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72" r:id="rId3"/>
    <p:sldId id="373" r:id="rId4"/>
    <p:sldId id="374" r:id="rId5"/>
    <p:sldId id="375" r:id="rId6"/>
    <p:sldId id="402" r:id="rId7"/>
    <p:sldId id="376" r:id="rId8"/>
    <p:sldId id="401" r:id="rId9"/>
    <p:sldId id="378" r:id="rId10"/>
    <p:sldId id="377" r:id="rId11"/>
    <p:sldId id="379" r:id="rId12"/>
    <p:sldId id="380" r:id="rId13"/>
  </p:sldIdLst>
  <p:sldSz cx="9144000" cy="6858000" type="screen4x3"/>
  <p:notesSz cx="6797675" cy="97758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ургина Ирина Александровна" initials="КИ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E5"/>
    <a:srgbClr val="E71A25"/>
    <a:srgbClr val="004A82"/>
    <a:srgbClr val="FF6161"/>
    <a:srgbClr val="B0B3AD"/>
    <a:srgbClr val="FF9393"/>
    <a:srgbClr val="FFC1C1"/>
    <a:srgbClr val="7F7F7F"/>
    <a:srgbClr val="EBECE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8" autoAdjust="0"/>
    <p:restoredTop sz="94100" autoAdjust="0"/>
  </p:normalViewPr>
  <p:slideViewPr>
    <p:cSldViewPr snapToGrid="0">
      <p:cViewPr varScale="1">
        <p:scale>
          <a:sx n="46" d="100"/>
          <a:sy n="46" d="100"/>
        </p:scale>
        <p:origin x="1170" y="60"/>
      </p:cViewPr>
      <p:guideLst>
        <p:guide orient="horz" pos="618"/>
        <p:guide pos="2880"/>
      </p:guideLst>
    </p:cSldViewPr>
  </p:slideViewPr>
  <p:outlineViewPr>
    <p:cViewPr>
      <p:scale>
        <a:sx n="33" d="100"/>
        <a:sy n="33" d="100"/>
      </p:scale>
      <p:origin x="0" y="2457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-3576" y="-108"/>
      </p:cViewPr>
      <p:guideLst>
        <p:guide orient="horz" pos="307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623BAD-1455-4CB0-A825-F8CA2139282F}" type="datetimeFigureOut">
              <a:rPr lang="ru-RU"/>
              <a:pPr>
                <a:defRPr/>
              </a:pPr>
              <a:t>29.06.2018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D246120-3EBE-4EC1-B660-6D9DF11420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366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AE77694-D756-4FF7-85B6-4E590440498F}" type="datetimeFigureOut">
              <a:rPr lang="ru-RU"/>
              <a:pPr>
                <a:defRPr/>
              </a:pPr>
              <a:t>29.06.2018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56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644303"/>
            <a:ext cx="5438775" cy="43991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B2C8497-7A30-49CA-AF05-93FA02A474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32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4911" y="3348111"/>
            <a:ext cx="4178104" cy="37982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04912" y="2110473"/>
            <a:ext cx="8229600" cy="1143000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5059" y="3720930"/>
            <a:ext cx="3122880" cy="6822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l">
              <a:buNone/>
              <a:defRPr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0337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0166" y="1600202"/>
            <a:ext cx="8236634" cy="4525963"/>
          </a:xfrm>
        </p:spPr>
        <p:txBody>
          <a:bodyPr>
            <a:normAutofit/>
          </a:bodyPr>
          <a:lstStyle>
            <a:lvl1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04315" y="2"/>
            <a:ext cx="6963508" cy="1069145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 anchor="ctr"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260061"/>
            <a:ext cx="86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27DEC88-BD3C-4365-B333-62C00679A039}" type="slidenum">
              <a:rPr lang="ru-RU" sz="3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ru-RU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5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667104" y="5985807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0"/>
          </p:nvPr>
        </p:nvSpPr>
        <p:spPr>
          <a:xfrm>
            <a:off x="3266224" y="5983460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4"/>
          </p:nvPr>
        </p:nvSpPr>
        <p:spPr>
          <a:xfrm>
            <a:off x="872367" y="5988149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920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95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C8F082F-762C-4D3F-9EF5-26C257D1A893}" type="datetimeFigureOut">
              <a:rPr lang="ru-RU"/>
              <a:pPr>
                <a:defRPr/>
              </a:pPr>
              <a:t>29.06.2018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CBA1B4-22FF-4A5D-BD01-90E1298F80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0652B0D1-D537-4976-AE12-A44B1ECC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820" y="4125120"/>
            <a:ext cx="3509888" cy="511393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Часть 1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Заголовок 4">
            <a:extLst>
              <a:ext uri="{FF2B5EF4-FFF2-40B4-BE49-F238E27FC236}">
                <a16:creationId xmlns:a16="http://schemas.microsoft.com/office/drawing/2014/main" xmlns="" id="{6547F86B-5F9B-44BF-AE78-A23AAF68EBF6}"/>
              </a:ext>
            </a:extLst>
          </p:cNvPr>
          <p:cNvSpPr txBox="1">
            <a:spLocks/>
          </p:cNvSpPr>
          <p:nvPr/>
        </p:nvSpPr>
        <p:spPr>
          <a:xfrm>
            <a:off x="5144584" y="3352764"/>
            <a:ext cx="35191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1800" kern="120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ru-RU" dirty="0"/>
              <a:t>Разработка </a:t>
            </a:r>
            <a:r>
              <a:rPr lang="ru-RU" dirty="0" smtClean="0"/>
              <a:t>веб-сервисов</a:t>
            </a:r>
            <a:endParaRPr lang="ru-R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4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клиенты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56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сервер на </a:t>
            </a:r>
            <a:r>
              <a:rPr lang="en-US" dirty="0" smtClean="0"/>
              <a:t>Flask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87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Запросы с помощью </a:t>
            </a:r>
            <a:r>
              <a:rPr lang="en-US" dirty="0" smtClean="0"/>
              <a:t>curl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60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интернет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90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WWW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88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Документы. Типы документов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9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855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Протоколы передачи данных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5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Клиент-серверная архитектура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78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r>
              <a:rPr lang="ru-RU" dirty="0" smtClean="0"/>
              <a:t> и </a:t>
            </a:r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4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серверы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670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DIT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8710</TotalTime>
  <Words>35</Words>
  <Application>Microsoft Office PowerPoint</Application>
  <PresentationFormat>Экран (4:3)</PresentationFormat>
  <Paragraphs>13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template_DIT</vt:lpstr>
      <vt:lpstr>Часть 1</vt:lpstr>
      <vt:lpstr>Что такое интернет</vt:lpstr>
      <vt:lpstr>Что такое WWW</vt:lpstr>
      <vt:lpstr>Документы. Типы документов</vt:lpstr>
      <vt:lpstr>URL</vt:lpstr>
      <vt:lpstr>Протоколы передачи данных</vt:lpstr>
      <vt:lpstr>Клиент-серверная архитектура</vt:lpstr>
      <vt:lpstr>Frontend и Backend</vt:lpstr>
      <vt:lpstr>Web-серверы</vt:lpstr>
      <vt:lpstr>Web-клиенты</vt:lpstr>
      <vt:lpstr>Web-сервер на Flask</vt:lpstr>
      <vt:lpstr>Запросы с помощью curl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Информатизация Москвы «ПЕРЕЗАГРУЗКА»</dc:title>
  <dc:creator>Руслан</dc:creator>
  <cp:lastModifiedBy>dac</cp:lastModifiedBy>
  <cp:revision>416</cp:revision>
  <cp:lastPrinted>2013-02-25T15:43:46Z</cp:lastPrinted>
  <dcterms:created xsi:type="dcterms:W3CDTF">2012-04-26T20:37:51Z</dcterms:created>
  <dcterms:modified xsi:type="dcterms:W3CDTF">2018-06-29T14:25:13Z</dcterms:modified>
</cp:coreProperties>
</file>