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72" r:id="rId3"/>
    <p:sldId id="373" r:id="rId4"/>
    <p:sldId id="374" r:id="rId5"/>
    <p:sldId id="375" r:id="rId6"/>
    <p:sldId id="376" r:id="rId7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8" autoAdjust="0"/>
    <p:restoredTop sz="94100" autoAdjust="0"/>
  </p:normalViewPr>
  <p:slideViewPr>
    <p:cSldViewPr snapToGrid="0">
      <p:cViewPr varScale="1">
        <p:scale>
          <a:sx n="74" d="100"/>
          <a:sy n="74" d="100"/>
        </p:scale>
        <p:origin x="1218" y="72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29.06.2018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29.06.2018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29.06.2018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20" y="4125120"/>
            <a:ext cx="3509888" cy="51139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xmlns="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5144584" y="3352764"/>
            <a:ext cx="35191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dirty="0"/>
              <a:t>Разработка </a:t>
            </a:r>
            <a:r>
              <a:rPr lang="ru-RU" dirty="0" smtClean="0"/>
              <a:t>веб-сервисов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веб-сервиса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r>
              <a:rPr lang="ru-RU" dirty="0" smtClean="0"/>
              <a:t>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9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r>
              <a:rPr lang="ru-RU" dirty="0" smtClean="0"/>
              <a:t>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98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r>
              <a:rPr lang="ru-RU" dirty="0" smtClean="0"/>
              <a:t>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28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веб-сервиса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r>
              <a:rPr lang="ru-RU" dirty="0" smtClean="0"/>
              <a:t>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67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r>
              <a:rPr lang="ru-RU" dirty="0" smtClean="0"/>
              <a:t>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779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8713</TotalTime>
  <Words>19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template_DIT</vt:lpstr>
      <vt:lpstr>Часть 2</vt:lpstr>
      <vt:lpstr>Этапы разработки веб-сервиса</vt:lpstr>
      <vt:lpstr>Обучение модели</vt:lpstr>
      <vt:lpstr>Сохранение модели</vt:lpstr>
      <vt:lpstr>Запуск веб-сервиса</vt:lpstr>
      <vt:lpstr>Тестирование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dac</cp:lastModifiedBy>
  <cp:revision>416</cp:revision>
  <cp:lastPrinted>2013-02-25T15:43:46Z</cp:lastPrinted>
  <dcterms:created xsi:type="dcterms:W3CDTF">2012-04-26T20:37:51Z</dcterms:created>
  <dcterms:modified xsi:type="dcterms:W3CDTF">2018-06-29T14:22:42Z</dcterms:modified>
</cp:coreProperties>
</file>