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14" r:id="rId3"/>
    <p:sldId id="372" r:id="rId4"/>
    <p:sldId id="403" r:id="rId5"/>
    <p:sldId id="374" r:id="rId6"/>
    <p:sldId id="405" r:id="rId7"/>
    <p:sldId id="407" r:id="rId8"/>
    <p:sldId id="404" r:id="rId9"/>
    <p:sldId id="406" r:id="rId10"/>
    <p:sldId id="408" r:id="rId11"/>
    <p:sldId id="409" r:id="rId12"/>
    <p:sldId id="375" r:id="rId13"/>
    <p:sldId id="410" r:id="rId14"/>
    <p:sldId id="411" r:id="rId15"/>
    <p:sldId id="376" r:id="rId16"/>
    <p:sldId id="413" r:id="rId17"/>
    <p:sldId id="401" r:id="rId18"/>
    <p:sldId id="412" r:id="rId19"/>
    <p:sldId id="378" r:id="rId20"/>
    <p:sldId id="377" r:id="rId21"/>
    <p:sldId id="379" r:id="rId22"/>
    <p:sldId id="380" r:id="rId23"/>
  </p:sldIdLst>
  <p:sldSz cx="9144000" cy="6858000" type="screen4x3"/>
  <p:notesSz cx="6797675" cy="97758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ургина Ирина Александровна" initials="КИ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E71A25"/>
    <a:srgbClr val="004A82"/>
    <a:srgbClr val="FF6161"/>
    <a:srgbClr val="B0B3AD"/>
    <a:srgbClr val="FF9393"/>
    <a:srgbClr val="FFC1C1"/>
    <a:srgbClr val="7F7F7F"/>
    <a:srgbClr val="EBEC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8" autoAdjust="0"/>
    <p:restoredTop sz="92629" autoAdjust="0"/>
  </p:normalViewPr>
  <p:slideViewPr>
    <p:cSldViewPr snapToGrid="0">
      <p:cViewPr varScale="1">
        <p:scale>
          <a:sx n="81" d="100"/>
          <a:sy n="81" d="100"/>
        </p:scale>
        <p:origin x="1445" y="62"/>
      </p:cViewPr>
      <p:guideLst>
        <p:guide orient="horz" pos="618"/>
        <p:guide pos="2880"/>
      </p:guideLst>
    </p:cSldViewPr>
  </p:slideViewPr>
  <p:outlineViewPr>
    <p:cViewPr>
      <p:scale>
        <a:sx n="33" d="100"/>
        <a:sy n="33" d="100"/>
      </p:scale>
      <p:origin x="0" y="245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108"/>
      </p:cViewPr>
      <p:guideLst>
        <p:guide orient="horz" pos="307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623BAD-1455-4CB0-A825-F8CA2139282F}" type="datetimeFigureOut">
              <a:rPr lang="ru-RU"/>
              <a:pPr>
                <a:defRPr/>
              </a:pPr>
              <a:t>04.07.2018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246120-3EBE-4EC1-B660-6D9DF1142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66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AE77694-D756-4FF7-85B6-4E590440498F}" type="datetimeFigureOut">
              <a:rPr lang="ru-RU"/>
              <a:pPr>
                <a:defRPr/>
              </a:pPr>
              <a:t>04.07.2018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56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44303"/>
            <a:ext cx="5438775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B2C8497-7A30-49CA-AF05-93FA02A474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32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0%BD%D1%82%D0%B5%D1%80%D0%BD%D0%B5%D1%8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Начнем</a:t>
            </a:r>
            <a:r>
              <a:rPr lang="ru-RU" baseline="0" dirty="0" smtClean="0"/>
              <a:t> издалека: с того, что такое Интернет и чем он отличается от </a:t>
            </a:r>
            <a:r>
              <a:rPr lang="en-US" baseline="0" dirty="0" smtClean="0"/>
              <a:t>WWW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4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Документы это не тоже самое что и файлы, документы могут быть </a:t>
            </a:r>
            <a:r>
              <a:rPr lang="ru-RU" dirty="0" err="1" smtClean="0"/>
              <a:t>стат</a:t>
            </a:r>
            <a:r>
              <a:rPr lang="ru-RU" dirty="0" smtClean="0"/>
              <a:t>, могут быть динам.</a:t>
            </a:r>
          </a:p>
          <a:p>
            <a:r>
              <a:rPr lang="ru-RU" dirty="0" smtClean="0"/>
              <a:t>Статические</a:t>
            </a:r>
            <a:r>
              <a:rPr lang="ru-RU" baseline="0" dirty="0" smtClean="0"/>
              <a:t> – это файлы которые лежат на диске веб-сервера. </a:t>
            </a:r>
          </a:p>
          <a:p>
            <a:r>
              <a:rPr lang="ru-RU" baseline="0" dirty="0" smtClean="0"/>
              <a:t>Эти документы не существуют в виде какого-то файла, а генерируются на лету по запросу.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примеры: статическим документом будет </a:t>
            </a:r>
            <a:r>
              <a:rPr lang="en-US" baseline="0" dirty="0" smtClean="0"/>
              <a:t>text/html </a:t>
            </a:r>
            <a:r>
              <a:rPr lang="ru-RU" baseline="0" dirty="0" smtClean="0"/>
              <a:t>из Задания 1, все картинки и стили из него. </a:t>
            </a:r>
          </a:p>
          <a:p>
            <a:r>
              <a:rPr lang="ru-RU" baseline="0" dirty="0" smtClean="0"/>
              <a:t>А динамическими могут быть </a:t>
            </a:r>
            <a:r>
              <a:rPr lang="en-US" baseline="0" dirty="0" smtClean="0"/>
              <a:t>JSON</a:t>
            </a:r>
            <a:r>
              <a:rPr lang="ru-RU" baseline="0" dirty="0" smtClean="0"/>
              <a:t> которые получаются по какому-либо запросу.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59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1.</a:t>
            </a:r>
            <a:r>
              <a:rPr lang="ru-RU" baseline="0" dirty="0" smtClean="0"/>
              <a:t> Например, ключи: товар, количество, цена, артикул и </a:t>
            </a:r>
            <a:r>
              <a:rPr lang="ru-RU" baseline="0" dirty="0" err="1" smtClean="0"/>
              <a:t>тэдэ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0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 получить доступ к какому-то конкретному документу, надо знать адрес</a:t>
            </a:r>
            <a:r>
              <a:rPr lang="ru-RU" baseline="0" dirty="0" smtClean="0"/>
              <a:t> этого документа.</a:t>
            </a:r>
          </a:p>
          <a:p>
            <a:r>
              <a:rPr lang="ru-RU" baseline="0" dirty="0" smtClean="0"/>
              <a:t>Так как д</a:t>
            </a:r>
            <a:r>
              <a:rPr lang="ru-RU" dirty="0" smtClean="0"/>
              <a:t>окументы обычно лежат или</a:t>
            </a:r>
            <a:r>
              <a:rPr lang="ru-RU" baseline="0" dirty="0" smtClean="0"/>
              <a:t> генерируются на каких-то компьютерах, то адрес документа будет состоять из двух частей:</a:t>
            </a:r>
          </a:p>
          <a:p>
            <a:r>
              <a:rPr lang="ru-RU" baseline="0" dirty="0" smtClean="0"/>
              <a:t>из адреса машины и адреса документа на этой машине.</a:t>
            </a:r>
          </a:p>
          <a:p>
            <a:r>
              <a:rPr lang="ru-RU" baseline="0" dirty="0" smtClean="0"/>
              <a:t>У каждой машины подключенной к сети машины есть так называемый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-</a:t>
            </a:r>
            <a:r>
              <a:rPr lang="ru-RU" baseline="0" dirty="0" smtClean="0"/>
              <a:t>адрес. Это и есть адрес компьютера.</a:t>
            </a:r>
          </a:p>
          <a:p>
            <a:r>
              <a:rPr lang="ru-RU" baseline="0" dirty="0" smtClean="0"/>
              <a:t>*ЕСЛИ ВДРУГ СПРОСЯТ, По </a:t>
            </a:r>
            <a:r>
              <a:rPr lang="ru-RU" baseline="0" dirty="0" err="1" smtClean="0"/>
              <a:t>айпи</a:t>
            </a:r>
            <a:r>
              <a:rPr lang="ru-RU" baseline="0" dirty="0" smtClean="0"/>
              <a:t> нереально зайти на сайт, так как, на одном </a:t>
            </a:r>
            <a:r>
              <a:rPr lang="ru-RU" baseline="0" dirty="0" err="1" smtClean="0"/>
              <a:t>айпи</a:t>
            </a:r>
            <a:r>
              <a:rPr lang="ru-RU" baseline="0" dirty="0" smtClean="0"/>
              <a:t> могут быть несколько сайтов, сайт может лежать на разных серверах, надо знать документ где лежит, порт и </a:t>
            </a:r>
            <a:r>
              <a:rPr lang="ru-RU" baseline="0" dirty="0" err="1" smtClean="0"/>
              <a:t>тэдэ</a:t>
            </a:r>
            <a:r>
              <a:rPr lang="ru-RU" baseline="0" dirty="0" smtClean="0"/>
              <a:t>*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4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Машины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оперируют исключительно цифрами и что удобно для машины неудобно для человека, поэтому люди придумали так называемые доменные имена, которые этот ряд цифр заменят на буквы.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оменные имена служат двум основным целям: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011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документу осуществляется по его адресу. </a:t>
            </a:r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Такой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адрес в системе </a:t>
            </a:r>
            <a:r>
              <a:rPr lang="en-US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ru-RU" sz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на слайде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с чего начинается </a:t>
            </a:r>
            <a:r>
              <a:rPr lang="en-US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– это набор стандартных соглашений, которые определяют обмен между данными.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Протокол HTTP используется при пересылке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-страниц между компьютерами, подключенными к одной сети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такое порт? Дело в том, что документы по интернету передаются не от машины к машине, на самом деле, а от конкретной программы к конкретной программе (например, веб сервер – на одной стороне, браузер Интернет эксплорер на другой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строне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Но на компьютере очень много разных программ, которые имеют доступ к интернету и слушают его в ожидании запросов. Поэтому нужен для каждой такой программы особый канал, особый адрес, где она прослушивает интернет в ожидании запроса. С конкретной программой связан конкретный порт ( не более 65535 портов). Таким образом данные будут попадать к конкретной программе, а не к любой.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25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это глобальная сеть передачи данных.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Образовался он, как объединение разнородных локальных сетей.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локальная сеть? Это,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рубо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говоря, взяли несколько компьютеров физически находящихся рядом: компьютеры в одном офисе, доме, школе или классе, объединили их с помощью каких-то каналов связи в единую систему – вот и получилась локальная сеть.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были локальные сети разных научных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институтов, каких-то местных провайдеров, они объединялись, объединялись, пока постепенно и не возникла глобальная сеть, которая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называется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Интернет.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озволяет передавать любые виды данных, будь то видеосигнал, файл, отдельные байты, между произвольными двумя машинами, подключенными к сети интернет.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по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сути, это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 среда для передачи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40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это глобальная сеть передачи данных.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Образовался он, как объединение разнородных локальных сетей.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локальная сеть? Это,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рубо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говоря, взяли несколько компьютеров физически находящихся рядом: компьютеры в одном офисе, доме, школе или классе, объединили их с помощью каких-то каналов связи в единую систему – вот и получилась локальная сеть.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были локальные сети разных научных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институтов, каких-то местных провайдеров, они объединялись, объединялись, пока постепенно и не возникла глобальная сеть, которая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называется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Интернет.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озволяет передавать любые виды данных, будь то видеосигнал, файл, отдельные байты, между произвольными двумя машинами, подключенными к сети интернет.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по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сути, это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 среда для передачи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5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же такое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один из частных случаев применения сети интернет.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сеть которая работает, условно, поверх интернета и она состоит из документов. Причем документы, связаны друг с другом по средством ссылок, которые называются гиперссылками.</a:t>
            </a:r>
          </a:p>
          <a:p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множество взаимосвязанных документов, которые находятся на различных компьютерах в сети Интернет.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значит взаимосвязанных – это значит что документы ссылаются друг на друга.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разные документы, они лежат на разных сайтах и ссылаются друг на друга посредством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гиперссылок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*Щелкнуть по ссылке пройти на вики*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могут ссылаться как на документы лежащие на одном сайте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*На страничке есть статья про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троллинг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 и на разных сайтах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*Уйти на другой сайт по ссылке*. </a:t>
            </a:r>
          </a:p>
          <a:p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ВВВ задумывалась как система документации, предполагалось, что это система для научного сообщества. Люди могли публиковать результаты своих исследований и ссылаться друг на друга. В научном сообществе ссылки – это неотъемлемая часть научных работ, и ссылки очень важны. Со временем эта идея сильно переросла научное сообщество и стала намного шире. И получилось что получилось.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Кратко о том какие бывают документы.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говорилось ранее, по интернету можно передавать текст, видео,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изображения, аудио. То есть документы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бывают разных типов.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всегда важно указывать тип документа, чтобы компьютер мог понять, что это не текст, скажем, а изображение. Для этого каждому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документу соответствует его тип.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документов задаются с  помощью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MIME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-типов: это строчка, обычно из двух слов, разделенных слешем.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документов: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*Перечисление*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некоторые из них.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40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самые важные файлы.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передачи и хранения таких файлов и был разработан </a:t>
            </a:r>
            <a:r>
              <a:rPr lang="en-US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 факту это не только текст, это разметка, сходная с разметкой книг: есть заголовки, основная часть, какие-то таблицы и так далее. По факту - это текст, смешанный с тегами. На слайде вы видите текст и теги. </a:t>
            </a:r>
          </a:p>
          <a:p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Теги - это конструкции в угловых скобках. </a:t>
            </a:r>
          </a:p>
          <a:p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тегов есть атрибуты – это свойства, которые можно задавать, у которых есть имя и значение. </a:t>
            </a:r>
          </a:p>
          <a:p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есть просто текст.</a:t>
            </a:r>
            <a:endParaRPr lang="en-US" sz="120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используется для проектирования пользовательского интерфейса.</a:t>
            </a:r>
          </a:p>
          <a:p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*Открыть последнюю ссылку в вики, показать что есть меню, слева текст, справа место для рекламы и </a:t>
            </a:r>
            <a:r>
              <a:rPr lang="ru-RU" sz="1200" baseline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тэдэ</a:t>
            </a:r>
            <a:r>
              <a:rPr lang="ru-RU" sz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Открыть страничку в режиме разработчика, объяснить как это делать*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/>
          </a:p>
          <a:p>
            <a:r>
              <a:rPr lang="ru-RU" dirty="0" smtClean="0"/>
              <a:t>Когда вы заходите</a:t>
            </a:r>
            <a:r>
              <a:rPr lang="ru-RU" baseline="0" dirty="0" smtClean="0"/>
              <a:t> на какую-то страничку в интернете, то у вас чаще всего загружается </a:t>
            </a:r>
            <a:r>
              <a:rPr lang="en-US" baseline="0" dirty="0" smtClean="0"/>
              <a:t>html</a:t>
            </a:r>
            <a:r>
              <a:rPr lang="ru-RU" baseline="0" dirty="0" smtClean="0"/>
              <a:t> документ, который в свою очередь загружает другие документы.</a:t>
            </a:r>
          </a:p>
          <a:p>
            <a:r>
              <a:rPr lang="ru-RU" baseline="0" dirty="0" smtClean="0"/>
              <a:t>*На слайде показать какие файлы загружает*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4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5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формат который пришел из языка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Похож на словарь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JSON-текст представляет собой (в закодированном виде):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пар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ключ: значение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заключено в фигурные скобки. Слева от двоеточия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ключ, справа – значение. Например для первого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JSONA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Ключом может быть только строка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значений в JSON могут быть использованы: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Число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Строка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FALSE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будем использовать в наших веб приложениях, поэтому пару задачек на эту тему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5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Сохранять их где-то,</a:t>
            </a:r>
            <a:r>
              <a:rPr lang="ru-RU" baseline="0" dirty="0" smtClean="0"/>
              <a:t> они потом нужны будут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63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911" y="3348111"/>
            <a:ext cx="4178104" cy="3798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4912" y="2110473"/>
            <a:ext cx="8229600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5059" y="3720930"/>
            <a:ext cx="3122880" cy="682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033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0166" y="1600202"/>
            <a:ext cx="8236634" cy="4525963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04315" y="2"/>
            <a:ext cx="6963508" cy="106914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 anchor="ctr"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260061"/>
            <a:ext cx="86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27DEC88-BD3C-4365-B333-62C00679A039}" type="slidenum">
              <a:rPr lang="ru-RU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ru-RU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7104" y="5985807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0"/>
          </p:nvPr>
        </p:nvSpPr>
        <p:spPr>
          <a:xfrm>
            <a:off x="3266224" y="5983460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4"/>
          </p:nvPr>
        </p:nvSpPr>
        <p:spPr>
          <a:xfrm>
            <a:off x="872367" y="5988149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92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9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8F082F-762C-4D3F-9EF5-26C257D1A893}" type="datetimeFigureOut">
              <a:rPr lang="ru-RU"/>
              <a:pPr>
                <a:defRPr/>
              </a:pPr>
              <a:t>04.07.2018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BA1B4-22FF-4A5D-BD01-90E1298F8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2ip.r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0%BD%D1%82%D0%B5%D1%80%D0%BD%D0%B5%D1%8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media-types/media-types.x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il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652B0D1-D537-4976-AE12-A44B1ECC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17" y="4125120"/>
            <a:ext cx="3833291" cy="511393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Часть 1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Заголовок 4">
            <a:extLst>
              <a:ext uri="{FF2B5EF4-FFF2-40B4-BE49-F238E27FC236}">
                <a16:creationId xmlns:a16="http://schemas.microsoft.com/office/drawing/2014/main" id="{6547F86B-5F9B-44BF-AE78-A23AAF68EBF6}"/>
              </a:ext>
            </a:extLst>
          </p:cNvPr>
          <p:cNvSpPr txBox="1">
            <a:spLocks/>
          </p:cNvSpPr>
          <p:nvPr/>
        </p:nvSpPr>
        <p:spPr>
          <a:xfrm>
            <a:off x="4830417" y="3352764"/>
            <a:ext cx="38332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ru-RU" sz="2400" dirty="0"/>
              <a:t>Разработка </a:t>
            </a:r>
            <a:r>
              <a:rPr lang="ru-RU" sz="2400" dirty="0" smtClean="0"/>
              <a:t>веб-сервисов</a:t>
            </a:r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Документы: замечание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 могут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быть:</a:t>
            </a:r>
          </a:p>
          <a:p>
            <a:pPr indent="0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файлы на дисках сервера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Создаются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каждый запрос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Содержимое может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зависить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времени 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8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Придумать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бы мы могли получить по запросу: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наиболее часто покупаемом товаре в интернет магазине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касаемо вашего кейса</a:t>
            </a: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-адрес, </a:t>
            </a:r>
            <a:r>
              <a:rPr lang="en-US" dirty="0" smtClean="0"/>
              <a:t>DNS </a:t>
            </a:r>
            <a:r>
              <a:rPr lang="ru-RU" dirty="0" smtClean="0"/>
              <a:t>и </a:t>
            </a:r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документу осуществляется по его адресу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 документа = Адрес компьютера + Адрес документа на машине (путь к документу)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 компьютера – его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ru-RU" sz="2200" b="1" dirty="0">
                <a:solidFill>
                  <a:srgbClr val="FF0000"/>
                </a:solidFill>
              </a:rPr>
              <a:t>Задание </a:t>
            </a:r>
            <a:r>
              <a:rPr lang="ru-RU" sz="2200" b="1" dirty="0" smtClean="0">
                <a:solidFill>
                  <a:srgbClr val="FF0000"/>
                </a:solidFill>
              </a:rPr>
              <a:t>4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Зайти на сайт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https://2ip.ru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Узнать свой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</a:p>
        </p:txBody>
      </p:sp>
    </p:spTree>
    <p:extLst>
      <p:ext uri="{BB962C8B-B14F-4D97-AF65-F5344CB8AC3E}">
        <p14:creationId xmlns:p14="http://schemas.microsoft.com/office/powerpoint/2010/main" val="74855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-адрес, </a:t>
            </a:r>
            <a:r>
              <a:rPr lang="en-US" dirty="0" smtClean="0"/>
              <a:t>DNS </a:t>
            </a:r>
            <a:r>
              <a:rPr lang="ru-RU" dirty="0" smtClean="0"/>
              <a:t>и </a:t>
            </a:r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trike="sngStrik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213.180.193.56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--------------------&gt; yandex.ru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Доменные имена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служат двум основным целям: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запоминания адресного пространства (IP запомнить сложнее)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переносить свой ресурс на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разные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хостинги,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ему будут предоставляться различные IP адреса, и при этом не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нужно менять адреса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доступа к документам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0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-адрес, </a:t>
            </a:r>
            <a:r>
              <a:rPr lang="en-US" dirty="0" smtClean="0"/>
              <a:t>DNS </a:t>
            </a:r>
            <a:r>
              <a:rPr lang="ru-RU" dirty="0" smtClean="0"/>
              <a:t>и </a:t>
            </a:r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документу осуществляется по его адресу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Такой адрес в системе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какого протокола нужно загружать документ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server.org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доменное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 машины, где лежит документ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8080 –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порт, который по умолчанию использует протокол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(можно не писать)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/path/doc.html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путь к файлу на диску, по отношению к некоторой директории (для статических документов)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0" y="2224087"/>
            <a:ext cx="6943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2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Клиент-серверная архитектура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78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Веб-сервис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6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r>
              <a:rPr lang="ru-RU" dirty="0" smtClean="0"/>
              <a:t> и </a:t>
            </a:r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4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53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серверы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67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интернет?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1332411"/>
            <a:ext cx="8333555" cy="4763589"/>
          </a:xfrm>
        </p:spPr>
        <p:txBody>
          <a:bodyPr anchor="t"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это глобальная сеть передачи данных.</a:t>
            </a:r>
          </a:p>
          <a:p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позволяет передавать любые виды данных: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аудио,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байты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т.д. </a:t>
            </a:r>
          </a:p>
          <a:p>
            <a:pPr indent="0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это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среда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передачи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349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56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сервер на </a:t>
            </a:r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874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Запросы с помощью </a:t>
            </a:r>
            <a:r>
              <a:rPr lang="en-US" dirty="0" smtClean="0"/>
              <a:t>curl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60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интернет?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1332411"/>
            <a:ext cx="8333555" cy="4763589"/>
          </a:xfrm>
        </p:spPr>
        <p:txBody>
          <a:bodyPr anchor="t"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это глобальная сеть передачи данных.</a:t>
            </a:r>
          </a:p>
          <a:p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позволяет передавать любые виды данных: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аудио,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байты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т.д. </a:t>
            </a:r>
          </a:p>
          <a:p>
            <a:pPr indent="0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– это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среда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передачи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489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WWW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1332411"/>
            <a:ext cx="8333555" cy="476358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частных случаев применения сети интернет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множество взаимосвязанных документов, которые находятся на различных компьютерах в сети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ссылаются друг на друга посредством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гиперссылок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задумывалась как система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научного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сообщества, теперь же это нечто большее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Документы. Типы документов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документов задаются с  помощью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MIME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типов: это строчка, обычно из двух слов, разделенных слешем.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документов: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image/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video/mp4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text/xml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application/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Полный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список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MIME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типов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text/html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123"/>
            <a:ext cx="9144000" cy="38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Зайти на сайт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http://milk.com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Войти в режим разработчика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какой документ указана в коде первой?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нужен этот документ?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первого загружаемого изображения?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делает тег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&lt;b&gt;&lt;/b&gt;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69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" y="1100137"/>
            <a:ext cx="5334001" cy="5386501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0250" y="1397317"/>
            <a:ext cx="3223260" cy="68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дома, адрес, город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798820" y="2846070"/>
            <a:ext cx="322326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телефонов с такой фамилией в справочнике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4060" y="5223510"/>
            <a:ext cx="3223260" cy="83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одобренных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1360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ключом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значением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ключами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 surname, age,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fav_pl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(любимый язык программирования).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c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ключами: название команды, название кейса, число человек в команде, состав команды (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айди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человека, его имя, фамилия, ник в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слаке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роль в команде)</a:t>
            </a: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DI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9415</TotalTime>
  <Words>1666</Words>
  <Application>Microsoft Office PowerPoint</Application>
  <PresentationFormat>Экран (4:3)</PresentationFormat>
  <Paragraphs>198</Paragraphs>
  <Slides>22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template_DIT</vt:lpstr>
      <vt:lpstr>Часть 1</vt:lpstr>
      <vt:lpstr>Что такое интернет?</vt:lpstr>
      <vt:lpstr>Что такое интернет?</vt:lpstr>
      <vt:lpstr>Что такое WWW?</vt:lpstr>
      <vt:lpstr>Документы. Типы документов</vt:lpstr>
      <vt:lpstr>text/html</vt:lpstr>
      <vt:lpstr>Задание 1</vt:lpstr>
      <vt:lpstr>application/json</vt:lpstr>
      <vt:lpstr>Задание 2</vt:lpstr>
      <vt:lpstr>Документы: замечание</vt:lpstr>
      <vt:lpstr>Задание 3</vt:lpstr>
      <vt:lpstr>IP-адрес, DNS и URL</vt:lpstr>
      <vt:lpstr>IP-адрес, DNS и URL</vt:lpstr>
      <vt:lpstr>IP-адрес, DNS и URL</vt:lpstr>
      <vt:lpstr>Клиент-серверная архитектура</vt:lpstr>
      <vt:lpstr>Веб-сервис</vt:lpstr>
      <vt:lpstr>Frontend и Backend</vt:lpstr>
      <vt:lpstr>HTTP</vt:lpstr>
      <vt:lpstr>Web-серверы</vt:lpstr>
      <vt:lpstr>Web-клиенты</vt:lpstr>
      <vt:lpstr>Web-сервер на Flask</vt:lpstr>
      <vt:lpstr>Запросы с помощью curl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Информатизация Москвы «ПЕРЕЗАГРУЗКА»</dc:title>
  <dc:creator>Руслан</dc:creator>
  <cp:lastModifiedBy>Anaconda</cp:lastModifiedBy>
  <cp:revision>464</cp:revision>
  <cp:lastPrinted>2013-02-25T15:43:46Z</cp:lastPrinted>
  <dcterms:created xsi:type="dcterms:W3CDTF">2012-04-26T20:37:51Z</dcterms:created>
  <dcterms:modified xsi:type="dcterms:W3CDTF">2018-07-04T14:50:16Z</dcterms:modified>
</cp:coreProperties>
</file>