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18" r:id="rId3"/>
    <p:sldId id="419" r:id="rId4"/>
    <p:sldId id="420" r:id="rId5"/>
    <p:sldId id="413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12" r:id="rId14"/>
    <p:sldId id="404" r:id="rId15"/>
    <p:sldId id="406" r:id="rId16"/>
    <p:sldId id="409" r:id="rId17"/>
    <p:sldId id="377" r:id="rId18"/>
    <p:sldId id="401" r:id="rId19"/>
  </p:sldIdLst>
  <p:sldSz cx="9144000" cy="6858000" type="screen4x3"/>
  <p:notesSz cx="6797675" cy="97758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ургина Ирина Александровна" initials="КИ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E71A25"/>
    <a:srgbClr val="004A82"/>
    <a:srgbClr val="FF6161"/>
    <a:srgbClr val="B0B3AD"/>
    <a:srgbClr val="FF9393"/>
    <a:srgbClr val="FFC1C1"/>
    <a:srgbClr val="7F7F7F"/>
    <a:srgbClr val="EBECE6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2629" autoAdjust="0"/>
  </p:normalViewPr>
  <p:slideViewPr>
    <p:cSldViewPr snapToGrid="0">
      <p:cViewPr varScale="1">
        <p:scale>
          <a:sx n="81" d="100"/>
          <a:sy n="81" d="100"/>
        </p:scale>
        <p:origin x="1454" y="62"/>
      </p:cViewPr>
      <p:guideLst>
        <p:guide orient="horz" pos="618"/>
        <p:guide pos="2880"/>
      </p:guideLst>
    </p:cSldViewPr>
  </p:slideViewPr>
  <p:outlineViewPr>
    <p:cViewPr>
      <p:scale>
        <a:sx n="33" d="100"/>
        <a:sy n="33" d="100"/>
      </p:scale>
      <p:origin x="0" y="2457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3576" y="-108"/>
      </p:cViewPr>
      <p:guideLst>
        <p:guide orient="horz" pos="307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623BAD-1455-4CB0-A825-F8CA2139282F}" type="datetimeFigureOut">
              <a:rPr lang="ru-RU"/>
              <a:pPr>
                <a:defRPr/>
              </a:pPr>
              <a:t>06.07.2018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D246120-3EBE-4EC1-B660-6D9DF11420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669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AE77694-D756-4FF7-85B6-4E590440498F}" type="datetimeFigureOut">
              <a:rPr lang="ru-RU"/>
              <a:pPr>
                <a:defRPr/>
              </a:pPr>
              <a:t>06.07.2018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5675" y="733425"/>
            <a:ext cx="4886325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644303"/>
            <a:ext cx="5438775" cy="439912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285462"/>
            <a:ext cx="2946400" cy="4887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B2C8497-7A30-49CA-AF05-93FA02A474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32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</a:t>
            </a:r>
            <a:r>
              <a:rPr lang="ru-RU" baseline="0" dirty="0" smtClean="0"/>
              <a:t> издалека: с того, что такое Интернет и чем он отличается от </a:t>
            </a:r>
            <a:r>
              <a:rPr lang="en-US" baseline="0" dirty="0" smtClean="0"/>
              <a:t>WWW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4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формат который пришел из языка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Похож на словарь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JSON-текст представляет собой (в закодированном виде):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пар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ключ: значение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Тело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заключено в фигурные скобки. Слева от двоеточия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ключ, справа – значение. Например для первого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JSONA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т.д.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Ключом может быть только строка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значений в JSON могут быть использованы: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Число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Строка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TRUE, FALSE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Массив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будем использовать в наших веб приложениях, поэтому пару задачек на эту тему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35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Сохранять их где-то,</a:t>
            </a:r>
            <a:r>
              <a:rPr lang="ru-RU" baseline="0" dirty="0" smtClean="0"/>
              <a:t> они потом нужны будут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63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 1.</a:t>
            </a:r>
            <a:r>
              <a:rPr lang="ru-RU" baseline="0" dirty="0" smtClean="0"/>
              <a:t> Например, ключи: товар, количество, цена, артикул и </a:t>
            </a:r>
            <a:r>
              <a:rPr lang="ru-RU" baseline="0" dirty="0" err="1" smtClean="0"/>
              <a:t>тэдэ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2C8497-7A30-49CA-AF05-93FA02A474A9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911" y="3348111"/>
            <a:ext cx="4178104" cy="379827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604912" y="2110473"/>
            <a:ext cx="8229600" cy="1143000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5059" y="3720930"/>
            <a:ext cx="3122880" cy="6822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algn="l">
              <a:buNone/>
              <a:defRPr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0337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0166" y="1600202"/>
            <a:ext cx="8236634" cy="4525963"/>
          </a:xfrm>
        </p:spPr>
        <p:txBody>
          <a:bodyPr>
            <a:normAutofit/>
          </a:bodyPr>
          <a:lstStyle>
            <a:lvl1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04315" y="2"/>
            <a:ext cx="6963508" cy="1069145"/>
          </a:xfrm>
        </p:spPr>
        <p:txBody>
          <a:bodyPr>
            <a:normAutofit/>
          </a:bodyPr>
          <a:lstStyle>
            <a:lvl1pPr algn="l">
              <a:defRPr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 anchor="ctr"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260061"/>
            <a:ext cx="86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27DEC88-BD3C-4365-B333-62C00679A039}" type="slidenum">
              <a:rPr lang="ru-RU" sz="32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ru-RU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55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67104" y="5985807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0"/>
          </p:nvPr>
        </p:nvSpPr>
        <p:spPr>
          <a:xfrm>
            <a:off x="3266224" y="5983460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4"/>
          </p:nvPr>
        </p:nvSpPr>
        <p:spPr>
          <a:xfrm>
            <a:off x="872367" y="5988149"/>
            <a:ext cx="2604696" cy="256931"/>
          </a:xfrm>
        </p:spPr>
        <p:txBody>
          <a:bodyPr>
            <a:noAutofit/>
          </a:bodyPr>
          <a:lstStyle>
            <a:lvl1pPr marL="0" indent="0" algn="ctr">
              <a:buNone/>
              <a:defRPr sz="1200" u="sng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920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95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8F082F-762C-4D3F-9EF5-26C257D1A893}" type="datetimeFigureOut">
              <a:rPr lang="ru-RU"/>
              <a:pPr>
                <a:defRPr/>
              </a:pPr>
              <a:t>06.07.2018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9CBA1B4-22FF-4A5D-BD01-90E1298F80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652B0D1-D537-4976-AE12-A44B1ECC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17" y="4125120"/>
            <a:ext cx="3833291" cy="511393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Часть 1</a:t>
            </a:r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Заголовок 4">
            <a:extLst>
              <a:ext uri="{FF2B5EF4-FFF2-40B4-BE49-F238E27FC236}">
                <a16:creationId xmlns:a16="http://schemas.microsoft.com/office/drawing/2014/main" id="{6547F86B-5F9B-44BF-AE78-A23AAF68EBF6}"/>
              </a:ext>
            </a:extLst>
          </p:cNvPr>
          <p:cNvSpPr txBox="1">
            <a:spLocks/>
          </p:cNvSpPr>
          <p:nvPr/>
        </p:nvSpPr>
        <p:spPr>
          <a:xfrm>
            <a:off x="4830417" y="3352764"/>
            <a:ext cx="383329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FF0000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ru-RU" sz="2400" dirty="0"/>
              <a:t>Разработка </a:t>
            </a:r>
            <a:r>
              <a:rPr lang="ru-RU" sz="2400" dirty="0" smtClean="0"/>
              <a:t>веб-сервисов</a:t>
            </a:r>
            <a:endParaRPr lang="ru-RU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Многоуровневая система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может иметь промежуточные сервера и клиент не может точно знать с каким именно сервером он взаимодействует.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 могут выполнять функцию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балансировщиков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нагрузки, кэша запросов и т.д.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1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по запросу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данного правила опционально.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суть заключается в том, что сервер может передавать выполняемый на стороне клиента код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позволяет временно расширить, или модифицировать функционал клиента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70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Единообразие интерфейса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всех клиентов с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сервером определяется единым образом</a:t>
            </a:r>
            <a:endParaRPr lang="en-US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разным адресам веб-сервиса расположены разные функции. Например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веб-сервис, которые работает как телефонный справочник:</a:t>
            </a:r>
          </a:p>
          <a:p>
            <a:pPr indent="0" algn="just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244.12.56.72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/streets   –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отправляет все улицы в базе</a:t>
            </a:r>
          </a:p>
          <a:p>
            <a:pPr indent="0" algn="just"/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244.12.56.72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telnums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отправляет все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базе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выполненному разделению запросов, появляется возможность для лёгкого разделения одного веб-приложения на несколько, а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облегчает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портируемость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масштабируемость приложения.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всего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этого,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становится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понятным для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разработчиков.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передаваемая между клиентами и сервером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конвертирована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удобный для передачи 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формат, например JSON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-запросов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6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–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протокол (алгоритмы и правила) передачи данных с сети интернет.</a:t>
            </a: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 интересуют две вещи: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заголовки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-методы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различные документы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передается по сети, по мимо самого документа, необходимо передать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3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application/</a:t>
            </a:r>
            <a:r>
              <a:rPr lang="en-US" dirty="0" err="1" smtClean="0"/>
              <a:t>json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69" y="1100137"/>
            <a:ext cx="5334001" cy="5386501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0250" y="1397317"/>
            <a:ext cx="3223260" cy="68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дома, адрес, город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798820" y="2846070"/>
            <a:ext cx="322326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Номера телефонов с такой фамилией в справочнике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5814060" y="5223510"/>
            <a:ext cx="3223260" cy="83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одобренных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1360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ключом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значением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ключами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name, surname, age,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fav_pl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(любимый язык программирования).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c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ключами: название команды, название кейса, число человек в команде, состав команды (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айди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человека, его имя, фамилия, ник в </a:t>
            </a:r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слаке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роль в команде)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Придумать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бы мы могли получить по запросу: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наиболее часто покупаемом товаре в интернет магазине</a:t>
            </a:r>
          </a:p>
          <a:p>
            <a:pPr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касаемо вашего кейса</a:t>
            </a:r>
          </a:p>
          <a:p>
            <a:pPr>
              <a:buAutoNum type="arabicPeriod"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</a:t>
            </a:r>
            <a:r>
              <a:rPr lang="ru-RU" dirty="0" smtClean="0"/>
              <a:t>лиенты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56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r>
              <a:rPr lang="ru-RU" dirty="0" smtClean="0"/>
              <a:t> и </a:t>
            </a:r>
            <a:r>
              <a:rPr lang="en-US" dirty="0" smtClean="0"/>
              <a:t>Backend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разработки кейса на основе моделей машинного обучения: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 и нормализация данных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</a:t>
            </a:r>
          </a:p>
          <a:p>
            <a:pPr marL="114300" indent="-457200" algn="just">
              <a:buAutoNum type="arabicPeriod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алгоритма машинного обучения</a:t>
            </a:r>
          </a:p>
          <a:p>
            <a:pPr marL="114300" indent="-457200" algn="just">
              <a:buAutoNum type="arabicPeriod"/>
            </a:pPr>
            <a:r>
              <a:rPr lang="ru-RU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модели заказчику</a:t>
            </a:r>
          </a:p>
          <a:p>
            <a:pPr indent="0" algn="just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 algn="just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457200" algn="just">
              <a:buAutoNum type="arabicPeriod"/>
            </a:pP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залу: Как передать модель заказчику?</a:t>
            </a:r>
          </a:p>
        </p:txBody>
      </p:sp>
    </p:spTree>
    <p:extLst>
      <p:ext uri="{BB962C8B-B14F-4D97-AF65-F5344CB8AC3E}">
        <p14:creationId xmlns:p14="http://schemas.microsoft.com/office/powerpoint/2010/main" val="15884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Модель, которая уходит в производство должна удовлетворять определенным требованиям.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 хочет: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пользоваться моделью не вникая в подробности: нет желания, нет работников знакомых с нужным языком программирования и т.д.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модель работала быстро: ждать никто не любит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встроить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 работающую систему (или проектирует новую систему) на другом языке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2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ru-RU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Хорошая модель должна: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уметь обучаться на новых данных (по требованию или периодично): может что-то измениться, например, учет сезонности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елать предсказания по переданным данным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запросу передавать необходимую заказчику дополнительную информацию 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7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ru-RU" dirty="0" smtClean="0"/>
              <a:t>еб-сервис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способен удовлетворить все эти требования.</a:t>
            </a: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– это некоторая программа, которая предоставляет свои услуги другим программам, системам, сайтам и т.д. - клиентам, буквально оказывает </a:t>
            </a:r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Способна общаться с другими программами, даже написанными на другом языке программирования.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Предоставлять услуги означает - по запросу клиента передавать необходимую информацию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расположен по конкретному адресу в сети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обращается к сервису по этому адресу, обращается к конкретному методу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сервиса) с помощью запросов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 имеют разную архитектуру, но говорить будем только об одной 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/>
              <a:t>сервисы </a:t>
            </a:r>
            <a:r>
              <a:rPr lang="en-US" dirty="0" smtClean="0"/>
              <a:t>RESTful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Чрезвычайно распространённый способ построения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-сервисов, выделяется простотой проектирования.</a:t>
            </a:r>
          </a:p>
          <a:p>
            <a:pPr indent="0" algn="just"/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архитектуре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клиент-сервер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состояния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Единообразие интерфейса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Многоуровневая система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 по запросу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3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Клиент-сервер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Способ,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реализует взаимодействие клиентов и серверов, должен явно разделять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обязан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ости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клиентов и серверов и при этом должен быть реализован независимо от работы любого из них. 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не должны иметь представления о хранимой на сервере информации, так как это зона ответственности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ервер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должен быть разработан в привязке к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интерфейсу пользователя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какого-либо клиента.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состояний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взаимодействия между клиентом и сервером требует соблюдения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следующих условий: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между запросами клиента никакая информация о </a:t>
            </a:r>
            <a:r>
              <a:rPr lang="ru-RU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состоянии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клиента на сервере не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хранится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от клиента должны быть составлены так, чтобы сервер получил всю необходимую информацию для выполнения запроса. 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лиент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инициирует отправку запросов, когда он готов (возникает необходимость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5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Кэширование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096" y="6534445"/>
            <a:ext cx="8602515" cy="32355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74C82C9C-F2A8-41A8-880B-73811E3EFC36}"/>
              </a:ext>
            </a:extLst>
          </p:cNvPr>
          <p:cNvSpPr txBox="1">
            <a:spLocks/>
          </p:cNvSpPr>
          <p:nvPr/>
        </p:nvSpPr>
        <p:spPr bwMode="auto">
          <a:xfrm>
            <a:off x="253096" y="1332411"/>
            <a:ext cx="8333555" cy="476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marR="0" indent="-342900" algn="l" defTabSz="1800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должны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иметь возможность кешировать запросы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образом, ответы явно или неявно определяют себя как </a:t>
            </a:r>
            <a:r>
              <a:rPr lang="ru-R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кешируемые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нет, чтобы клиенты не могли использовать устаревшие или некорректные данные в ответ на дальнейшие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запросы.</a:t>
            </a:r>
          </a:p>
          <a:p>
            <a:pPr marL="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спроектированное кэширование позволяет уменьшить нагрузку на сервер и увеличить скорость работы клиентских приложений, что способствует большей масштабируемости и производительности.</a:t>
            </a: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buFont typeface="Arial" panose="020B0604020202020204" pitchFamily="34" charset="0"/>
              <a:buChar char="•"/>
            </a:pPr>
            <a:endParaRPr lang="ru-RU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52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DIT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9607</TotalTime>
  <Words>725</Words>
  <Application>Microsoft Office PowerPoint</Application>
  <PresentationFormat>Экран (4:3)</PresentationFormat>
  <Paragraphs>116</Paragraphs>
  <Slides>18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template_DIT</vt:lpstr>
      <vt:lpstr>Часть 1</vt:lpstr>
      <vt:lpstr>Этапы разработки модели</vt:lpstr>
      <vt:lpstr>Требования к модели</vt:lpstr>
      <vt:lpstr>Требования к модели</vt:lpstr>
      <vt:lpstr>Wеб-сервис</vt:lpstr>
      <vt:lpstr>Web-сервисы RESTful</vt:lpstr>
      <vt:lpstr>Клиент-сервер</vt:lpstr>
      <vt:lpstr>Отсутствие состояний</vt:lpstr>
      <vt:lpstr>Кэширование</vt:lpstr>
      <vt:lpstr>Многоуровневая система</vt:lpstr>
      <vt:lpstr>Код по запросу</vt:lpstr>
      <vt:lpstr>Единообразие интерфейса</vt:lpstr>
      <vt:lpstr>HTTP</vt:lpstr>
      <vt:lpstr>application/json</vt:lpstr>
      <vt:lpstr>Задание 2</vt:lpstr>
      <vt:lpstr>Задание 3</vt:lpstr>
      <vt:lpstr>Клиенты</vt:lpstr>
      <vt:lpstr>Frontend и 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Информатизация Москвы «ПЕРЕЗАГРУЗКА»</dc:title>
  <dc:creator>Руслан</dc:creator>
  <cp:lastModifiedBy>Anaconda</cp:lastModifiedBy>
  <cp:revision>489</cp:revision>
  <cp:lastPrinted>2013-02-25T15:43:46Z</cp:lastPrinted>
  <dcterms:created xsi:type="dcterms:W3CDTF">2012-04-26T20:37:51Z</dcterms:created>
  <dcterms:modified xsi:type="dcterms:W3CDTF">2018-07-06T11:13:33Z</dcterms:modified>
</cp:coreProperties>
</file>