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8" r:id="rId3"/>
    <p:sldId id="419" r:id="rId4"/>
    <p:sldId id="420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12" r:id="rId14"/>
    <p:sldId id="429" r:id="rId15"/>
    <p:sldId id="428" r:id="rId16"/>
    <p:sldId id="430" r:id="rId17"/>
    <p:sldId id="404" r:id="rId18"/>
    <p:sldId id="406" r:id="rId19"/>
    <p:sldId id="409" r:id="rId20"/>
    <p:sldId id="401" r:id="rId21"/>
    <p:sldId id="377" r:id="rId22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1400" autoAdjust="0"/>
  </p:normalViewPr>
  <p:slideViewPr>
    <p:cSldViewPr snapToGrid="0">
      <p:cViewPr varScale="1">
        <p:scale>
          <a:sx n="80" d="100"/>
          <a:sy n="80" d="100"/>
        </p:scale>
        <p:origin x="1478" y="58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нужен</a:t>
            </a:r>
            <a:r>
              <a:rPr lang="ru-RU" baseline="0" dirty="0" smtClean="0"/>
              <a:t> </a:t>
            </a:r>
            <a:r>
              <a:rPr lang="en-US" baseline="0" dirty="0" smtClean="0"/>
              <a:t>HEAD</a:t>
            </a:r>
            <a:r>
              <a:rPr lang="ru-RU" baseline="0" dirty="0" smtClean="0"/>
              <a:t> запрос?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Проверяет наличие документа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Экономит трафик: можно пользоваться старой версией документа из кэша, и проверять только свежесть документа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9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4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использовать в наших веб 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132318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Иванов К.С.</a:t>
            </a:r>
            <a:b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Абрамов А.С.</a:t>
            </a:r>
            <a:b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Фомичев Н.А.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система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может иметь промежуточные сервера и клиент не может точно знать с каким именно сервером он взаимодействует.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могут выполнять функцию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балансировщиков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нагрузки, кэша запросов и т.д.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по запросу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данного правила опционально.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заключается в том, что сервер может передавать выполняемый на стороне клиента код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временно расширить, или модифицировать функционал клиента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Единообразие интерфейса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всех клиентов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определяется единым образом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разным адресам веб-сервиса расположены разные функции. Например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веб-сервис, которые работает как телефонный справочник:</a:t>
            </a:r>
          </a:p>
          <a:p>
            <a:pPr indent="0"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/streets  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улицы в базе</a:t>
            </a:r>
          </a:p>
          <a:p>
            <a:pPr indent="0"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выполненному разделению запросов, появляется возможность для лёгкого разделения одного веб-приложения на несколько, 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портируемость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масштабируемость приложения.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всего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становится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понятным для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передаваемая между клиентами и сервером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удобный для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формат, например 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(алгоритмы и правила) передачи данных с сети интернет.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интересуют две вещи: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67689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 HTTP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важная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данных по протоколу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их помощью между сервером и клиентом происходит обмен служебной информацией, которая не видна пользователю, но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правильной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 </a:t>
            </a: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заголовков -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 ЗНАЧЕНИЕ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/tutorials/other/top-20-mysql-best-practices/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HTTP/1.1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net.tutsplus.com –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машины 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User-Agent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Mozilla/5.0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клиента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text/html,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допустимых форматов документов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en;q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поддерживаемых языков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deflate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поддерживаемых способов кодирования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Accept-Charset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ISO-8859-1,utf-8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поддерживаемых кодировок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параметра для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соединения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проведения соединения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1347" y="2870999"/>
            <a:ext cx="276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 запроса, адрес документа на машине, версия протокола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– способ взаимодействия клиента и сервера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 (клиент просит сервер вернуть документ)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отправка данных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(отправка произвольных данных на сервер)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только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заголовков (функционирует как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просит только заголовок без документа)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отправка документа на сервер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 отправка документа целиком: разместить передаваемый документ по адресу)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TRACE, OPTIONS 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редко (для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проксирования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получения информации о веб-сервере)</a:t>
            </a:r>
          </a:p>
        </p:txBody>
      </p:sp>
    </p:spTree>
    <p:extLst>
      <p:ext uri="{BB962C8B-B14F-4D97-AF65-F5344CB8AC3E}">
        <p14:creationId xmlns:p14="http://schemas.microsoft.com/office/powerpoint/2010/main" val="35608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как же будет работать наш веб-сервис?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768984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программа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запросы клиентов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6" y="1906623"/>
            <a:ext cx="6110045" cy="418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583" y="1915882"/>
            <a:ext cx="3065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будет посылать запросы на конкретные функции сервиса, например на: 244.12.56.72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/streets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Сервис, при необходимости обращаясь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файлу с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данными, будет возвращать необходимую информацию в формате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команде)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кейса на основе моделей машинного обучения: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и нормализация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машинного обучения</a:t>
            </a:r>
          </a:p>
          <a:p>
            <a:pPr marL="114300" indent="-457200" algn="just"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модели заказчику</a:t>
            </a: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залу: Как передать модель заказчику?</a:t>
            </a:r>
          </a:p>
        </p:txBody>
      </p:sp>
    </p:spTree>
    <p:extLst>
      <p:ext uri="{BB962C8B-B14F-4D97-AF65-F5344CB8AC3E}">
        <p14:creationId xmlns:p14="http://schemas.microsoft.com/office/powerpoint/2010/main" val="1588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2287201"/>
            <a:ext cx="7081837" cy="4294574"/>
          </a:xfrm>
          <a:prstGeom prst="rect">
            <a:avLst/>
          </a:prstGeom>
        </p:spPr>
      </p:pic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программа, которая отвечает на запросы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клиентов. В качестве клиента может выступать другой сервер. Можно разделить логику приложения на две части: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программа, которая отвечает на запросы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клиентов. В качестве клиента может выступать специальная программа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используется для тестирования веб-сервисов.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которая уходит в производство должна удовлетворять определенным требованиям.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хочет: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моделью не вникая в подробности: нет желания, нет работников знакомых с нужным языком программирования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модель работала быстро: ждать никто не любит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встроить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 работающую систему (или проектирует новую систему) на другом языке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модель должна: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обучаться на новых данных (по требованию или периодично): может что-то измениться, например, учет сезонности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елать предсказания по переданным данным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передавать необходимую заказчику дополнительную информацию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ru-RU" dirty="0" smtClean="0"/>
              <a:t>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способен удовлетворить все эти требования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некоторая программа, которая предоставляет свои услуги другим программам, системам, сайтам и т.д. - клиентам, буквально оказывает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общаться с другими программами, даже написанными на другом языке программирования.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услуги означает - по запросу клиента передавать необходимую информацию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расположен по конкретному адресу в сети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обращается к сервису по этому адресу, обращается к конкретному методу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сервиса) с помощью запросов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имеют разную архитектуру, но говорить будем только об одной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/>
              <a:t>сервисы </a:t>
            </a:r>
            <a:r>
              <a:rPr lang="en-US" dirty="0" smtClean="0"/>
              <a:t>RESTful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распространённый способ построения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-сервисов, выделяется простотой проектирования.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интерфейса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система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по запросу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реализует взаимодействие клиентов и серверов, должен явно разделять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обязан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 и серверов и при этом должен быть реализован независимо от работы любого из них.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не должны иметь представления о хранимой на сервере информации, так как это зона ответственности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должен быть разработан в привязке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интерфейсу пользователя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какого-либо клиента.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состояний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между клиентом и сервером требует соблюдения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условий: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между запросами клиента никакая информация о </a:t>
            </a:r>
            <a:r>
              <a:rPr lang="ru-RU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от клиента должны быть составлены так, чтобы сервер получил всю необходимую информацию для выполнения запроса. 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лиент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инициирует отправку запросов, когда он готов (возникает необходимость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должны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кешировать запросы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ответы явно или неявно определяют себя как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кешируемые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нет, чтобы клиенты не могли использовать устаревшие или некорректные данные в ответ на дальнейшие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спроектированное кэширование позволяет уменьшить нагрузку на сервер и увеличить скорость работы клиентских приложений, что способствует большей масштабируемости и производительности.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9737</TotalTime>
  <Words>1051</Words>
  <Application>Microsoft Office PowerPoint</Application>
  <PresentationFormat>Экран (4:3)</PresentationFormat>
  <Paragraphs>151</Paragraphs>
  <Slides>21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template_DIT</vt:lpstr>
      <vt:lpstr>Иванов К.С. Абрамов А.С. Фомичев Н.А.</vt:lpstr>
      <vt:lpstr>Этапы разработки модели</vt:lpstr>
      <vt:lpstr>Требования к модели</vt:lpstr>
      <vt:lpstr>Требования к модели</vt:lpstr>
      <vt:lpstr>Wеб-сервис</vt:lpstr>
      <vt:lpstr>Web-сервисы RESTful</vt:lpstr>
      <vt:lpstr>Клиент-сервер</vt:lpstr>
      <vt:lpstr>Отсутствие состояний</vt:lpstr>
      <vt:lpstr>Кэширование</vt:lpstr>
      <vt:lpstr>Многоуровневая система</vt:lpstr>
      <vt:lpstr>Код по запросу</vt:lpstr>
      <vt:lpstr>Единообразие интерфейса</vt:lpstr>
      <vt:lpstr>HTTP</vt:lpstr>
      <vt:lpstr>HTTP-заголовки</vt:lpstr>
      <vt:lpstr>HTTP-методы</vt:lpstr>
      <vt:lpstr>Так как же будет работать наш веб-сервис?</vt:lpstr>
      <vt:lpstr>application/json</vt:lpstr>
      <vt:lpstr>Задание 1</vt:lpstr>
      <vt:lpstr>Задание 2</vt:lpstr>
      <vt:lpstr>Frontend и Backend</vt:lpstr>
      <vt:lpstr>Curl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502</cp:revision>
  <cp:lastPrinted>2013-02-25T15:43:46Z</cp:lastPrinted>
  <dcterms:created xsi:type="dcterms:W3CDTF">2012-04-26T20:37:51Z</dcterms:created>
  <dcterms:modified xsi:type="dcterms:W3CDTF">2018-07-09T15:07:01Z</dcterms:modified>
</cp:coreProperties>
</file>