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67" r:id="rId3"/>
    <p:sldId id="372" r:id="rId4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8" autoAdjust="0"/>
    <p:restoredTop sz="94100" autoAdjust="0"/>
  </p:normalViewPr>
  <p:slideViewPr>
    <p:cSldViewPr snapToGrid="0">
      <p:cViewPr varScale="1">
        <p:scale>
          <a:sx n="74" d="100"/>
          <a:sy n="74" d="100"/>
        </p:scale>
        <p:origin x="1218" y="7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20" y="4125120"/>
            <a:ext cx="3509888" cy="511393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Подзаголовок</a:t>
            </a: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xmlns="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5144584" y="3352764"/>
            <a:ext cx="3519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Текст 1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0415" y="1147213"/>
            <a:ext cx="3767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Основные выводы:</a:t>
            </a:r>
          </a:p>
        </p:txBody>
      </p:sp>
    </p:spTree>
    <p:extLst>
      <p:ext uri="{BB962C8B-B14F-4D97-AF65-F5344CB8AC3E}">
        <p14:creationId xmlns:p14="http://schemas.microsoft.com/office/powerpoint/2010/main" val="32109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8695</TotalTime>
  <Words>9</Words>
  <Application>Microsoft Office PowerPoint</Application>
  <PresentationFormat>Экран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template_DIT</vt:lpstr>
      <vt:lpstr>Подзаголовок</vt:lpstr>
      <vt:lpstr>Текст 1</vt:lpstr>
      <vt:lpstr>Текст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dac</cp:lastModifiedBy>
  <cp:revision>413</cp:revision>
  <cp:lastPrinted>2013-02-25T15:43:46Z</cp:lastPrinted>
  <dcterms:created xsi:type="dcterms:W3CDTF">2012-04-26T20:37:51Z</dcterms:created>
  <dcterms:modified xsi:type="dcterms:W3CDTF">2018-06-29T09:41:16Z</dcterms:modified>
</cp:coreProperties>
</file>