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8" r:id="rId3"/>
    <p:sldId id="419" r:id="rId4"/>
    <p:sldId id="420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2" r:id="rId14"/>
    <p:sldId id="404" r:id="rId15"/>
    <p:sldId id="406" r:id="rId16"/>
    <p:sldId id="409" r:id="rId17"/>
    <p:sldId id="377" r:id="rId18"/>
    <p:sldId id="401" r:id="rId19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2629" autoAdjust="0"/>
  </p:normalViewPr>
  <p:slideViewPr>
    <p:cSldViewPr snapToGrid="0">
      <p:cViewPr varScale="1">
        <p:scale>
          <a:sx n="81" d="100"/>
          <a:sy n="81" d="100"/>
        </p:scale>
        <p:origin x="1454" y="6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издалека: с того, что такое Интернет и чем он отличается от </a:t>
            </a:r>
            <a:r>
              <a:rPr lang="en-US" baseline="0" dirty="0" smtClean="0"/>
              <a:t>WWW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система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иметь промежуточные сервера и клиент не может точно знать с каким именно сервером он взаимодействует.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могут выполнять функцию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нагрузки, кэша запросов 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по запросу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данного правила опционально.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заключается в том, что сервер может передавать выполняемый на стороне клиента код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временно расширить, или модифицировать функционал клиента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0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Единообразие интерфейса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всех клиентов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определяется единым образом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разным адресам веб-сервиса расположены разные функции. Например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веб-сервис, которые работает как телефонный справочник:</a:t>
            </a:r>
          </a:p>
          <a:p>
            <a:pPr indent="0"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/streets  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улицы в базе</a:t>
            </a:r>
          </a:p>
          <a:p>
            <a:pPr indent="0"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выполненному разделению запросов, появляется возможность для лёгкого разделения одного веб-приложения на несколько, 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портируемость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масштабируемость приложения.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всего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становится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понятным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между клиентами и сервером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удобный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формат, например 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(алгоритмы и правила)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с сети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интересуют две вещи: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кейса на основе моделей машинного обучения: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и нормализация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машинного обучения</a:t>
            </a:r>
          </a:p>
          <a:p>
            <a:pPr marL="114300" indent="-457200" algn="just"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модели заказчику</a:t>
            </a: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залу: Как передать модель заказчику?</a:t>
            </a:r>
          </a:p>
        </p:txBody>
      </p:sp>
    </p:spTree>
    <p:extLst>
      <p:ext uri="{BB962C8B-B14F-4D97-AF65-F5344CB8AC3E}">
        <p14:creationId xmlns:p14="http://schemas.microsoft.com/office/powerpoint/2010/main" val="15884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которая уходит в производство должна удовлетворять определенным требованиям.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хочет: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моделью не вникая в подробности: нет желания, нет работников знакомых с нужным языком программирования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модель работала быстро: ждать никто не любит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работающую систему (или проектирует новую систему) на другом языке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2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модель должна: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обучаться на новых данных (по требованию или периодично): может что-то измениться, например, учет сезонности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елать предсказания по переданным данным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передавать необходимую заказчику дополнительную информацию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ru-RU" dirty="0" smtClean="0"/>
              <a:t>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способен удовлетворить все эти требования.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некоторая программа, которая предоставляет свои услуги другим программам, системам, сайтам и т.д. - клиентам, буквально оказывает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общаться с другими программами, даже написанными на другом языке программирования.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услуги означает - по запросу клиента передавать необходимую информацию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расположен по конкретному адресу в сети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обращается к сервису по этому адресу, обращается к конкретному методу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сервиса) с помощью запросов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имеют разную архитектуру, но говорить будем только об одной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/>
              <a:t>сервисы </a:t>
            </a:r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распространённый способ построения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-сервисов, выделяется простотой проектирования.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интерфейса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по запросу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реализует взаимодействие клиентов и серверов, должен явно разделять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и серверов и при этом должен быть реализован независимо от работы любого из них.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не должны иметь представления о хранимой на сервере информации, так как это зона ответственности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должен быть разработан в привязке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 пользователя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клиента.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состояний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между клиентом и сервером требует соблюдения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условий: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между запросами клиента никакая информация о </a:t>
            </a:r>
            <a:r>
              <a:rPr lang="ru-RU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от клиента должны быть составлены так, чтобы сервер получил всю необходимую информацию для выполнения запроса. 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лиент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инициирует отправку запросов, когда он готов (возникает необходимость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должны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кешировать запросы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ответы явно или неявно определяют себя как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кешируемые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нет, чтобы клиенты не могли использовать устаревшие или некорректные данные в ответ на дальнейшие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кэширование позволяет уменьшить нагрузку на сервер и увеличить скорость работы клиентских приложений, что способствует большей масштабируемости и производительности.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709</Words>
  <Application>Microsoft Office PowerPoint</Application>
  <PresentationFormat>Экран (4:3)</PresentationFormat>
  <Paragraphs>114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template_DIT</vt:lpstr>
      <vt:lpstr>Часть 1</vt:lpstr>
      <vt:lpstr>Этапы разработки модели</vt:lpstr>
      <vt:lpstr>Требования к модели</vt:lpstr>
      <vt:lpstr>Требования к модели</vt:lpstr>
      <vt:lpstr>Wеб-сервис</vt:lpstr>
      <vt:lpstr>Web-сервисы RESTful</vt:lpstr>
      <vt:lpstr>Клиент-сервер</vt:lpstr>
      <vt:lpstr>Отсутствие состояний</vt:lpstr>
      <vt:lpstr>Кэширование</vt:lpstr>
      <vt:lpstr>Многоуровневая система</vt:lpstr>
      <vt:lpstr>Код по запросу</vt:lpstr>
      <vt:lpstr>Единообразие интерфейса</vt:lpstr>
      <vt:lpstr>HTTP</vt:lpstr>
      <vt:lpstr>application/json</vt:lpstr>
      <vt:lpstr>Задание 2</vt:lpstr>
      <vt:lpstr>Задание 3</vt:lpstr>
      <vt:lpstr>Клиенты</vt:lpstr>
      <vt:lpstr>Frontend и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488</cp:revision>
  <cp:lastPrinted>2013-02-25T15:43:46Z</cp:lastPrinted>
  <dcterms:created xsi:type="dcterms:W3CDTF">2012-04-26T20:37:51Z</dcterms:created>
  <dcterms:modified xsi:type="dcterms:W3CDTF">2018-07-06T09:57:13Z</dcterms:modified>
</cp:coreProperties>
</file>