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2" r:id="rId3"/>
    <p:sldId id="403" r:id="rId4"/>
    <p:sldId id="374" r:id="rId5"/>
    <p:sldId id="405" r:id="rId6"/>
    <p:sldId id="407" r:id="rId7"/>
    <p:sldId id="404" r:id="rId8"/>
    <p:sldId id="406" r:id="rId9"/>
    <p:sldId id="408" r:id="rId10"/>
    <p:sldId id="409" r:id="rId11"/>
    <p:sldId id="375" r:id="rId12"/>
    <p:sldId id="410" r:id="rId13"/>
    <p:sldId id="411" r:id="rId14"/>
    <p:sldId id="376" r:id="rId15"/>
    <p:sldId id="413" r:id="rId16"/>
    <p:sldId id="401" r:id="rId17"/>
    <p:sldId id="412" r:id="rId18"/>
    <p:sldId id="378" r:id="rId19"/>
    <p:sldId id="377" r:id="rId20"/>
    <p:sldId id="379" r:id="rId21"/>
    <p:sldId id="380" r:id="rId22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8" autoAdjust="0"/>
    <p:restoredTop sz="64988" autoAdjust="0"/>
  </p:normalViewPr>
  <p:slideViewPr>
    <p:cSldViewPr snapToGrid="0">
      <p:cViewPr varScale="1">
        <p:scale>
          <a:sx n="57" d="100"/>
          <a:sy n="57" d="100"/>
        </p:scale>
        <p:origin x="2141" y="48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03.07.2018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03.07.2018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1%80%D0%BD%D0%B5%D1%8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издалека: с того, что такое Интернет и чем он отличается от </a:t>
            </a:r>
            <a:r>
              <a:rPr lang="en-US" baseline="0" dirty="0" smtClean="0"/>
              <a:t>WWW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получить доступ к какому-то конкретному документу, надо знать адрес</a:t>
            </a:r>
            <a:r>
              <a:rPr lang="ru-RU" baseline="0" dirty="0" smtClean="0"/>
              <a:t> этого документа.</a:t>
            </a:r>
          </a:p>
          <a:p>
            <a:r>
              <a:rPr lang="ru-RU" baseline="0" dirty="0" smtClean="0"/>
              <a:t>Так как д</a:t>
            </a:r>
            <a:r>
              <a:rPr lang="ru-RU" dirty="0" smtClean="0"/>
              <a:t>окументы обычно лежат или</a:t>
            </a:r>
            <a:r>
              <a:rPr lang="ru-RU" baseline="0" dirty="0" smtClean="0"/>
              <a:t> генерируются на каких-то компьютерах, то адрес документа будет состоять из двух частей:</a:t>
            </a:r>
          </a:p>
          <a:p>
            <a:r>
              <a:rPr lang="ru-RU" baseline="0" dirty="0" smtClean="0"/>
              <a:t>из адреса машины и адреса документа на этой машине.</a:t>
            </a:r>
          </a:p>
          <a:p>
            <a:r>
              <a:rPr lang="ru-RU" baseline="0" dirty="0" smtClean="0"/>
              <a:t>У каждой машины подключенной к сети машины есть так называемый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-</a:t>
            </a:r>
            <a:r>
              <a:rPr lang="ru-RU" baseline="0" dirty="0" smtClean="0"/>
              <a:t>адрес. Это и есть адрес компьютера.</a:t>
            </a:r>
          </a:p>
          <a:p>
            <a:r>
              <a:rPr lang="ru-RU" baseline="0" dirty="0" smtClean="0"/>
              <a:t>*ЕСЛИ ВДРУГ СПРОСЯТ, По </a:t>
            </a:r>
            <a:r>
              <a:rPr lang="ru-RU" baseline="0" dirty="0" err="1" smtClean="0"/>
              <a:t>айпи</a:t>
            </a:r>
            <a:r>
              <a:rPr lang="ru-RU" baseline="0" dirty="0" smtClean="0"/>
              <a:t> нереально зайти на сайт, так как, на одном </a:t>
            </a:r>
            <a:r>
              <a:rPr lang="ru-RU" baseline="0" dirty="0" err="1" smtClean="0"/>
              <a:t>айпи</a:t>
            </a:r>
            <a:r>
              <a:rPr lang="ru-RU" baseline="0" dirty="0" smtClean="0"/>
              <a:t> могут быть несколько сайтов, сайт может лежать на разных серверах, надо знать документ где лежит, порт и </a:t>
            </a:r>
            <a:r>
              <a:rPr lang="ru-RU" baseline="0" dirty="0" err="1" smtClean="0"/>
              <a:t>тэдэ</a:t>
            </a:r>
            <a:r>
              <a:rPr lang="ru-RU" baseline="0" dirty="0" smtClean="0"/>
              <a:t>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оперируют исключительно цифрами и что удобно для машины неудобно для человека, поэтому люди придумали так называемые доменные имена, которые этот ряд цифр заменят на буквы.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оменные имена служат двум основным целям: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11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адресу. 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в системе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ru-RU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на слайде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с чего начинается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– это набор стандартных соглашений, которые определяют обмен между данными.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HTTP используется при пересылке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-страниц между компьютерами, подключенными к одной сети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такое порт? Дело в том, что документы по интернету передаются не от машины к машине, на самом деле, а от конкретной программы к конкретной программе (например, веб сервер – на одной стороне, браузер Интернет эксплорер на другой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строне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Но на компьютере очень много разных программ, которые имеют доступ к интернету и слушают его в ожидании запросов. Поэтому нужен для каждой такой программы особый канал, особый адрес, где она прослушивает интернет в ожидании запроса. С конкретной программой связан конкретный порт ( не более 65535 портов). Таким образом данные будут попадать к конкретной программе, а не к любой.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5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Образовался он, как объединение разнородных локальных сетей.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локальная сеть? Это,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говоря, взяли несколько компьютеров физически находящихся рядом: компьютеры в одном офисе, доме, школе или классе, объединили их с помощью каких-то каналов связи в единую систему – вот и получилась локальная сеть.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локальные сети разных научных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институтов, каких-то местных провайдеров, они объединялись, объединялись, пока постепенно и не возникла глобальная сеть, которая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называется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передавать любые виды данных, будь то видеосигнал, файл, отдельные байты, между произвольными двумя машинами, подключенными к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по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сути, это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среда для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5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один из частных случаев применения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которая работает, условно, поверх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 и она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документов.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Причем документы, связаны друг с другом по средством ссылок, которые называются гиперссылками.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множество взаимосвязанных документов, которые находятся на различных компьютерах в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значит взаимосвязанных – это значит что документы ссылаются друг на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друга.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документы, они лежат на разных сайтах и ссылаются друг на друга посредством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гиперссылок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*Щелкнуть по ссылке пройти на вики*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могут ссылаться как на документы лежащие на одном сайте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*На страничке есть статья про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троллинг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 и на разных сайтах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*Уйти на другой сайт по ссылке*. 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ВВВ задумывалась как система документации, предполагалось, что это система для научного сообщества. Люди могли публиковать результаты своих исследований и ссылаться друг на друга. В научном сообществе ссылки – это неотъемлемая часть научных работ, и ссылки очень важны. Со временем эта идея сильно переросла научное сообщество и стала намного шире. И получилось что получилось.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 о том какие бывают документы.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говорилось ранее, по интернету можно передавать текст, видео,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изображения, аудио. То есть документы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бывают разных типов.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всегда важно указывать тип документа, чтобы компьютер мог понять, что это не текст, скажем, а изображение. Для этого каждому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документу соответствует его тип.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 задаются с  помощью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-типов: это строчка, обычно из двух слов, разделенных слешем.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*Перечисление*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некоторые из них.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0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самые важные файлы.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и хранения таких файлов и был разработан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 факту это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текст, это разметка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сходная с разметкой книг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есть заголовки, основная часть, какие-то таблицы и так далее. По факту -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текст, смешанный с тегами. На слайде вы видите текст и теги. </a:t>
            </a:r>
            <a:endParaRPr lang="ru-RU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конструкции в угловых скобках. </a:t>
            </a:r>
            <a:endParaRPr lang="ru-RU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тегов есть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– это свойства, которые можно задавать,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которых есть имя и значение. </a:t>
            </a:r>
            <a:endParaRPr lang="ru-RU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просто текст.</a:t>
            </a:r>
            <a:endParaRPr lang="en-US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используется для проектирования пользовательского интерфейса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*Открыть последнюю ссылку в вики, показать что есть меню, слева текст, справа место для рекламы и </a:t>
            </a:r>
            <a:r>
              <a:rPr lang="ru-RU" sz="1200" baseline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тэдэ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Открыть страничку в режиме разработчика, объяснить как это делать*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r>
              <a:rPr lang="ru-RU" dirty="0" smtClean="0"/>
              <a:t>Когда вы заходите</a:t>
            </a:r>
            <a:r>
              <a:rPr lang="ru-RU" baseline="0" dirty="0" smtClean="0"/>
              <a:t> на какую-то страничку в интернете, то у вас чаще всего загружается </a:t>
            </a:r>
            <a:r>
              <a:rPr lang="en-US" baseline="0" dirty="0" smtClean="0"/>
              <a:t>html</a:t>
            </a:r>
            <a:r>
              <a:rPr lang="ru-RU" baseline="0" dirty="0" smtClean="0"/>
              <a:t> документ, который в свою очередь загружает другие документы.</a:t>
            </a:r>
          </a:p>
          <a:p>
            <a:r>
              <a:rPr lang="ru-RU" baseline="0" dirty="0" smtClean="0"/>
              <a:t>*На слайде показать какие файлы загружает</a:t>
            </a:r>
            <a:r>
              <a:rPr lang="ru-RU" baseline="0" dirty="0" smtClean="0"/>
              <a:t>*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4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будем использовать в наших веб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Документы это не тоже самое что и файлы, документы могут быть </a:t>
            </a:r>
            <a:r>
              <a:rPr lang="ru-RU" dirty="0" err="1" smtClean="0"/>
              <a:t>стат</a:t>
            </a:r>
            <a:r>
              <a:rPr lang="ru-RU" dirty="0" smtClean="0"/>
              <a:t>, могут быть динам.</a:t>
            </a:r>
          </a:p>
          <a:p>
            <a:r>
              <a:rPr lang="ru-RU" dirty="0" smtClean="0"/>
              <a:t>Статические</a:t>
            </a:r>
            <a:r>
              <a:rPr lang="ru-RU" baseline="0" dirty="0" smtClean="0"/>
              <a:t> – это файлы которые лежат на диске веб-сервера. </a:t>
            </a:r>
          </a:p>
          <a:p>
            <a:r>
              <a:rPr lang="ru-RU" baseline="0" dirty="0" smtClean="0"/>
              <a:t>Эти документы не существуют в виде какого-то файла, а генерируются на лету по запросу.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примеры: статическим документом будет </a:t>
            </a:r>
            <a:r>
              <a:rPr lang="en-US" baseline="0" dirty="0" smtClean="0"/>
              <a:t>text/html </a:t>
            </a:r>
            <a:r>
              <a:rPr lang="ru-RU" baseline="0" dirty="0" smtClean="0"/>
              <a:t>из Задания 1, все картинки и стили из него. </a:t>
            </a:r>
          </a:p>
          <a:p>
            <a:r>
              <a:rPr lang="ru-RU" baseline="0" dirty="0" smtClean="0"/>
              <a:t>А динамическими могут быть </a:t>
            </a:r>
            <a:r>
              <a:rPr lang="en-US" baseline="0" dirty="0" smtClean="0"/>
              <a:t>JSON</a:t>
            </a:r>
            <a:r>
              <a:rPr lang="ru-RU" baseline="0" dirty="0" smtClean="0"/>
              <a:t> которые получаются по какому-либо запросу.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ip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1%80%D0%BD%D0%B5%D1%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media-types.x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l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документа = Адрес компьютера + Адрес документа на машине (путь к документу)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компьютера – его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ru-RU" sz="2200" b="1" dirty="0">
                <a:solidFill>
                  <a:srgbClr val="FF0000"/>
                </a:solidFill>
              </a:rPr>
              <a:t>Задание </a:t>
            </a:r>
            <a:r>
              <a:rPr lang="ru-RU" sz="2200" b="1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на сайт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https://2ip.ru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свой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</a:p>
        </p:txBody>
      </p:sp>
    </p:spTree>
    <p:extLst>
      <p:ext uri="{BB962C8B-B14F-4D97-AF65-F5344CB8AC3E}">
        <p14:creationId xmlns:p14="http://schemas.microsoft.com/office/powerpoint/2010/main" val="7485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trike="sng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213.180.193.56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--------------------&gt; yandex.ru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Доменные имена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служат двум основным целям: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запоминания адресного пространства (IP запомнить сложнее)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переносить свой ресурс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разные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хостинги,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ему будут предоставляться различные IP адреса, и при этом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менять адреса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документам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0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адрес в системе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какого протокола нужно загружать документ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server.org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доменное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машины, где лежит документ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 –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порт, который по умолчанию использует протокол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(можно не писать)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/path/doc.html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путь к файлу на диску, по отношению к некоторой директории (для статических документов)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0" y="2224087"/>
            <a:ext cx="6943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8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7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позволяет передавать любые виды данных: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байты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 </a:t>
            </a:r>
          </a:p>
          <a:p>
            <a:pPr indent="0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 на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87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Запросы с помощью </a:t>
            </a:r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6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WWW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частных случаев применения сети интернет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множество взаимосвязанных документов, которые находятся на различных компьютерах в сети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ссылаются друг на друга посредством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гиперссылок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задумывалась как система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научного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сообщества, теперь же это нечто большее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Документы. Типы документов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 задаются с  помощью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типов: это строчка, обычно из двух слов, разделенных слешем.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video/mp4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text/xml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Полный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список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MIME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типов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text/html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123"/>
            <a:ext cx="9144000" cy="38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на сайт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http://milk.com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Войти в режим разработчика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какой документ указана в коде первой?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этот документ?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первого загружаемого изображения?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тег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&lt;b&gt;&lt;/b&gt;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Документы: замечание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могут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быть:</a:t>
            </a:r>
          </a:p>
          <a:p>
            <a:pPr indent="0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 на дисках сервера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каждый запрос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может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времени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6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9291</TotalTime>
  <Words>1491</Words>
  <Application>Microsoft Office PowerPoint</Application>
  <PresentationFormat>Экран (4:3)</PresentationFormat>
  <Paragraphs>178</Paragraphs>
  <Slides>21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template_DIT</vt:lpstr>
      <vt:lpstr>Часть 1</vt:lpstr>
      <vt:lpstr>Что такое интернет?</vt:lpstr>
      <vt:lpstr>Что такое WWW?</vt:lpstr>
      <vt:lpstr>Документы. Типы документов</vt:lpstr>
      <vt:lpstr>text/html</vt:lpstr>
      <vt:lpstr>Задание 1</vt:lpstr>
      <vt:lpstr>application/json</vt:lpstr>
      <vt:lpstr>Задание 2</vt:lpstr>
      <vt:lpstr>Документы: замечание</vt:lpstr>
      <vt:lpstr>Задание 3</vt:lpstr>
      <vt:lpstr>IP-адрес, DNS и URL</vt:lpstr>
      <vt:lpstr>IP-адрес, DNS и URL</vt:lpstr>
      <vt:lpstr>IP-адрес, DNS и URL</vt:lpstr>
      <vt:lpstr>Клиент-серверная архитектура</vt:lpstr>
      <vt:lpstr>Веб-сервис</vt:lpstr>
      <vt:lpstr>Frontend и Backend</vt:lpstr>
      <vt:lpstr>HTTP</vt:lpstr>
      <vt:lpstr>Web-серверы</vt:lpstr>
      <vt:lpstr>Web-клиенты</vt:lpstr>
      <vt:lpstr>Web-сервер на Flask</vt:lpstr>
      <vt:lpstr>Запросы с помощью 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462</cp:revision>
  <cp:lastPrinted>2013-02-25T15:43:46Z</cp:lastPrinted>
  <dcterms:created xsi:type="dcterms:W3CDTF">2012-04-26T20:37:51Z</dcterms:created>
  <dcterms:modified xsi:type="dcterms:W3CDTF">2018-07-03T22:47:38Z</dcterms:modified>
</cp:coreProperties>
</file>