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3B5F-B25B-460E-BF51-E1E1422A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17B4-C7FA-4D83-8F31-11AAA999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88BE-CC1E-48B7-B13C-4D34859A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7773-62A0-4663-B634-4E826882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997E-B437-45DB-8B33-D32F7865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D6F6-37E5-4FDA-9C0A-904C3701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B067F-7C98-4467-A34A-E7BCA537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0B6A-E6CC-48E0-AB2C-2BD9428B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B076-F1A2-4EA0-9913-CBF9197F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1ECF-4CB1-4E77-BDC1-9847EBBE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86CE4-CE2B-4057-8176-7205146D4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77F9-58CC-4E62-A808-D8D4ED15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8972-60F9-4E0B-AFF0-A4A91EED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C426-C26D-4A88-BF51-67ECEE41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D16B-4FBE-4DFC-B9A7-1D1843AB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1EC-883A-4EC9-A6E5-484357F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129C-2551-46AA-BA67-036378C3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C9FE-C0EF-4479-BD74-DD03C20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E839-96F9-4595-A7BB-D52D7A11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9C6-FEF1-4E62-888C-91FA5E6D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E7C7-23A8-447E-9E18-616A78B2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B33F-0C25-4932-AF15-BE7FD561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DAAB-7AFE-4166-BEF5-282986BE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5BD-07A5-438D-8F88-90E7DB76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6B7-D82A-48D6-8BC6-D543347A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D033-8D57-4ACB-8865-5FBC028F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AF0D-F108-467C-BB49-2409E48E6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43C00-2908-4778-B107-F942AC2A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EC37F-215E-4462-BA7A-70DC280E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D91AF-5982-4244-858C-B7DD23C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E2E6-620C-4AA2-BCD7-869D4387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10A5-541B-4BEC-8522-966B98DE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EFC30-A40E-4CDC-B074-0064932B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B1-790D-4813-9B28-D374F3FA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2D758-D439-4500-A7B3-3EED44F2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45898-9FCA-4B96-AA4E-668297F59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FD710-728D-4826-AF9F-B35D4BBD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DE1C9-E1D1-4657-A2B7-632084E3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E3E7E-73D8-4FFC-AC39-4AD556C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2494-A089-4116-82A6-A74BDD04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84362-F9D4-4559-AD5D-BDF719C7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D548A-7592-48D5-9B4B-FAABA67B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63D3-E947-423F-B4E0-E0327045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83A0D-D8DF-45D1-8BD3-5CDC635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99638-8501-4CD1-8883-0BD252EC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736FB-4330-4AE8-B0AB-82A08467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69B0-179D-498B-A914-E78172A4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805-20DE-487D-98FA-29D3CA1D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5AC4-BF84-4C3A-BCBD-A4AD32B7D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22B8-11DD-45B6-9255-860AFCF8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6086-8B98-4FC3-9E2B-31289698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AE08-7913-4B4D-B101-C4D0E0E7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6138-AD96-4916-BB50-B4295C8F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3E39A-8F2F-48F3-B2E3-718EE9472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B7DFC-903D-45E3-942D-79D16AD72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F292-A3BA-41F5-9B79-F25C3641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F04A-12EE-4279-86EA-F6CF45D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1A53-4C3A-41F8-8BC8-CC3F973B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77DF0-FF3B-4232-A81A-5E854421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22B5-885A-44EC-9D76-6B9422A4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B3CB-9384-4273-9180-58EF3435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D699-42C3-4B41-8618-4CEB4E4DB83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B26D-E9FD-4920-9528-1A63EA29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8CCD-BC22-4543-860A-C5F5C907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9662-7C03-4D70-96AA-748B74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5EA4-3A37-44E7-BF22-B0641FDA1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WDD 230: Web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2539-24DE-4AE5-BEC0-29C28DD43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</a:t>
            </a:r>
            <a:r>
              <a:rPr lang="en-US" dirty="0" err="1"/>
              <a:t>Carillo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04211-306F-4A81-A41C-01E107B5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What is Web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8921-69AD-452B-A45E-AFC7B19D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 dirty="0"/>
              <a:t>Accessibility is the practice of preventing barriers from allowing those with disabilities to access the websites on the internet </a:t>
            </a:r>
          </a:p>
          <a:p>
            <a:r>
              <a:rPr lang="en-US" sz="2200" b="0" i="0" dirty="0">
                <a:effectLst/>
              </a:rPr>
              <a:t>When sites are correctly designed, developed and edited,  it allows all users have equal </a:t>
            </a:r>
            <a:r>
              <a:rPr lang="en-US" sz="2200" dirty="0"/>
              <a:t>access </a:t>
            </a:r>
            <a:r>
              <a:rPr lang="en-US" sz="2200" b="0" i="0" dirty="0">
                <a:effectLst/>
              </a:rPr>
              <a:t>and functionality.</a:t>
            </a:r>
            <a:endParaRPr lang="en-US" sz="2200" dirty="0"/>
          </a:p>
          <a:p>
            <a:r>
              <a:rPr lang="en-US" sz="2200" dirty="0"/>
              <a:t>Can help those with </a:t>
            </a:r>
          </a:p>
          <a:p>
            <a:pPr lvl="1"/>
            <a:r>
              <a:rPr lang="en-US" sz="2200" dirty="0"/>
              <a:t>Visual problems – blindness, color-blindness, low vision</a:t>
            </a:r>
          </a:p>
          <a:p>
            <a:pPr lvl="1"/>
            <a:r>
              <a:rPr lang="en-US" sz="2200" dirty="0"/>
              <a:t>Cognitive problems – learning disabilities</a:t>
            </a:r>
          </a:p>
          <a:p>
            <a:pPr lvl="1"/>
            <a:r>
              <a:rPr lang="en-US" sz="2200" dirty="0"/>
              <a:t>Auditory problems – deaf and hard of hearing</a:t>
            </a:r>
          </a:p>
          <a:p>
            <a:pPr lvl="1"/>
            <a:r>
              <a:rPr lang="en-US" sz="2200" dirty="0"/>
              <a:t>Motor  problems – slow response time</a:t>
            </a:r>
            <a:endParaRPr lang="en-US" sz="2200" b="0" i="0" dirty="0"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7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27FB7-01AC-4310-802B-EAA0C43F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Principles of Web Accessibility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1A02-C8C6-42D1-9786-D3EC07D0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Perceivable – allows the user to see and hear everything on display</a:t>
            </a:r>
          </a:p>
          <a:p>
            <a:r>
              <a:rPr lang="en-US" sz="2200"/>
              <a:t>Operable – users can interact with keyboard, mouse easily</a:t>
            </a:r>
          </a:p>
          <a:p>
            <a:r>
              <a:rPr lang="en-US" sz="2200"/>
              <a:t>Understandable – content is clear and not confusing </a:t>
            </a:r>
          </a:p>
          <a:p>
            <a:r>
              <a:rPr lang="en-US" sz="2200"/>
              <a:t>Robust – can be accessed by various technologies new and old</a:t>
            </a:r>
          </a:p>
        </p:txBody>
      </p:sp>
    </p:spTree>
    <p:extLst>
      <p:ext uri="{BB962C8B-B14F-4D97-AF65-F5344CB8AC3E}">
        <p14:creationId xmlns:p14="http://schemas.microsoft.com/office/powerpoint/2010/main" val="265603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94B88-5811-459E-A6D7-841221AC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Good examples of accessibility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41ECE6C-9CE6-4646-961C-A27D6712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58ED-999C-4DE9-993B-BFF0ED46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Roboto" panose="02000000000000000000" pitchFamily="2" charset="0"/>
              </a:rPr>
              <a:t>Good use of HTML headings.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Roboto" panose="02000000000000000000" pitchFamily="2" charset="0"/>
              </a:rPr>
              <a:t>Accessible</a:t>
            </a:r>
            <a:r>
              <a:rPr lang="en-US" sz="2200" b="0" i="0">
                <a:effectLst/>
                <a:latin typeface="Roboto" panose="02000000000000000000" pitchFamily="2" charset="0"/>
              </a:rPr>
              <a:t> with keyboard.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Roboto" panose="02000000000000000000" pitchFamily="2" charset="0"/>
              </a:rPr>
              <a:t>Accessible</a:t>
            </a:r>
            <a:r>
              <a:rPr lang="en-US" sz="2200" b="0" i="0">
                <a:effectLst/>
                <a:latin typeface="Roboto" panose="02000000000000000000" pitchFamily="2" charset="0"/>
              </a:rPr>
              <a:t> 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Roboto" panose="02000000000000000000" pitchFamily="2" charset="0"/>
              </a:rPr>
              <a:t>Accessible</a:t>
            </a:r>
            <a:r>
              <a:rPr lang="en-US" sz="2200" b="0" i="0">
                <a:effectLst/>
                <a:latin typeface="Roboto" panose="02000000000000000000" pitchFamily="2" charset="0"/>
              </a:rPr>
              <a:t> menus.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Roboto" panose="02000000000000000000" pitchFamily="2" charset="0"/>
              </a:rPr>
              <a:t>Accessible</a:t>
            </a:r>
            <a:r>
              <a:rPr lang="en-US" sz="2200" b="0" i="0">
                <a:effectLst/>
                <a:latin typeface="Roboto" panose="02000000000000000000" pitchFamily="2" charset="0"/>
              </a:rPr>
              <a:t> 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Roboto" panose="02000000000000000000" pitchFamily="2" charset="0"/>
              </a:rPr>
              <a:t>Accessible</a:t>
            </a:r>
            <a:r>
              <a:rPr lang="en-US" sz="2200" b="0" i="0">
                <a:effectLst/>
                <a:latin typeface="Roboto" panose="02000000000000000000" pitchFamily="2" charset="0"/>
              </a:rPr>
              <a:t> 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Roboto" panose="02000000000000000000" pitchFamily="2" charset="0"/>
              </a:rPr>
              <a:t>Effective use of color.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Roboto" panose="02000000000000000000" pitchFamily="2" charset="0"/>
              </a:rPr>
              <a:t>Meaningful link text.</a:t>
            </a:r>
          </a:p>
        </p:txBody>
      </p:sp>
    </p:spTree>
    <p:extLst>
      <p:ext uri="{BB962C8B-B14F-4D97-AF65-F5344CB8AC3E}">
        <p14:creationId xmlns:p14="http://schemas.microsoft.com/office/powerpoint/2010/main" val="214435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5B07C-94BB-44C8-A029-04C19BBA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Contrast Colors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5 Brilliant Examples of Effective Contrast in Web Design">
            <a:extLst>
              <a:ext uri="{FF2B5EF4-FFF2-40B4-BE49-F238E27FC236}">
                <a16:creationId xmlns:a16="http://schemas.microsoft.com/office/drawing/2014/main" id="{3460E35C-7061-4E7B-8697-5CF7B6EC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21" y="2642616"/>
            <a:ext cx="504305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d use of contrast | Bad websites, Bad advertisements, Sarcasm examples">
            <a:extLst>
              <a:ext uri="{FF2B5EF4-FFF2-40B4-BE49-F238E27FC236}">
                <a16:creationId xmlns:a16="http://schemas.microsoft.com/office/drawing/2014/main" id="{AC4856FF-F85A-4522-A903-73D88BB349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588" y="2642616"/>
            <a:ext cx="5438231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4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iri - Apple">
            <a:extLst>
              <a:ext uri="{FF2B5EF4-FFF2-40B4-BE49-F238E27FC236}">
                <a16:creationId xmlns:a16="http://schemas.microsoft.com/office/drawing/2014/main" id="{AC9E8A1A-E399-4F1B-A6D7-D95AD9AF7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r="28514" b="8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3CEDC-7BCB-41B5-B5B2-B73EE17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Text-to-speech and voice-recognition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FD4B-1130-4987-93A2-ABCD5E45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Mobile devices provide users with the opportunity to input audio to text and can use this to ask questions and find directions</a:t>
            </a:r>
          </a:p>
        </p:txBody>
      </p:sp>
    </p:spTree>
    <p:extLst>
      <p:ext uri="{BB962C8B-B14F-4D97-AF65-F5344CB8AC3E}">
        <p14:creationId xmlns:p14="http://schemas.microsoft.com/office/powerpoint/2010/main" val="41418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87F15-A88D-4094-AFA6-CD2AA471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Layout Design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earning from Bad Web Design | Practical Ecommerce">
            <a:extLst>
              <a:ext uri="{FF2B5EF4-FFF2-40B4-BE49-F238E27FC236}">
                <a16:creationId xmlns:a16="http://schemas.microsoft.com/office/drawing/2014/main" id="{A542223F-DCD7-4DF2-B4CB-DE78934D1E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891160"/>
            <a:ext cx="5455917" cy="30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The Best Website Layouts for User Experience and Conversions">
            <a:extLst>
              <a:ext uri="{FF2B5EF4-FFF2-40B4-BE49-F238E27FC236}">
                <a16:creationId xmlns:a16="http://schemas.microsoft.com/office/drawing/2014/main" id="{F2BA9C88-B996-4F7B-AB1A-63B01719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109396"/>
            <a:ext cx="5455917" cy="26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Roboto</vt:lpstr>
      <vt:lpstr>Office Theme</vt:lpstr>
      <vt:lpstr>WDD 230: Web Accessibility</vt:lpstr>
      <vt:lpstr>What is Web Accessibility?</vt:lpstr>
      <vt:lpstr>Principles of Web Accessibility</vt:lpstr>
      <vt:lpstr>Good examples of accessibility</vt:lpstr>
      <vt:lpstr>Contrast Colors</vt:lpstr>
      <vt:lpstr>Text-to-speech and voice-recognition</vt:lpstr>
      <vt:lpstr>Layout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WDD 230: Accessibility</dc:title>
  <dc:creator>scarillo130@gmail.com</dc:creator>
  <cp:lastModifiedBy>scarillo130@gmail.com</cp:lastModifiedBy>
  <cp:revision>10</cp:revision>
  <dcterms:created xsi:type="dcterms:W3CDTF">2021-05-17T20:17:45Z</dcterms:created>
  <dcterms:modified xsi:type="dcterms:W3CDTF">2021-05-17T22:06:13Z</dcterms:modified>
</cp:coreProperties>
</file>