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C47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7DFA-8A6A-44DE-A99B-CAAEF6B6D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0F94-363A-4649-A750-90768FB9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CD79-7734-4AAD-82E3-06830406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A66C-94EA-4142-8F4B-70BE681B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38DB-9BB7-47BA-88B1-6347D2A9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D17D-25FE-4EEE-B681-04D2A462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2C46-FD2E-47C6-BF03-BF43995C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BD4E-B6F8-48A9-BE32-0F46D101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D277-2B51-4F3E-8AF8-A761D09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81B2-633E-48C0-A023-7ED7B000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A2C6E-4F18-4AE7-9AAB-DB97E3FD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55118-4587-4515-86C7-1921C6B8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FB83-D8C2-4097-AF62-171309B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B613-CEC9-4B7A-95DF-7CF3844A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559F-C70E-4253-8EAB-9F0C97E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CFFD-5CEF-41E6-82D2-4DDFBC01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953E-DF6C-4A1D-A537-C3015A27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9BD4-50A5-4745-B2CB-BC2EFC22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6435-9385-4910-BB3F-01911FE2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ACA3-CC8C-4021-A943-08C5C474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0A9C-52B9-430B-B994-E9FD910F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0C64A-4205-4F6D-B66E-09596F117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7449-25DC-4A2D-9FBF-E58F6B6D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8E0E-3D34-4DB3-927D-119CEB67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B2FF-E7F4-4A7B-B346-64CC04EB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26D-B186-4600-B554-EA3DE117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B9A0-7CB4-4397-B219-92A44B66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3F50C-8148-44AC-A948-1839E748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D6687-B9E8-4DDC-ADF7-B9AEE41D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8D62-A734-45A5-B242-D4D58106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90295-5973-4894-BD6C-9905EAB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1DDC-2D61-4E61-85E2-CDED0C83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7339-D703-405E-A73F-5BABDB50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F01B6-FBF2-4FDA-AD87-A6BDEE139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7E532-5B7F-433D-9D8A-89BF47D25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78563-2F75-47D5-8329-410371164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EFF94-9AF2-4BBB-A7D0-519066F7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546EA-D2DB-41B0-895D-79A8D991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D93D5-7811-4877-83C2-3A3A8E37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FD23-80E1-41C0-A4F2-3C2D30F0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79DD3-7EE2-4807-AFD6-3C0A32F0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529F5-7621-4A32-9488-E8D76CA7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BDE06-DFF8-4100-A673-33A37D8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3A8A7-1B5F-4078-A629-25DFF2D1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CDCCE-047A-4536-81B7-4334F00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D306A-3DAA-4E10-902E-BC191596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BCD7-EDD0-47C7-8E8C-0C32449E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99FB-A092-4EFD-95A1-A71356AE1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8590-C045-47D6-B680-212BF797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36F2-9EF9-4DB2-BA53-7FA1105A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F219-9809-497F-ACEE-8A655A2E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92D7-0D84-4727-8119-501FFE3B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8CF-12D3-4884-BB24-1F6861BA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FB20E-AF4F-4FCB-A7A0-3046FF998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A0BC-5683-4FE9-95EA-CA36AEE58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9561-F37B-420D-9436-30D4637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27FAC-BC8E-4298-BBB2-493836EC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9B58-7FA6-47B2-84A5-E5C597DF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EE0D5-6774-42BA-A806-47584A46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27A7-0AC6-4DED-A3A2-93AA6222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14F9-FE52-472E-8F95-559A4AFFB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844E-84A8-408E-8792-DD6707F9612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267E-D1DC-484B-89F3-F6452990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D1FC-0562-4CFE-9C3E-BC9CED6CA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91A3-FDFD-42A2-AD51-14B98393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29F5F2-7E70-46F4-B6AB-B6C99B262BF5}"/>
              </a:ext>
            </a:extLst>
          </p:cNvPr>
          <p:cNvCxnSpPr/>
          <p:nvPr/>
        </p:nvCxnSpPr>
        <p:spPr>
          <a:xfrm>
            <a:off x="1443135" y="91161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FA5F81-95DF-42CA-BDEB-046ECFEDABD7}"/>
              </a:ext>
            </a:extLst>
          </p:cNvPr>
          <p:cNvCxnSpPr>
            <a:cxnSpLocks/>
          </p:cNvCxnSpPr>
          <p:nvPr/>
        </p:nvCxnSpPr>
        <p:spPr>
          <a:xfrm rot="5400000">
            <a:off x="482081" y="1922434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CAF9D0-1612-4926-80B7-7A66E249670C}"/>
              </a:ext>
            </a:extLst>
          </p:cNvPr>
          <p:cNvCxnSpPr>
            <a:cxnSpLocks/>
          </p:cNvCxnSpPr>
          <p:nvPr/>
        </p:nvCxnSpPr>
        <p:spPr>
          <a:xfrm rot="5400000">
            <a:off x="2468684" y="1922433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5381F5-F034-44F8-AAD9-B613EBC5AE3F}"/>
              </a:ext>
            </a:extLst>
          </p:cNvPr>
          <p:cNvCxnSpPr>
            <a:cxnSpLocks/>
          </p:cNvCxnSpPr>
          <p:nvPr/>
        </p:nvCxnSpPr>
        <p:spPr>
          <a:xfrm rot="5400000">
            <a:off x="8462862" y="3940955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50E6CD-F3E5-441B-A727-A4519D319519}"/>
              </a:ext>
            </a:extLst>
          </p:cNvPr>
          <p:cNvCxnSpPr>
            <a:cxnSpLocks/>
          </p:cNvCxnSpPr>
          <p:nvPr/>
        </p:nvCxnSpPr>
        <p:spPr>
          <a:xfrm rot="5400000">
            <a:off x="6512768" y="3855508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571C9F-A338-480C-B947-5B347BE7B7D9}"/>
              </a:ext>
            </a:extLst>
          </p:cNvPr>
          <p:cNvCxnSpPr>
            <a:cxnSpLocks/>
          </p:cNvCxnSpPr>
          <p:nvPr/>
        </p:nvCxnSpPr>
        <p:spPr>
          <a:xfrm rot="5400000">
            <a:off x="4481804" y="3855508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389025-7B0B-4573-A578-31C3C2D27115}"/>
              </a:ext>
            </a:extLst>
          </p:cNvPr>
          <p:cNvCxnSpPr>
            <a:cxnSpLocks/>
          </p:cNvCxnSpPr>
          <p:nvPr/>
        </p:nvCxnSpPr>
        <p:spPr>
          <a:xfrm rot="5400000">
            <a:off x="6512768" y="185662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51885B-A97D-4162-B27C-AB3AE86BC3F8}"/>
              </a:ext>
            </a:extLst>
          </p:cNvPr>
          <p:cNvCxnSpPr>
            <a:cxnSpLocks/>
          </p:cNvCxnSpPr>
          <p:nvPr/>
        </p:nvCxnSpPr>
        <p:spPr>
          <a:xfrm rot="5400000">
            <a:off x="4481804" y="1922433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EC626C-91A3-47EB-8C04-3E786D712B10}"/>
              </a:ext>
            </a:extLst>
          </p:cNvPr>
          <p:cNvCxnSpPr/>
          <p:nvPr/>
        </p:nvCxnSpPr>
        <p:spPr>
          <a:xfrm>
            <a:off x="3470169" y="91161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B160FB-69EE-4D5B-8D97-37C929EB58E5}"/>
              </a:ext>
            </a:extLst>
          </p:cNvPr>
          <p:cNvCxnSpPr/>
          <p:nvPr/>
        </p:nvCxnSpPr>
        <p:spPr>
          <a:xfrm>
            <a:off x="3470169" y="289674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1A3506-A02D-4AAB-ABD5-D9B62CF4DEFC}"/>
              </a:ext>
            </a:extLst>
          </p:cNvPr>
          <p:cNvCxnSpPr/>
          <p:nvPr/>
        </p:nvCxnSpPr>
        <p:spPr>
          <a:xfrm>
            <a:off x="5464629" y="91161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761044-893C-4B85-B86A-6BB8FC767028}"/>
              </a:ext>
            </a:extLst>
          </p:cNvPr>
          <p:cNvCxnSpPr/>
          <p:nvPr/>
        </p:nvCxnSpPr>
        <p:spPr>
          <a:xfrm>
            <a:off x="5542385" y="289674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7521F-A292-425E-99A0-C8A563A45C1F}"/>
              </a:ext>
            </a:extLst>
          </p:cNvPr>
          <p:cNvCxnSpPr/>
          <p:nvPr/>
        </p:nvCxnSpPr>
        <p:spPr>
          <a:xfrm>
            <a:off x="1443135" y="291573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365751-AB35-4996-8A09-FE4D3E7B4311}"/>
              </a:ext>
            </a:extLst>
          </p:cNvPr>
          <p:cNvCxnSpPr/>
          <p:nvPr/>
        </p:nvCxnSpPr>
        <p:spPr>
          <a:xfrm>
            <a:off x="7475459" y="486861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E5D2E4-9B39-4D75-BE67-36860A0BDF83}"/>
              </a:ext>
            </a:extLst>
          </p:cNvPr>
          <p:cNvCxnSpPr/>
          <p:nvPr/>
        </p:nvCxnSpPr>
        <p:spPr>
          <a:xfrm>
            <a:off x="7475459" y="291688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788C2D-68AA-4153-882F-3403D94E0F58}"/>
              </a:ext>
            </a:extLst>
          </p:cNvPr>
          <p:cNvCxnSpPr>
            <a:cxnSpLocks/>
          </p:cNvCxnSpPr>
          <p:nvPr/>
        </p:nvCxnSpPr>
        <p:spPr>
          <a:xfrm rot="10800000">
            <a:off x="5542385" y="486861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5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AC1F94-ED38-4072-B9B5-9AC46A5D5197}"/>
              </a:ext>
            </a:extLst>
          </p:cNvPr>
          <p:cNvSpPr/>
          <p:nvPr/>
        </p:nvSpPr>
        <p:spPr>
          <a:xfrm>
            <a:off x="3332092" y="669103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0E7929-7E8D-4864-8D81-FDF3B9CA7C00}"/>
              </a:ext>
            </a:extLst>
          </p:cNvPr>
          <p:cNvSpPr/>
          <p:nvPr/>
        </p:nvSpPr>
        <p:spPr>
          <a:xfrm>
            <a:off x="1230576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A11EA5-25AF-4BEA-B34E-0E0B1989AEA7}"/>
              </a:ext>
            </a:extLst>
          </p:cNvPr>
          <p:cNvSpPr/>
          <p:nvPr/>
        </p:nvSpPr>
        <p:spPr>
          <a:xfrm>
            <a:off x="2254939" y="1939188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7CDF68-822D-4F8E-A90B-03C78F3E1FAF}"/>
              </a:ext>
            </a:extLst>
          </p:cNvPr>
          <p:cNvSpPr/>
          <p:nvPr/>
        </p:nvSpPr>
        <p:spPr>
          <a:xfrm>
            <a:off x="3332092" y="3042080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94598C-B5F2-455E-85B6-B606D2E1F95F}"/>
              </a:ext>
            </a:extLst>
          </p:cNvPr>
          <p:cNvSpPr/>
          <p:nvPr/>
        </p:nvSpPr>
        <p:spPr>
          <a:xfrm>
            <a:off x="4471081" y="1936429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C4E27-F254-47CB-8589-24D6BA789357}"/>
              </a:ext>
            </a:extLst>
          </p:cNvPr>
          <p:cNvSpPr/>
          <p:nvPr/>
        </p:nvSpPr>
        <p:spPr>
          <a:xfrm>
            <a:off x="5465692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AC1F94-ED38-4072-B9B5-9AC46A5D5197}"/>
              </a:ext>
            </a:extLst>
          </p:cNvPr>
          <p:cNvSpPr/>
          <p:nvPr/>
        </p:nvSpPr>
        <p:spPr>
          <a:xfrm>
            <a:off x="3332092" y="669103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0E7929-7E8D-4864-8D81-FDF3B9CA7C00}"/>
              </a:ext>
            </a:extLst>
          </p:cNvPr>
          <p:cNvSpPr/>
          <p:nvPr/>
        </p:nvSpPr>
        <p:spPr>
          <a:xfrm>
            <a:off x="1230576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A11EA5-25AF-4BEA-B34E-0E0B1989AEA7}"/>
              </a:ext>
            </a:extLst>
          </p:cNvPr>
          <p:cNvSpPr/>
          <p:nvPr/>
        </p:nvSpPr>
        <p:spPr>
          <a:xfrm>
            <a:off x="2254939" y="1939188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7CDF68-822D-4F8E-A90B-03C78F3E1FAF}"/>
              </a:ext>
            </a:extLst>
          </p:cNvPr>
          <p:cNvSpPr/>
          <p:nvPr/>
        </p:nvSpPr>
        <p:spPr>
          <a:xfrm>
            <a:off x="3332092" y="3042080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94598C-B5F2-455E-85B6-B606D2E1F95F}"/>
              </a:ext>
            </a:extLst>
          </p:cNvPr>
          <p:cNvSpPr/>
          <p:nvPr/>
        </p:nvSpPr>
        <p:spPr>
          <a:xfrm>
            <a:off x="4471081" y="1936429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C4E27-F254-47CB-8589-24D6BA789357}"/>
              </a:ext>
            </a:extLst>
          </p:cNvPr>
          <p:cNvSpPr/>
          <p:nvPr/>
        </p:nvSpPr>
        <p:spPr>
          <a:xfrm>
            <a:off x="5465692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3C7309-61E6-451C-9B0C-AC4437796D87}"/>
              </a:ext>
            </a:extLst>
          </p:cNvPr>
          <p:cNvCxnSpPr>
            <a:cxnSpLocks/>
          </p:cNvCxnSpPr>
          <p:nvPr/>
        </p:nvCxnSpPr>
        <p:spPr>
          <a:xfrm>
            <a:off x="3627480" y="1399428"/>
            <a:ext cx="0" cy="4394882"/>
          </a:xfrm>
          <a:prstGeom prst="straightConnector1">
            <a:avLst/>
          </a:prstGeom>
          <a:ln w="63500">
            <a:solidFill>
              <a:srgbClr val="648C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A793D-0367-4561-AC35-736BAEC77D2B}"/>
              </a:ext>
            </a:extLst>
          </p:cNvPr>
          <p:cNvCxnSpPr/>
          <p:nvPr/>
        </p:nvCxnSpPr>
        <p:spPr>
          <a:xfrm>
            <a:off x="4908884" y="2839453"/>
            <a:ext cx="0" cy="1796715"/>
          </a:xfrm>
          <a:prstGeom prst="straightConnector1">
            <a:avLst/>
          </a:prstGeom>
          <a:ln w="63500">
            <a:solidFill>
              <a:srgbClr val="648C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20B63-2036-4DA4-ACA9-EF313DC75D47}"/>
              </a:ext>
            </a:extLst>
          </p:cNvPr>
          <p:cNvCxnSpPr/>
          <p:nvPr/>
        </p:nvCxnSpPr>
        <p:spPr>
          <a:xfrm>
            <a:off x="2570011" y="2687053"/>
            <a:ext cx="0" cy="1796715"/>
          </a:xfrm>
          <a:prstGeom prst="straightConnector1">
            <a:avLst/>
          </a:prstGeom>
          <a:ln w="63500">
            <a:solidFill>
              <a:srgbClr val="648C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6590CF-2A89-4AA0-8133-0D52FDE63EFA}"/>
              </a:ext>
            </a:extLst>
          </p:cNvPr>
          <p:cNvSpPr/>
          <p:nvPr/>
        </p:nvSpPr>
        <p:spPr>
          <a:xfrm>
            <a:off x="3325747" y="6142448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441683-C82E-439C-B8DC-D6826D02CDF2}"/>
              </a:ext>
            </a:extLst>
          </p:cNvPr>
          <p:cNvSpPr/>
          <p:nvPr/>
        </p:nvSpPr>
        <p:spPr>
          <a:xfrm>
            <a:off x="4684949" y="4965033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30127-BEEB-4E84-9CCD-CA9CD2694637}"/>
              </a:ext>
            </a:extLst>
          </p:cNvPr>
          <p:cNvSpPr/>
          <p:nvPr/>
        </p:nvSpPr>
        <p:spPr>
          <a:xfrm>
            <a:off x="2254939" y="4965033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AC1F94-ED38-4072-B9B5-9AC46A5D5197}"/>
              </a:ext>
            </a:extLst>
          </p:cNvPr>
          <p:cNvSpPr/>
          <p:nvPr/>
        </p:nvSpPr>
        <p:spPr>
          <a:xfrm>
            <a:off x="3332092" y="669103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0E7929-7E8D-4864-8D81-FDF3B9CA7C00}"/>
              </a:ext>
            </a:extLst>
          </p:cNvPr>
          <p:cNvSpPr/>
          <p:nvPr/>
        </p:nvSpPr>
        <p:spPr>
          <a:xfrm>
            <a:off x="1230576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A11EA5-25AF-4BEA-B34E-0E0B1989AEA7}"/>
              </a:ext>
            </a:extLst>
          </p:cNvPr>
          <p:cNvSpPr/>
          <p:nvPr/>
        </p:nvSpPr>
        <p:spPr>
          <a:xfrm>
            <a:off x="2254939" y="1939188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7CDF68-822D-4F8E-A90B-03C78F3E1FAF}"/>
              </a:ext>
            </a:extLst>
          </p:cNvPr>
          <p:cNvSpPr/>
          <p:nvPr/>
        </p:nvSpPr>
        <p:spPr>
          <a:xfrm>
            <a:off x="3332092" y="3042080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94598C-B5F2-455E-85B6-B606D2E1F95F}"/>
              </a:ext>
            </a:extLst>
          </p:cNvPr>
          <p:cNvSpPr/>
          <p:nvPr/>
        </p:nvSpPr>
        <p:spPr>
          <a:xfrm>
            <a:off x="4471081" y="1936429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C4E27-F254-47CB-8589-24D6BA789357}"/>
              </a:ext>
            </a:extLst>
          </p:cNvPr>
          <p:cNvSpPr/>
          <p:nvPr/>
        </p:nvSpPr>
        <p:spPr>
          <a:xfrm>
            <a:off x="5465692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610633-54A1-47AA-A1D0-F108A39FDAF0}"/>
              </a:ext>
            </a:extLst>
          </p:cNvPr>
          <p:cNvSpPr/>
          <p:nvPr/>
        </p:nvSpPr>
        <p:spPr>
          <a:xfrm>
            <a:off x="6735348" y="1936429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92C714-48BF-4A21-8E70-B581C907B25B}"/>
              </a:ext>
            </a:extLst>
          </p:cNvPr>
          <p:cNvSpPr/>
          <p:nvPr/>
        </p:nvSpPr>
        <p:spPr>
          <a:xfrm>
            <a:off x="4471081" y="4406914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D2DFD07-2574-4ACF-BA80-C99314DAC723}"/>
              </a:ext>
            </a:extLst>
          </p:cNvPr>
          <p:cNvSpPr/>
          <p:nvPr/>
        </p:nvSpPr>
        <p:spPr>
          <a:xfrm rot="1044377">
            <a:off x="3135927" y="557935"/>
            <a:ext cx="4000788" cy="1767661"/>
          </a:xfrm>
          <a:prstGeom prst="arc">
            <a:avLst>
              <a:gd name="adj1" fmla="val 12033362"/>
              <a:gd name="adj2" fmla="val 21138820"/>
            </a:avLst>
          </a:prstGeom>
          <a:ln w="63500">
            <a:solidFill>
              <a:srgbClr val="648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D021657-4A08-4637-94D5-F525BC354F67}"/>
              </a:ext>
            </a:extLst>
          </p:cNvPr>
          <p:cNvSpPr/>
          <p:nvPr/>
        </p:nvSpPr>
        <p:spPr>
          <a:xfrm rot="1674598">
            <a:off x="6905794" y="1549521"/>
            <a:ext cx="233265" cy="228360"/>
          </a:xfrm>
          <a:prstGeom prst="triangle">
            <a:avLst/>
          </a:prstGeom>
          <a:solidFill>
            <a:srgbClr val="648C47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82FD430-8DC0-4B05-9A57-4BD0FC8078B9}"/>
              </a:ext>
            </a:extLst>
          </p:cNvPr>
          <p:cNvSpPr/>
          <p:nvPr/>
        </p:nvSpPr>
        <p:spPr>
          <a:xfrm rot="12270565">
            <a:off x="1278501" y="3372413"/>
            <a:ext cx="4000788" cy="1767661"/>
          </a:xfrm>
          <a:prstGeom prst="arc">
            <a:avLst>
              <a:gd name="adj1" fmla="val 12338653"/>
              <a:gd name="adj2" fmla="val 21138820"/>
            </a:avLst>
          </a:prstGeom>
          <a:ln w="63500">
            <a:solidFill>
              <a:srgbClr val="648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9BD8556-8883-4554-B605-B6AD0C232B0E}"/>
              </a:ext>
            </a:extLst>
          </p:cNvPr>
          <p:cNvSpPr/>
          <p:nvPr/>
        </p:nvSpPr>
        <p:spPr>
          <a:xfrm rot="11044700">
            <a:off x="4137713" y="5269371"/>
            <a:ext cx="233265" cy="228360"/>
          </a:xfrm>
          <a:prstGeom prst="triangle">
            <a:avLst/>
          </a:prstGeom>
          <a:solidFill>
            <a:srgbClr val="648C47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AC1F94-ED38-4072-B9B5-9AC46A5D5197}"/>
              </a:ext>
            </a:extLst>
          </p:cNvPr>
          <p:cNvSpPr/>
          <p:nvPr/>
        </p:nvSpPr>
        <p:spPr>
          <a:xfrm>
            <a:off x="3332092" y="669103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0E7929-7E8D-4864-8D81-FDF3B9CA7C00}"/>
              </a:ext>
            </a:extLst>
          </p:cNvPr>
          <p:cNvSpPr/>
          <p:nvPr/>
        </p:nvSpPr>
        <p:spPr>
          <a:xfrm>
            <a:off x="1230576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A11EA5-25AF-4BEA-B34E-0E0B1989AEA7}"/>
              </a:ext>
            </a:extLst>
          </p:cNvPr>
          <p:cNvSpPr/>
          <p:nvPr/>
        </p:nvSpPr>
        <p:spPr>
          <a:xfrm>
            <a:off x="2254939" y="1939188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7CDF68-822D-4F8E-A90B-03C78F3E1FAF}"/>
              </a:ext>
            </a:extLst>
          </p:cNvPr>
          <p:cNvSpPr/>
          <p:nvPr/>
        </p:nvSpPr>
        <p:spPr>
          <a:xfrm>
            <a:off x="3332092" y="3042080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94598C-B5F2-455E-85B6-B606D2E1F95F}"/>
              </a:ext>
            </a:extLst>
          </p:cNvPr>
          <p:cNvSpPr/>
          <p:nvPr/>
        </p:nvSpPr>
        <p:spPr>
          <a:xfrm>
            <a:off x="4471081" y="1936429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C4E27-F254-47CB-8589-24D6BA789357}"/>
              </a:ext>
            </a:extLst>
          </p:cNvPr>
          <p:cNvSpPr/>
          <p:nvPr/>
        </p:nvSpPr>
        <p:spPr>
          <a:xfrm>
            <a:off x="5465692" y="3051356"/>
            <a:ext cx="574159" cy="574159"/>
          </a:xfrm>
          <a:prstGeom prst="ellipse">
            <a:avLst/>
          </a:prstGeom>
          <a:solidFill>
            <a:srgbClr val="E2F0D9"/>
          </a:solidFill>
          <a:ln>
            <a:solidFill>
              <a:srgbClr val="648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3E2D73-2BA9-4965-9281-B21A3282575D}"/>
              </a:ext>
            </a:extLst>
          </p:cNvPr>
          <p:cNvCxnSpPr/>
          <p:nvPr/>
        </p:nvCxnSpPr>
        <p:spPr>
          <a:xfrm>
            <a:off x="1443135" y="91161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23AC37-11E2-4A22-B0DC-7BD693AF5D8B}"/>
              </a:ext>
            </a:extLst>
          </p:cNvPr>
          <p:cNvCxnSpPr>
            <a:cxnSpLocks/>
          </p:cNvCxnSpPr>
          <p:nvPr/>
        </p:nvCxnSpPr>
        <p:spPr>
          <a:xfrm rot="5400000">
            <a:off x="482081" y="1922434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F35D0C-C69E-464C-9A32-E3E893D407FE}"/>
              </a:ext>
            </a:extLst>
          </p:cNvPr>
          <p:cNvCxnSpPr>
            <a:cxnSpLocks/>
          </p:cNvCxnSpPr>
          <p:nvPr/>
        </p:nvCxnSpPr>
        <p:spPr>
          <a:xfrm rot="5400000">
            <a:off x="2468684" y="1922433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8827A-4934-4052-B7BF-7FCFDEEE51AC}"/>
              </a:ext>
            </a:extLst>
          </p:cNvPr>
          <p:cNvCxnSpPr>
            <a:cxnSpLocks/>
          </p:cNvCxnSpPr>
          <p:nvPr/>
        </p:nvCxnSpPr>
        <p:spPr>
          <a:xfrm rot="5400000">
            <a:off x="8462862" y="3940955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13DF5A-F949-4C95-A72E-CA810F30D878}"/>
              </a:ext>
            </a:extLst>
          </p:cNvPr>
          <p:cNvCxnSpPr>
            <a:cxnSpLocks/>
          </p:cNvCxnSpPr>
          <p:nvPr/>
        </p:nvCxnSpPr>
        <p:spPr>
          <a:xfrm rot="5400000">
            <a:off x="6512768" y="3855508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F27120-4E40-43A7-BBFF-DFB2021A5A7A}"/>
              </a:ext>
            </a:extLst>
          </p:cNvPr>
          <p:cNvCxnSpPr>
            <a:cxnSpLocks/>
          </p:cNvCxnSpPr>
          <p:nvPr/>
        </p:nvCxnSpPr>
        <p:spPr>
          <a:xfrm rot="5400000">
            <a:off x="4481804" y="3855508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774F1A-CC17-4D0D-8924-364037E708E4}"/>
              </a:ext>
            </a:extLst>
          </p:cNvPr>
          <p:cNvCxnSpPr>
            <a:cxnSpLocks/>
          </p:cNvCxnSpPr>
          <p:nvPr/>
        </p:nvCxnSpPr>
        <p:spPr>
          <a:xfrm rot="5400000">
            <a:off x="6512768" y="185662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1FF86-0560-4D7B-AC43-ACCEA6377D1D}"/>
              </a:ext>
            </a:extLst>
          </p:cNvPr>
          <p:cNvCxnSpPr>
            <a:cxnSpLocks/>
          </p:cNvCxnSpPr>
          <p:nvPr/>
        </p:nvCxnSpPr>
        <p:spPr>
          <a:xfrm rot="5400000">
            <a:off x="4481804" y="1922433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DA5699-D517-4843-B0D8-06CBA6F8BD46}"/>
              </a:ext>
            </a:extLst>
          </p:cNvPr>
          <p:cNvCxnSpPr/>
          <p:nvPr/>
        </p:nvCxnSpPr>
        <p:spPr>
          <a:xfrm>
            <a:off x="3470169" y="911617"/>
            <a:ext cx="178067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FE6242-10F8-4E75-9AF9-E727900512F4}"/>
              </a:ext>
            </a:extLst>
          </p:cNvPr>
          <p:cNvCxnSpPr/>
          <p:nvPr/>
        </p:nvCxnSpPr>
        <p:spPr>
          <a:xfrm>
            <a:off x="3470169" y="289674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D668-573E-4DFF-8D04-27512F932A31}"/>
              </a:ext>
            </a:extLst>
          </p:cNvPr>
          <p:cNvCxnSpPr/>
          <p:nvPr/>
        </p:nvCxnSpPr>
        <p:spPr>
          <a:xfrm>
            <a:off x="5464629" y="91161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BE6497-23B1-4BBF-BE74-22B9CE4F4CAF}"/>
              </a:ext>
            </a:extLst>
          </p:cNvPr>
          <p:cNvCxnSpPr/>
          <p:nvPr/>
        </p:nvCxnSpPr>
        <p:spPr>
          <a:xfrm>
            <a:off x="5542385" y="289674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AF297-804E-4ABB-86D2-6408B3A59973}"/>
              </a:ext>
            </a:extLst>
          </p:cNvPr>
          <p:cNvCxnSpPr/>
          <p:nvPr/>
        </p:nvCxnSpPr>
        <p:spPr>
          <a:xfrm>
            <a:off x="1443135" y="291573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5F945B-A470-4853-98C3-92F165AFA221}"/>
              </a:ext>
            </a:extLst>
          </p:cNvPr>
          <p:cNvCxnSpPr/>
          <p:nvPr/>
        </p:nvCxnSpPr>
        <p:spPr>
          <a:xfrm>
            <a:off x="7475459" y="486861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909ECD-D024-41BE-8706-D51977618A01}"/>
              </a:ext>
            </a:extLst>
          </p:cNvPr>
          <p:cNvCxnSpPr/>
          <p:nvPr/>
        </p:nvCxnSpPr>
        <p:spPr>
          <a:xfrm>
            <a:off x="7475459" y="291688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58E98D-0B37-454A-A351-7B16AB9644B0}"/>
              </a:ext>
            </a:extLst>
          </p:cNvPr>
          <p:cNvCxnSpPr>
            <a:cxnSpLocks/>
          </p:cNvCxnSpPr>
          <p:nvPr/>
        </p:nvCxnSpPr>
        <p:spPr>
          <a:xfrm rot="10800000">
            <a:off x="5542385" y="4868616"/>
            <a:ext cx="178067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753CC1-05FB-4C8A-AAFE-46C2B8074E61}"/>
              </a:ext>
            </a:extLst>
          </p:cNvPr>
          <p:cNvCxnSpPr/>
          <p:nvPr/>
        </p:nvCxnSpPr>
        <p:spPr>
          <a:xfrm>
            <a:off x="1443135" y="91161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AD3A1D-F546-42DE-A39B-7203C036D076}"/>
              </a:ext>
            </a:extLst>
          </p:cNvPr>
          <p:cNvCxnSpPr>
            <a:cxnSpLocks/>
          </p:cNvCxnSpPr>
          <p:nvPr/>
        </p:nvCxnSpPr>
        <p:spPr>
          <a:xfrm rot="5400000">
            <a:off x="482081" y="1922434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662C75-761E-498B-9DDF-483AADFCD7BD}"/>
              </a:ext>
            </a:extLst>
          </p:cNvPr>
          <p:cNvCxnSpPr>
            <a:cxnSpLocks/>
          </p:cNvCxnSpPr>
          <p:nvPr/>
        </p:nvCxnSpPr>
        <p:spPr>
          <a:xfrm rot="5400000">
            <a:off x="2468684" y="1922433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CB9CB4-5FED-40BB-9566-FD7FCC144404}"/>
              </a:ext>
            </a:extLst>
          </p:cNvPr>
          <p:cNvCxnSpPr>
            <a:cxnSpLocks/>
          </p:cNvCxnSpPr>
          <p:nvPr/>
        </p:nvCxnSpPr>
        <p:spPr>
          <a:xfrm rot="5400000">
            <a:off x="8462862" y="3940955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8EF9FA-0BA7-4CEE-BB72-D0C9CD4AF4E9}"/>
              </a:ext>
            </a:extLst>
          </p:cNvPr>
          <p:cNvCxnSpPr>
            <a:cxnSpLocks/>
          </p:cNvCxnSpPr>
          <p:nvPr/>
        </p:nvCxnSpPr>
        <p:spPr>
          <a:xfrm rot="5400000">
            <a:off x="6512768" y="3855508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A8080-CDB1-4151-97AC-33D06557872F}"/>
              </a:ext>
            </a:extLst>
          </p:cNvPr>
          <p:cNvCxnSpPr>
            <a:cxnSpLocks/>
          </p:cNvCxnSpPr>
          <p:nvPr/>
        </p:nvCxnSpPr>
        <p:spPr>
          <a:xfrm rot="5400000">
            <a:off x="4481804" y="3855508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AB8DE-9426-4EFE-8220-5360977DBD1B}"/>
              </a:ext>
            </a:extLst>
          </p:cNvPr>
          <p:cNvCxnSpPr>
            <a:cxnSpLocks/>
          </p:cNvCxnSpPr>
          <p:nvPr/>
        </p:nvCxnSpPr>
        <p:spPr>
          <a:xfrm rot="5400000">
            <a:off x="6512768" y="185662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2F6BF-EC77-45E1-9458-0C5997AE55D1}"/>
              </a:ext>
            </a:extLst>
          </p:cNvPr>
          <p:cNvCxnSpPr>
            <a:cxnSpLocks/>
          </p:cNvCxnSpPr>
          <p:nvPr/>
        </p:nvCxnSpPr>
        <p:spPr>
          <a:xfrm rot="5400000">
            <a:off x="4481804" y="1922433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DE8C11-1BB0-4E06-9797-42F8CE3F6900}"/>
              </a:ext>
            </a:extLst>
          </p:cNvPr>
          <p:cNvCxnSpPr/>
          <p:nvPr/>
        </p:nvCxnSpPr>
        <p:spPr>
          <a:xfrm>
            <a:off x="3470169" y="486861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A542BA-4F23-4A86-B163-9CDB1E3DC12D}"/>
              </a:ext>
            </a:extLst>
          </p:cNvPr>
          <p:cNvCxnSpPr/>
          <p:nvPr/>
        </p:nvCxnSpPr>
        <p:spPr>
          <a:xfrm>
            <a:off x="3470169" y="289674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78AEA6-00B2-4017-BD5F-6BCF1D0A28F2}"/>
              </a:ext>
            </a:extLst>
          </p:cNvPr>
          <p:cNvCxnSpPr/>
          <p:nvPr/>
        </p:nvCxnSpPr>
        <p:spPr>
          <a:xfrm>
            <a:off x="5464629" y="91161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7221CF-0630-41F8-8CD4-80F46713E0FF}"/>
              </a:ext>
            </a:extLst>
          </p:cNvPr>
          <p:cNvCxnSpPr/>
          <p:nvPr/>
        </p:nvCxnSpPr>
        <p:spPr>
          <a:xfrm>
            <a:off x="5542385" y="2896749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44493F-4FE8-483E-B1EB-6876BFA221B2}"/>
              </a:ext>
            </a:extLst>
          </p:cNvPr>
          <p:cNvCxnSpPr/>
          <p:nvPr/>
        </p:nvCxnSpPr>
        <p:spPr>
          <a:xfrm>
            <a:off x="1443135" y="2915737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25E2C0-1127-4556-BFFE-A9182FAE5012}"/>
              </a:ext>
            </a:extLst>
          </p:cNvPr>
          <p:cNvCxnSpPr/>
          <p:nvPr/>
        </p:nvCxnSpPr>
        <p:spPr>
          <a:xfrm>
            <a:off x="7475459" y="486861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76BAB3-CA2C-48A9-969D-F8F8A61EF855}"/>
              </a:ext>
            </a:extLst>
          </p:cNvPr>
          <p:cNvCxnSpPr/>
          <p:nvPr/>
        </p:nvCxnSpPr>
        <p:spPr>
          <a:xfrm>
            <a:off x="7475459" y="2916886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B63C67-B9B2-47CA-AB73-49658883D557}"/>
              </a:ext>
            </a:extLst>
          </p:cNvPr>
          <p:cNvCxnSpPr>
            <a:cxnSpLocks/>
          </p:cNvCxnSpPr>
          <p:nvPr/>
        </p:nvCxnSpPr>
        <p:spPr>
          <a:xfrm rot="16200000">
            <a:off x="2468684" y="3937025"/>
            <a:ext cx="1780674" cy="0"/>
          </a:xfrm>
          <a:prstGeom prst="line">
            <a:avLst/>
          </a:prstGeom>
          <a:ln w="63500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BD3157-18C9-46BA-BC17-D1F0B0D278DC}"/>
              </a:ext>
            </a:extLst>
          </p:cNvPr>
          <p:cNvSpPr/>
          <p:nvPr/>
        </p:nvSpPr>
        <p:spPr>
          <a:xfrm>
            <a:off x="1459832" y="2919664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7C87D6-EF0C-45A0-867F-61B8790874B9}"/>
              </a:ext>
            </a:extLst>
          </p:cNvPr>
          <p:cNvCxnSpPr/>
          <p:nvPr/>
        </p:nvCxnSpPr>
        <p:spPr>
          <a:xfrm>
            <a:off x="2803358" y="1331495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147F27-1D8B-4515-B147-2F2F7B31BE66}"/>
              </a:ext>
            </a:extLst>
          </p:cNvPr>
          <p:cNvCxnSpPr>
            <a:cxnSpLocks/>
          </p:cNvCxnSpPr>
          <p:nvPr/>
        </p:nvCxnSpPr>
        <p:spPr>
          <a:xfrm>
            <a:off x="2803358" y="1331495"/>
            <a:ext cx="4332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88D41-759A-4EE0-B560-D6800E5F6104}"/>
              </a:ext>
            </a:extLst>
          </p:cNvPr>
          <p:cNvSpPr/>
          <p:nvPr/>
        </p:nvSpPr>
        <p:spPr>
          <a:xfrm>
            <a:off x="3134635" y="4785457"/>
            <a:ext cx="3669960" cy="10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CEBC70-1C9F-4D11-84E5-49B62FD45E0C}"/>
              </a:ext>
            </a:extLst>
          </p:cNvPr>
          <p:cNvCxnSpPr>
            <a:cxnSpLocks/>
          </p:cNvCxnSpPr>
          <p:nvPr/>
        </p:nvCxnSpPr>
        <p:spPr>
          <a:xfrm>
            <a:off x="4969615" y="1331495"/>
            <a:ext cx="0" cy="3761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gg graphic">
            <a:extLst>
              <a:ext uri="{FF2B5EF4-FFF2-40B4-BE49-F238E27FC236}">
                <a16:creationId xmlns:a16="http://schemas.microsoft.com/office/drawing/2014/main" id="{D4F290EF-E574-4F3E-BA63-B221DE68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06" y="2425958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gg graphic">
            <a:extLst>
              <a:ext uri="{FF2B5EF4-FFF2-40B4-BE49-F238E27FC236}">
                <a16:creationId xmlns:a16="http://schemas.microsoft.com/office/drawing/2014/main" id="{46854C4F-CF85-4A9F-8E16-C5ABA32D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75" y="2443802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gg graphic">
            <a:extLst>
              <a:ext uri="{FF2B5EF4-FFF2-40B4-BE49-F238E27FC236}">
                <a16:creationId xmlns:a16="http://schemas.microsoft.com/office/drawing/2014/main" id="{A5E42AF0-1F0C-43C4-8A34-E70B95C8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73" y="2425958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483B1D5-CCFE-4D81-B7E4-68EA86CE347D}"/>
              </a:ext>
            </a:extLst>
          </p:cNvPr>
          <p:cNvSpPr/>
          <p:nvPr/>
        </p:nvSpPr>
        <p:spPr>
          <a:xfrm>
            <a:off x="5763903" y="2919664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4F157-F398-4529-8DE8-04E32E67AB6F}"/>
              </a:ext>
            </a:extLst>
          </p:cNvPr>
          <p:cNvCxnSpPr/>
          <p:nvPr/>
        </p:nvCxnSpPr>
        <p:spPr>
          <a:xfrm>
            <a:off x="7107429" y="1331495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Egg graphic">
            <a:extLst>
              <a:ext uri="{FF2B5EF4-FFF2-40B4-BE49-F238E27FC236}">
                <a16:creationId xmlns:a16="http://schemas.microsoft.com/office/drawing/2014/main" id="{23A27187-806C-4489-B14B-6DBC476FD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77" y="2425958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gg graphic">
            <a:extLst>
              <a:ext uri="{FF2B5EF4-FFF2-40B4-BE49-F238E27FC236}">
                <a16:creationId xmlns:a16="http://schemas.microsoft.com/office/drawing/2014/main" id="{53FC5691-FDF4-4BBA-B89A-798B835C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46" y="2443802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gg graphic">
            <a:extLst>
              <a:ext uri="{FF2B5EF4-FFF2-40B4-BE49-F238E27FC236}">
                <a16:creationId xmlns:a16="http://schemas.microsoft.com/office/drawing/2014/main" id="{0CB20717-97CF-4E23-9445-8DB55B43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44" y="2425958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6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8702374-6186-4032-B1CB-80945E0B5898}"/>
              </a:ext>
            </a:extLst>
          </p:cNvPr>
          <p:cNvSpPr/>
          <p:nvPr/>
        </p:nvSpPr>
        <p:spPr>
          <a:xfrm>
            <a:off x="1760176" y="1877624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54D1C6-D585-4987-9C98-34F3A65B6C44}"/>
              </a:ext>
            </a:extLst>
          </p:cNvPr>
          <p:cNvCxnSpPr/>
          <p:nvPr/>
        </p:nvCxnSpPr>
        <p:spPr>
          <a:xfrm>
            <a:off x="3103702" y="289455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4134D1-F81E-47E7-9D1D-02A6BF291695}"/>
              </a:ext>
            </a:extLst>
          </p:cNvPr>
          <p:cNvCxnSpPr>
            <a:cxnSpLocks/>
          </p:cNvCxnSpPr>
          <p:nvPr/>
        </p:nvCxnSpPr>
        <p:spPr>
          <a:xfrm rot="1800000">
            <a:off x="2803358" y="1331495"/>
            <a:ext cx="4332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D4D9688-B89E-412A-9382-59369AF4A121}"/>
              </a:ext>
            </a:extLst>
          </p:cNvPr>
          <p:cNvSpPr/>
          <p:nvPr/>
        </p:nvSpPr>
        <p:spPr>
          <a:xfrm>
            <a:off x="3134635" y="4785457"/>
            <a:ext cx="3669960" cy="10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C303E-4F7B-46DE-8569-9F14C065D987}"/>
              </a:ext>
            </a:extLst>
          </p:cNvPr>
          <p:cNvCxnSpPr>
            <a:cxnSpLocks/>
          </p:cNvCxnSpPr>
          <p:nvPr/>
        </p:nvCxnSpPr>
        <p:spPr>
          <a:xfrm>
            <a:off x="4969615" y="1331495"/>
            <a:ext cx="0" cy="3761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Egg graphic">
            <a:extLst>
              <a:ext uri="{FF2B5EF4-FFF2-40B4-BE49-F238E27FC236}">
                <a16:creationId xmlns:a16="http://schemas.microsoft.com/office/drawing/2014/main" id="{6D6E6F1D-94F2-4D22-896D-073F628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0" y="1383918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gg graphic">
            <a:extLst>
              <a:ext uri="{FF2B5EF4-FFF2-40B4-BE49-F238E27FC236}">
                <a16:creationId xmlns:a16="http://schemas.microsoft.com/office/drawing/2014/main" id="{E34F1912-BB39-46E0-B25F-45EC2CC3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19" y="1401762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gg graphic">
            <a:extLst>
              <a:ext uri="{FF2B5EF4-FFF2-40B4-BE49-F238E27FC236}">
                <a16:creationId xmlns:a16="http://schemas.microsoft.com/office/drawing/2014/main" id="{EFADAA4C-E826-4CD2-80C1-87C899EE5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17" y="1383918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92599F7-7E54-4A38-9C90-6D4B4D25C3C1}"/>
              </a:ext>
            </a:extLst>
          </p:cNvPr>
          <p:cNvSpPr/>
          <p:nvPr/>
        </p:nvSpPr>
        <p:spPr>
          <a:xfrm>
            <a:off x="5492002" y="4010241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5AC47C-916B-4C52-AC99-4CD5237CA855}"/>
              </a:ext>
            </a:extLst>
          </p:cNvPr>
          <p:cNvCxnSpPr/>
          <p:nvPr/>
        </p:nvCxnSpPr>
        <p:spPr>
          <a:xfrm>
            <a:off x="6835528" y="2422072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Egg graphic">
            <a:extLst>
              <a:ext uri="{FF2B5EF4-FFF2-40B4-BE49-F238E27FC236}">
                <a16:creationId xmlns:a16="http://schemas.microsoft.com/office/drawing/2014/main" id="{5E7A5315-DB67-4E56-A49B-D73B7D29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76" y="3516535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gg graphic">
            <a:extLst>
              <a:ext uri="{FF2B5EF4-FFF2-40B4-BE49-F238E27FC236}">
                <a16:creationId xmlns:a16="http://schemas.microsoft.com/office/drawing/2014/main" id="{EDF79487-FAFC-458B-8BF1-B4451B2E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45" y="3534379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gg graphic">
            <a:extLst>
              <a:ext uri="{FF2B5EF4-FFF2-40B4-BE49-F238E27FC236}">
                <a16:creationId xmlns:a16="http://schemas.microsoft.com/office/drawing/2014/main" id="{60CD8D7B-117A-4351-B323-FCD1F451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43" y="3516535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2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CFDBED6-4BEE-4620-9BA6-5834E063076D}"/>
              </a:ext>
            </a:extLst>
          </p:cNvPr>
          <p:cNvSpPr/>
          <p:nvPr/>
        </p:nvSpPr>
        <p:spPr>
          <a:xfrm>
            <a:off x="1778406" y="3932365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7F3840-AC99-4BA8-A71D-5894AA4C267D}"/>
              </a:ext>
            </a:extLst>
          </p:cNvPr>
          <p:cNvCxnSpPr/>
          <p:nvPr/>
        </p:nvCxnSpPr>
        <p:spPr>
          <a:xfrm>
            <a:off x="3121932" y="2344196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7967A8-779A-4AC0-A1D5-BB7D8EBB47FD}"/>
              </a:ext>
            </a:extLst>
          </p:cNvPr>
          <p:cNvCxnSpPr>
            <a:cxnSpLocks/>
          </p:cNvCxnSpPr>
          <p:nvPr/>
        </p:nvCxnSpPr>
        <p:spPr>
          <a:xfrm rot="-1800000">
            <a:off x="2803358" y="1331495"/>
            <a:ext cx="4332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86CC364-0F18-4E29-9B79-0B4A256E7993}"/>
              </a:ext>
            </a:extLst>
          </p:cNvPr>
          <p:cNvSpPr/>
          <p:nvPr/>
        </p:nvSpPr>
        <p:spPr>
          <a:xfrm>
            <a:off x="3134635" y="4785457"/>
            <a:ext cx="3669960" cy="10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C45101-8624-46D6-81DA-228D5030ABD6}"/>
              </a:ext>
            </a:extLst>
          </p:cNvPr>
          <p:cNvCxnSpPr>
            <a:cxnSpLocks/>
          </p:cNvCxnSpPr>
          <p:nvPr/>
        </p:nvCxnSpPr>
        <p:spPr>
          <a:xfrm>
            <a:off x="4969615" y="1331495"/>
            <a:ext cx="0" cy="3761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Egg graphic">
            <a:extLst>
              <a:ext uri="{FF2B5EF4-FFF2-40B4-BE49-F238E27FC236}">
                <a16:creationId xmlns:a16="http://schemas.microsoft.com/office/drawing/2014/main" id="{B458C7BF-B500-4D0C-8669-98A629FB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80" y="3438659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gg graphic">
            <a:extLst>
              <a:ext uri="{FF2B5EF4-FFF2-40B4-BE49-F238E27FC236}">
                <a16:creationId xmlns:a16="http://schemas.microsoft.com/office/drawing/2014/main" id="{3BD03926-4894-4AA3-9A2F-46907B8B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49" y="3456503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gg graphic">
            <a:extLst>
              <a:ext uri="{FF2B5EF4-FFF2-40B4-BE49-F238E27FC236}">
                <a16:creationId xmlns:a16="http://schemas.microsoft.com/office/drawing/2014/main" id="{56D65A5D-74B6-4276-A800-4CF1E617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47" y="3438659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1049D04-971A-4E07-B81B-26208ABC2769}"/>
              </a:ext>
            </a:extLst>
          </p:cNvPr>
          <p:cNvSpPr/>
          <p:nvPr/>
        </p:nvSpPr>
        <p:spPr>
          <a:xfrm>
            <a:off x="5473772" y="1825201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11F4F-10AE-43D1-8854-3DE0388EAC7D}"/>
              </a:ext>
            </a:extLst>
          </p:cNvPr>
          <p:cNvCxnSpPr/>
          <p:nvPr/>
        </p:nvCxnSpPr>
        <p:spPr>
          <a:xfrm>
            <a:off x="6817298" y="237032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Egg graphic">
            <a:extLst>
              <a:ext uri="{FF2B5EF4-FFF2-40B4-BE49-F238E27FC236}">
                <a16:creationId xmlns:a16="http://schemas.microsoft.com/office/drawing/2014/main" id="{AA50CEE7-FF39-4FBE-A833-11D6A46A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46" y="1331495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gg graphic">
            <a:extLst>
              <a:ext uri="{FF2B5EF4-FFF2-40B4-BE49-F238E27FC236}">
                <a16:creationId xmlns:a16="http://schemas.microsoft.com/office/drawing/2014/main" id="{F0DA0379-5C0F-4537-ACB9-018E7C74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15" y="1349339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gg graphic">
            <a:extLst>
              <a:ext uri="{FF2B5EF4-FFF2-40B4-BE49-F238E27FC236}">
                <a16:creationId xmlns:a16="http://schemas.microsoft.com/office/drawing/2014/main" id="{A71207EE-0AD7-4F69-B3A2-9B0F9785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13" y="1331495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0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3135BFA-EC7A-42E0-A633-D67C97C071A1}"/>
              </a:ext>
            </a:extLst>
          </p:cNvPr>
          <p:cNvSpPr/>
          <p:nvPr/>
        </p:nvSpPr>
        <p:spPr>
          <a:xfrm>
            <a:off x="1459832" y="2919664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37639-B9FC-41B9-85C9-9C248A751E5E}"/>
              </a:ext>
            </a:extLst>
          </p:cNvPr>
          <p:cNvCxnSpPr/>
          <p:nvPr/>
        </p:nvCxnSpPr>
        <p:spPr>
          <a:xfrm>
            <a:off x="2803358" y="1331495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78F74-CB3A-4524-AD90-9D76F2941647}"/>
              </a:ext>
            </a:extLst>
          </p:cNvPr>
          <p:cNvCxnSpPr>
            <a:cxnSpLocks/>
          </p:cNvCxnSpPr>
          <p:nvPr/>
        </p:nvCxnSpPr>
        <p:spPr>
          <a:xfrm>
            <a:off x="2803358" y="1331495"/>
            <a:ext cx="4332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AA1BC9-8BCD-4F0E-A29D-728ADA82DC03}"/>
              </a:ext>
            </a:extLst>
          </p:cNvPr>
          <p:cNvSpPr/>
          <p:nvPr/>
        </p:nvSpPr>
        <p:spPr>
          <a:xfrm>
            <a:off x="3134635" y="4785457"/>
            <a:ext cx="3669960" cy="10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2CA8E2-A3A5-4503-B5ED-84898FBFB805}"/>
              </a:ext>
            </a:extLst>
          </p:cNvPr>
          <p:cNvCxnSpPr>
            <a:cxnSpLocks/>
          </p:cNvCxnSpPr>
          <p:nvPr/>
        </p:nvCxnSpPr>
        <p:spPr>
          <a:xfrm>
            <a:off x="4969615" y="1331495"/>
            <a:ext cx="0" cy="3761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Egg graphic">
            <a:extLst>
              <a:ext uri="{FF2B5EF4-FFF2-40B4-BE49-F238E27FC236}">
                <a16:creationId xmlns:a16="http://schemas.microsoft.com/office/drawing/2014/main" id="{4372CFE5-C9BE-4846-A2B2-B86316B9D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75" y="2443802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3B177CE-E06F-4AB9-BB6D-B0074B805CBC}"/>
              </a:ext>
            </a:extLst>
          </p:cNvPr>
          <p:cNvSpPr/>
          <p:nvPr/>
        </p:nvSpPr>
        <p:spPr>
          <a:xfrm>
            <a:off x="5763903" y="2919664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07B531-1F40-4F04-9CD6-62F3F6F80CA7}"/>
              </a:ext>
            </a:extLst>
          </p:cNvPr>
          <p:cNvCxnSpPr/>
          <p:nvPr/>
        </p:nvCxnSpPr>
        <p:spPr>
          <a:xfrm>
            <a:off x="7107429" y="1331495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Egg graphic">
            <a:extLst>
              <a:ext uri="{FF2B5EF4-FFF2-40B4-BE49-F238E27FC236}">
                <a16:creationId xmlns:a16="http://schemas.microsoft.com/office/drawing/2014/main" id="{3E03AE00-848C-44BC-BD31-FFB614B5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46" y="2443802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6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F93510-1133-49E6-8300-C9EC99508D71}"/>
              </a:ext>
            </a:extLst>
          </p:cNvPr>
          <p:cNvSpPr/>
          <p:nvPr/>
        </p:nvSpPr>
        <p:spPr>
          <a:xfrm>
            <a:off x="1760176" y="1877624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D25C0A-488D-41C2-8DC3-D4353FDC8C02}"/>
              </a:ext>
            </a:extLst>
          </p:cNvPr>
          <p:cNvCxnSpPr/>
          <p:nvPr/>
        </p:nvCxnSpPr>
        <p:spPr>
          <a:xfrm>
            <a:off x="3103702" y="289455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28C95-3A80-4543-8A97-996840B45254}"/>
              </a:ext>
            </a:extLst>
          </p:cNvPr>
          <p:cNvCxnSpPr>
            <a:cxnSpLocks/>
          </p:cNvCxnSpPr>
          <p:nvPr/>
        </p:nvCxnSpPr>
        <p:spPr>
          <a:xfrm rot="1800000">
            <a:off x="2803358" y="1331495"/>
            <a:ext cx="4332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38B46F9-5A7F-4B88-A03B-67CF491A7E2E}"/>
              </a:ext>
            </a:extLst>
          </p:cNvPr>
          <p:cNvSpPr/>
          <p:nvPr/>
        </p:nvSpPr>
        <p:spPr>
          <a:xfrm>
            <a:off x="3134635" y="4785457"/>
            <a:ext cx="3669960" cy="10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08AB2C-5F2F-4F4C-A4B7-CFA87E06179F}"/>
              </a:ext>
            </a:extLst>
          </p:cNvPr>
          <p:cNvCxnSpPr>
            <a:cxnSpLocks/>
          </p:cNvCxnSpPr>
          <p:nvPr/>
        </p:nvCxnSpPr>
        <p:spPr>
          <a:xfrm>
            <a:off x="4969615" y="1331495"/>
            <a:ext cx="0" cy="3761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gg graphic">
            <a:extLst>
              <a:ext uri="{FF2B5EF4-FFF2-40B4-BE49-F238E27FC236}">
                <a16:creationId xmlns:a16="http://schemas.microsoft.com/office/drawing/2014/main" id="{2073ABC4-F1C4-40AE-B95A-07FB0C07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19" y="1401762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64A5EC1-6492-4968-B2CE-7C8C8A2D6DBE}"/>
              </a:ext>
            </a:extLst>
          </p:cNvPr>
          <p:cNvSpPr/>
          <p:nvPr/>
        </p:nvSpPr>
        <p:spPr>
          <a:xfrm>
            <a:off x="5492002" y="4010241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D1349-4C89-4F44-93CD-3E2CD1D87AC1}"/>
              </a:ext>
            </a:extLst>
          </p:cNvPr>
          <p:cNvCxnSpPr/>
          <p:nvPr/>
        </p:nvCxnSpPr>
        <p:spPr>
          <a:xfrm>
            <a:off x="6835528" y="2422072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Egg graphic">
            <a:extLst>
              <a:ext uri="{FF2B5EF4-FFF2-40B4-BE49-F238E27FC236}">
                <a16:creationId xmlns:a16="http://schemas.microsoft.com/office/drawing/2014/main" id="{89EE4638-F65B-4A51-98A0-EA71046F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45" y="3534379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6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3EE7F3-508B-4B67-9B60-55E602635A9D}"/>
              </a:ext>
            </a:extLst>
          </p:cNvPr>
          <p:cNvSpPr/>
          <p:nvPr/>
        </p:nvSpPr>
        <p:spPr>
          <a:xfrm>
            <a:off x="1778406" y="3932365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31C3F4-90C2-46CE-AD25-2FBCE2BFEE53}"/>
              </a:ext>
            </a:extLst>
          </p:cNvPr>
          <p:cNvCxnSpPr/>
          <p:nvPr/>
        </p:nvCxnSpPr>
        <p:spPr>
          <a:xfrm>
            <a:off x="3121932" y="2344196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46CE9F-D361-40AE-9A09-DE483D09466B}"/>
              </a:ext>
            </a:extLst>
          </p:cNvPr>
          <p:cNvCxnSpPr>
            <a:cxnSpLocks/>
          </p:cNvCxnSpPr>
          <p:nvPr/>
        </p:nvCxnSpPr>
        <p:spPr>
          <a:xfrm rot="-1800000">
            <a:off x="2803358" y="1331495"/>
            <a:ext cx="4332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EFCC808-1274-4E20-88DC-FD5945FA2489}"/>
              </a:ext>
            </a:extLst>
          </p:cNvPr>
          <p:cNvSpPr/>
          <p:nvPr/>
        </p:nvSpPr>
        <p:spPr>
          <a:xfrm>
            <a:off x="3134635" y="4785457"/>
            <a:ext cx="3669960" cy="10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FE9D54-FED6-4BA2-9759-273D2FFB6F96}"/>
              </a:ext>
            </a:extLst>
          </p:cNvPr>
          <p:cNvCxnSpPr>
            <a:cxnSpLocks/>
          </p:cNvCxnSpPr>
          <p:nvPr/>
        </p:nvCxnSpPr>
        <p:spPr>
          <a:xfrm>
            <a:off x="4969615" y="1331495"/>
            <a:ext cx="0" cy="3761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gg graphic">
            <a:extLst>
              <a:ext uri="{FF2B5EF4-FFF2-40B4-BE49-F238E27FC236}">
                <a16:creationId xmlns:a16="http://schemas.microsoft.com/office/drawing/2014/main" id="{0BF2C365-B126-4BC9-A22E-C17F4132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49" y="3456503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A1ED174-B239-4122-A88C-F91EC1BA615F}"/>
              </a:ext>
            </a:extLst>
          </p:cNvPr>
          <p:cNvSpPr/>
          <p:nvPr/>
        </p:nvSpPr>
        <p:spPr>
          <a:xfrm>
            <a:off x="5473772" y="1825201"/>
            <a:ext cx="2687053" cy="43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9949B-E231-476C-85EE-D40F00740DBE}"/>
              </a:ext>
            </a:extLst>
          </p:cNvPr>
          <p:cNvCxnSpPr/>
          <p:nvPr/>
        </p:nvCxnSpPr>
        <p:spPr>
          <a:xfrm>
            <a:off x="6817298" y="237032"/>
            <a:ext cx="0" cy="1588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Egg graphic">
            <a:extLst>
              <a:ext uri="{FF2B5EF4-FFF2-40B4-BE49-F238E27FC236}">
                <a16:creationId xmlns:a16="http://schemas.microsoft.com/office/drawing/2014/main" id="{5D92B27D-3EEA-4183-83B0-83473142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15" y="1349339"/>
            <a:ext cx="654208" cy="7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Lum</dc:creator>
  <cp:lastModifiedBy>Melanie Lum</cp:lastModifiedBy>
  <cp:revision>11</cp:revision>
  <dcterms:created xsi:type="dcterms:W3CDTF">2020-05-08T04:01:25Z</dcterms:created>
  <dcterms:modified xsi:type="dcterms:W3CDTF">2020-05-08T06:54:19Z</dcterms:modified>
</cp:coreProperties>
</file>