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35"/>
    <p:restoredTop sz="94629"/>
  </p:normalViewPr>
  <p:slideViewPr>
    <p:cSldViewPr snapToGrid="0" snapToObjects="1">
      <p:cViewPr varScale="1">
        <p:scale>
          <a:sx n="153" d="100"/>
          <a:sy n="153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95102-C6F4-154C-889C-80C09DFC33CF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C01F9-2981-624A-8944-83BA33D0CD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87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261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327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602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940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260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055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155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18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90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911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27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0BA9-01BB-B04E-AD3D-2A8EDDEF1E24}" type="datetimeFigureOut">
              <a:rPr kumimoji="1" lang="ko-KR" altLang="en-US" smtClean="0"/>
              <a:t>2017. 5. 29.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33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4-alpha.getbootstrap.com/examples/cove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nflearn.com/course/&#54028;&#51060;&#50612;&#48288;&#51060;&#49828;-&#44053;&#51340;-&#50937;-&#50612;&#54540;&#47532;&#52992;&#51060;&#49496;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웹 프로그래밍 과제</a:t>
            </a:r>
            <a:r>
              <a:rPr kumimoji="1" lang="en-US" altLang="ko-KR" dirty="0" smtClean="0"/>
              <a:t>	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201410191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김선홍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37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1.</a:t>
            </a:r>
            <a:r>
              <a:rPr kumimoji="1" lang="ko-KR" altLang="en-US" dirty="0" smtClean="0"/>
              <a:t> 과제 분석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 smtClean="0"/>
              <a:t>데모 </a:t>
            </a:r>
            <a:r>
              <a:rPr kumimoji="1" lang="en-US" altLang="ko-KR" dirty="0" smtClean="0"/>
              <a:t>ID/PWD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활용 라이브러리</a:t>
            </a:r>
            <a:r>
              <a:rPr kumimoji="1" lang="en-US" altLang="ko-KR" dirty="0" smtClean="0"/>
              <a:t>(jQuery, Text Editor </a:t>
            </a:r>
            <a:r>
              <a:rPr kumimoji="1" lang="ko-KR" altLang="en-US" dirty="0" smtClean="0"/>
              <a:t>등</a:t>
            </a:r>
            <a:r>
              <a:rPr kumimoji="1" lang="en-US" altLang="ko-KR" dirty="0" smtClean="0"/>
              <a:t>)</a:t>
            </a:r>
          </a:p>
          <a:p>
            <a:r>
              <a:rPr kumimoji="1" lang="ko-KR" altLang="en-US" dirty="0" smtClean="0"/>
              <a:t>레이아웃 구성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Moboile</a:t>
            </a:r>
            <a:r>
              <a:rPr kumimoji="1" lang="en-US" altLang="ko-KR" dirty="0" smtClean="0"/>
              <a:t> &lt;-&gt; Other </a:t>
            </a:r>
            <a:r>
              <a:rPr kumimoji="1" lang="ko-KR" altLang="en-US" dirty="0" smtClean="0"/>
              <a:t>간 관계 등</a:t>
            </a:r>
            <a:r>
              <a:rPr kumimoji="1" lang="en-US" altLang="ko-KR" dirty="0" smtClean="0"/>
              <a:t>)</a:t>
            </a:r>
          </a:p>
          <a:p>
            <a:r>
              <a:rPr kumimoji="1" lang="ko-KR" altLang="en-US" dirty="0" smtClean="0"/>
              <a:t>기능 별 라이브러리 활용 내용 </a:t>
            </a:r>
            <a:endParaRPr kumimoji="1" lang="en-US" altLang="ko-KR" dirty="0"/>
          </a:p>
          <a:p>
            <a:r>
              <a:rPr kumimoji="1" lang="en-US" altLang="ko-KR" dirty="0" smtClean="0"/>
              <a:t>Firebase </a:t>
            </a:r>
            <a:r>
              <a:rPr kumimoji="1" lang="ko-KR" altLang="en-US" dirty="0" smtClean="0"/>
              <a:t>내 다이어리 저장방식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이미지 저장 방식</a:t>
            </a:r>
            <a:endParaRPr kumimoji="1" lang="en-US" altLang="ko-KR" dirty="0" smtClean="0"/>
          </a:p>
          <a:p>
            <a:r>
              <a:rPr kumimoji="1" lang="ko-KR" altLang="en-US" dirty="0" smtClean="0"/>
              <a:t>레이아웃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반응형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css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Framework,</a:t>
            </a:r>
            <a:r>
              <a:rPr kumimoji="1" lang="ko-KR" altLang="en-US" dirty="0" smtClean="0"/>
              <a:t> 페이지 디자인 ㅏㅈ유</a:t>
            </a:r>
            <a:endParaRPr kumimoji="1" lang="en-US" altLang="ko-KR" dirty="0" smtClean="0"/>
          </a:p>
          <a:p>
            <a:r>
              <a:rPr kumimoji="1" lang="ko-KR" altLang="en-US" dirty="0" smtClean="0"/>
              <a:t>다이어리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작성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제목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본문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작성일시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해시태그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이미지 동영상 파일 첨부 가능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수정 삭제 가능</a:t>
            </a:r>
            <a:endParaRPr kumimoji="1" lang="en-US" altLang="ko-KR" dirty="0" smtClean="0"/>
          </a:p>
          <a:p>
            <a:r>
              <a:rPr kumimoji="1" lang="ko-KR" altLang="en-US" dirty="0" smtClean="0"/>
              <a:t>조회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작성 일 시 기준 최신 리스트 출력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스크롤</a:t>
            </a:r>
            <a:r>
              <a:rPr kumimoji="1" lang="en-US" altLang="ko-KR" dirty="0" smtClean="0"/>
              <a:t>)</a:t>
            </a:r>
          </a:p>
          <a:p>
            <a:r>
              <a:rPr kumimoji="1" lang="ko-KR" altLang="en-US" dirty="0" smtClean="0"/>
              <a:t>해시태그 기반 다이어리 검색 가능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제목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본문 내용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조회 </a:t>
            </a:r>
            <a:r>
              <a:rPr kumimoji="1" lang="en-US" altLang="ko-KR" dirty="0" smtClean="0"/>
              <a:t>x)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85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1. Bootstrap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template</a:t>
            </a:r>
            <a:r>
              <a:rPr kumimoji="1" lang="ko-KR" altLang="en-US" dirty="0" smtClean="0"/>
              <a:t> 가져오기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hlinkClick r:id="rId2"/>
              </a:rPr>
              <a:t>https://v4-alpha.getbootstrap.com/examples/cover</a:t>
            </a:r>
            <a:r>
              <a:rPr kumimoji="1" lang="en-US" altLang="ko-KR" dirty="0" smtClean="0">
                <a:hlinkClick r:id="rId2"/>
              </a:rPr>
              <a:t>/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사이트의 템플릿을 커스터마이즈 하기로 하였습니다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상대경로와 절대경로를 수정하면서 </a:t>
            </a:r>
            <a:r>
              <a:rPr kumimoji="1" lang="en-US" altLang="ko-KR" dirty="0" err="1" smtClean="0"/>
              <a:t>flaticon</a:t>
            </a:r>
            <a:r>
              <a:rPr kumimoji="1" lang="ko-KR" altLang="en-US" dirty="0" smtClean="0"/>
              <a:t>이란 사이트에서 아이콘을 가져와서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연결하여 주었습니다</a:t>
            </a:r>
            <a:r>
              <a:rPr kumimoji="1" lang="en-US" altLang="ko-KR" dirty="0" smtClean="0"/>
              <a:t>.</a:t>
            </a:r>
            <a:endParaRPr kumimoji="1" lang="en-US" altLang="ko-KR" dirty="0" smtClean="0"/>
          </a:p>
        </p:txBody>
      </p:sp>
      <p:sp>
        <p:nvSpPr>
          <p:cNvPr id="4" name="텍스트 상자 3"/>
          <p:cNvSpPr txBox="1"/>
          <p:nvPr/>
        </p:nvSpPr>
        <p:spPr>
          <a:xfrm>
            <a:off x="1667435" y="10757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9278471" y="-22053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77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Ck</a:t>
            </a:r>
            <a:r>
              <a:rPr kumimoji="1" lang="en-US" altLang="ko-KR" dirty="0" smtClean="0"/>
              <a:t> Editor </a:t>
            </a:r>
            <a:r>
              <a:rPr kumimoji="1" lang="ko-KR" altLang="en-US" dirty="0" smtClean="0"/>
              <a:t>연결하기</a:t>
            </a:r>
            <a:r>
              <a:rPr kumimoji="1" lang="en-US" altLang="ko-KR" dirty="0" smtClean="0"/>
              <a:t>	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Ck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editor</a:t>
            </a:r>
            <a:r>
              <a:rPr kumimoji="1" lang="ko-KR" altLang="en-US" dirty="0" smtClean="0"/>
              <a:t>를 </a:t>
            </a:r>
            <a:r>
              <a:rPr kumimoji="1" lang="en-US" altLang="ko-KR" dirty="0" err="1" smtClean="0"/>
              <a:t>Edit.html</a:t>
            </a:r>
            <a:r>
              <a:rPr kumimoji="1" lang="ko-KR" altLang="en-US" dirty="0" smtClean="0"/>
              <a:t>안에 만들어 주었습니다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가져오는 건 쉬웠으나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이걸 어떻게 연결해서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이미지를 업로드하고 글을 불러올 지가 관건이었습니다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우선 </a:t>
            </a:r>
            <a:r>
              <a:rPr kumimoji="1" lang="en-US" altLang="ko-KR" dirty="0" smtClean="0"/>
              <a:t>firebase</a:t>
            </a:r>
            <a:r>
              <a:rPr kumimoji="1" lang="ko-KR" altLang="en-US" dirty="0" smtClean="0"/>
              <a:t>를 먼저 이해한 뒤에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ckeditor</a:t>
            </a:r>
            <a:r>
              <a:rPr kumimoji="1" lang="ko-KR" altLang="en-US" dirty="0" smtClean="0"/>
              <a:t>의 데이터를 저장해주는 방식으로 진행하기로 하였습니다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6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Firebase</a:t>
            </a:r>
            <a:r>
              <a:rPr kumimoji="1" lang="ko-KR" altLang="en-US" dirty="0" smtClean="0"/>
              <a:t> 사용하기</a:t>
            </a:r>
            <a:r>
              <a:rPr kumimoji="1" lang="en-US" altLang="ko-KR" dirty="0" smtClean="0"/>
              <a:t>		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Firebase</a:t>
            </a:r>
            <a:r>
              <a:rPr kumimoji="1" lang="ko-KR" altLang="en-US" dirty="0" smtClean="0"/>
              <a:t>를 어떻게 사용해야 할지 감을 잡지 못해서</a:t>
            </a:r>
            <a:r>
              <a:rPr kumimoji="1" lang="en-US" altLang="ko-KR" dirty="0" smtClean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공식문서도 찾아보고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구글링도 해보고 유튜브에도 찾아봤는데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너무나 어려웠습니다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그래서 겨우겨우 찾은 강좌가 인프런이란 사이트에 나와있는 간단한 메모 만드는 강의였습니다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주소는 다음과 같습니다</a:t>
            </a:r>
            <a:r>
              <a:rPr kumimoji="1" lang="en-US" altLang="ko-KR" dirty="0" smtClean="0"/>
              <a:t>.</a:t>
            </a:r>
            <a:endParaRPr kumimoji="1" lang="en-US" altLang="ko-KR" dirty="0" smtClean="0"/>
          </a:p>
          <a:p>
            <a:r>
              <a:rPr kumimoji="1" lang="mr-IN" altLang="ko-KR" dirty="0">
                <a:hlinkClick r:id="rId2"/>
              </a:rPr>
              <a:t>https://www.inflearn.com/course</a:t>
            </a:r>
            <a:r>
              <a:rPr kumimoji="1" lang="mr-IN" altLang="ko-KR" dirty="0" smtClean="0">
                <a:hlinkClick r:id="rId2"/>
              </a:rPr>
              <a:t>/</a:t>
            </a:r>
            <a:r>
              <a:rPr kumimoji="1" lang="ko-KR" altLang="en-US" dirty="0" smtClean="0">
                <a:hlinkClick r:id="rId2"/>
              </a:rPr>
              <a:t>파이어베이스</a:t>
            </a:r>
            <a:r>
              <a:rPr kumimoji="1" lang="en-US" altLang="ko-KR" dirty="0" smtClean="0">
                <a:hlinkClick r:id="rId2"/>
              </a:rPr>
              <a:t>-</a:t>
            </a:r>
            <a:r>
              <a:rPr kumimoji="1" lang="ko-KR" altLang="en-US" dirty="0" smtClean="0">
                <a:hlinkClick r:id="rId2"/>
              </a:rPr>
              <a:t>강좌</a:t>
            </a:r>
            <a:r>
              <a:rPr kumimoji="1" lang="en-US" altLang="ko-KR" dirty="0" smtClean="0">
                <a:hlinkClick r:id="rId2"/>
              </a:rPr>
              <a:t>-</a:t>
            </a:r>
            <a:r>
              <a:rPr kumimoji="1" lang="ko-KR" altLang="en-US" dirty="0" smtClean="0">
                <a:hlinkClick r:id="rId2"/>
              </a:rPr>
              <a:t>웹</a:t>
            </a:r>
            <a:r>
              <a:rPr kumimoji="1" lang="en-US" altLang="ko-KR" dirty="0" smtClean="0">
                <a:hlinkClick r:id="rId2"/>
              </a:rPr>
              <a:t>-</a:t>
            </a:r>
            <a:r>
              <a:rPr kumimoji="1" lang="ko-KR" altLang="en-US" dirty="0" smtClean="0">
                <a:hlinkClick r:id="rId2"/>
              </a:rPr>
              <a:t>어플리케이션</a:t>
            </a:r>
            <a:r>
              <a:rPr kumimoji="1" lang="en-US" altLang="ko-KR" dirty="0" smtClean="0">
                <a:hlinkClick r:id="rId2"/>
              </a:rPr>
              <a:t>/</a:t>
            </a:r>
            <a:endParaRPr kumimoji="1" lang="en-US" altLang="ko-KR" dirty="0" smtClean="0"/>
          </a:p>
          <a:p>
            <a:r>
              <a:rPr kumimoji="1" lang="en-US" altLang="ko-KR" dirty="0"/>
              <a:t> </a:t>
            </a:r>
            <a:r>
              <a:rPr kumimoji="1" lang="ko-KR" altLang="en-US" dirty="0" smtClean="0"/>
              <a:t>강좌대로 따라하긴 해서 메모웹을 만들어보았지만</a:t>
            </a:r>
            <a:r>
              <a:rPr kumimoji="1" lang="en-US" altLang="ko-KR" dirty="0" smtClean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여전히 어려웠습니다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2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134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221</Words>
  <Application>Microsoft Macintosh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Mangal</vt:lpstr>
      <vt:lpstr>Arial</vt:lpstr>
      <vt:lpstr>Office 테마</vt:lpstr>
      <vt:lpstr>웹 프로그래밍 과제 </vt:lpstr>
      <vt:lpstr>1. 과제 분석</vt:lpstr>
      <vt:lpstr>1. Bootstrap template 가져오기 </vt:lpstr>
      <vt:lpstr>Ck Editor 연결하기 </vt:lpstr>
      <vt:lpstr>Firebase 사용하기  </vt:lpstr>
      <vt:lpstr>PowerPoint 프레젠테이션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과제 </dc:title>
  <dc:creator>seonhong kim</dc:creator>
  <cp:lastModifiedBy>seonhong kim</cp:lastModifiedBy>
  <cp:revision>9</cp:revision>
  <dcterms:created xsi:type="dcterms:W3CDTF">2017-05-16T07:42:43Z</dcterms:created>
  <dcterms:modified xsi:type="dcterms:W3CDTF">2017-05-29T13:12:41Z</dcterms:modified>
</cp:coreProperties>
</file>