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86450"/>
  </p:normalViewPr>
  <p:slideViewPr>
    <p:cSldViewPr snapToGrid="0" snapToObjects="1">
      <p:cViewPr varScale="1">
        <p:scale>
          <a:sx n="155" d="100"/>
          <a:sy n="155" d="100"/>
        </p:scale>
        <p:origin x="200" y="344"/>
      </p:cViewPr>
      <p:guideLst/>
    </p:cSldViewPr>
  </p:slideViewPr>
  <p:outlineViewPr>
    <p:cViewPr>
      <p:scale>
        <a:sx n="33" d="100"/>
        <a:sy n="33" d="100"/>
      </p:scale>
      <p:origin x="0" y="-6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5102-C6F4-154C-889C-80C09DFC33CF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01F9-2981-624A-8944-83BA33D0CD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7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BA9-01BB-B04E-AD3D-2A8EDDEF1E24}" type="datetimeFigureOut">
              <a:rPr kumimoji="1" lang="ko-KR" altLang="en-US" smtClean="0"/>
              <a:t>2017. 6. 10.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solate-lowlands-50086.herokuapp.com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mo-b1e61.firebaseapp.com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solate-lowlands-50086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 프로그래밍 과제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201410191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김선홍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7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7.</a:t>
            </a:r>
            <a:r>
              <a:rPr kumimoji="1" lang="ko-KR" altLang="en-US" dirty="0" smtClean="0"/>
              <a:t> 글을 쓴 뒤 </a:t>
            </a:r>
            <a:r>
              <a:rPr kumimoji="1" lang="en-US" altLang="ko-KR" dirty="0" smtClean="0"/>
              <a:t>view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details</a:t>
            </a:r>
            <a:r>
              <a:rPr kumimoji="1" lang="ko-KR" altLang="en-US" dirty="0" smtClean="0"/>
              <a:t>을 눌렀을 때 보이는 </a:t>
            </a:r>
            <a:r>
              <a:rPr kumimoji="1" lang="en-US" altLang="ko-KR" dirty="0" smtClean="0"/>
              <a:t>show. Html</a:t>
            </a:r>
            <a:r>
              <a:rPr kumimoji="1" lang="ko-KR" altLang="en-US" dirty="0" smtClean="0"/>
              <a:t> 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56" y="2237739"/>
            <a:ext cx="5709041" cy="37004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92" y="1493893"/>
            <a:ext cx="3759200" cy="45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8.</a:t>
            </a:r>
            <a:r>
              <a:rPr kumimoji="1" lang="ko-KR" altLang="en-US" dirty="0" smtClean="0"/>
              <a:t> 수정하고 삭제하는 </a:t>
            </a:r>
            <a:r>
              <a:rPr kumimoji="1" lang="en-US" altLang="ko-KR" dirty="0" err="1" smtClean="0"/>
              <a:t>edit.html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delete</a:t>
            </a:r>
            <a:r>
              <a:rPr kumimoji="1" lang="ko-KR" altLang="en-US" dirty="0" smtClean="0"/>
              <a:t>기능 구현 사진입니다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확인을 누르면 삭제가 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19" y="2697211"/>
            <a:ext cx="9798326" cy="2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9.</a:t>
            </a:r>
            <a:r>
              <a:rPr kumimoji="1" lang="ko-KR" altLang="en-US" dirty="0" smtClean="0"/>
              <a:t> 검색 기능을 활용해보았습니다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0" y="1690688"/>
            <a:ext cx="6962140" cy="4351338"/>
          </a:xfrm>
        </p:spPr>
      </p:pic>
      <p:sp>
        <p:nvSpPr>
          <p:cNvPr id="6" name="텍스트 상자 5"/>
          <p:cNvSpPr txBox="1"/>
          <p:nvPr/>
        </p:nvSpPr>
        <p:spPr>
          <a:xfrm>
            <a:off x="961827" y="2013160"/>
            <a:ext cx="342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기능이라고 쳤을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나오는 내용들을 보여줍니다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9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10.</a:t>
            </a:r>
            <a:r>
              <a:rPr kumimoji="1" lang="ko-KR" altLang="en-US" dirty="0" smtClean="0"/>
              <a:t> 이미지 업로드 기능입니다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에 보이는  오른쪽 아이콘을 클릭합니다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원하는 이미지 주소를 복사합니다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URL</a:t>
            </a:r>
            <a:r>
              <a:rPr kumimoji="1" lang="ko-KR" altLang="en-US" dirty="0" smtClean="0"/>
              <a:t>에 입력합니다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18" y="1999571"/>
            <a:ext cx="1367972" cy="1007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38" y="3169528"/>
            <a:ext cx="3200400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11.</a:t>
            </a:r>
            <a:r>
              <a:rPr kumimoji="1" lang="ko-KR" altLang="en-US" dirty="0" smtClean="0"/>
              <a:t> 이미지 확인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에 있는 내용을 잘라서 보여주는 </a:t>
            </a:r>
            <a:r>
              <a:rPr kumimoji="1" lang="en-US" altLang="ko-KR" dirty="0" smtClean="0"/>
              <a:t>Truncate</a:t>
            </a:r>
            <a:r>
              <a:rPr kumimoji="1" lang="ko-KR" altLang="en-US" dirty="0" smtClean="0"/>
              <a:t>라는 레일즈 문법을 사용하였습니다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그렇게 되니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image</a:t>
            </a:r>
            <a:r>
              <a:rPr kumimoji="1" lang="ko-KR" altLang="en-US" dirty="0" smtClean="0"/>
              <a:t> 파일도 </a:t>
            </a:r>
            <a:r>
              <a:rPr kumimoji="1" lang="en-US" altLang="ko-KR" dirty="0" err="1" smtClean="0"/>
              <a:t>url</a:t>
            </a:r>
            <a:r>
              <a:rPr kumimoji="1" lang="ko-KR" altLang="en-US" dirty="0" smtClean="0"/>
              <a:t>형식으로 불러오는데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그게 잘려나와 메인에서는 제대로 보여지지 않았습니다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</a:t>
            </a:r>
            <a:r>
              <a:rPr kumimoji="1" lang="ko-KR" altLang="en-US" dirty="0" smtClean="0"/>
              <a:t>메인에서는 잘 보이지 않지만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 제목을 클릭했을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show</a:t>
            </a:r>
            <a:r>
              <a:rPr kumimoji="1" lang="ko-KR" altLang="en-US" dirty="0" smtClean="0"/>
              <a:t>로 이동해서 보여지도록 구현하였습니다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4" y="3638211"/>
            <a:ext cx="9489863" cy="2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12.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nav</a:t>
            </a:r>
            <a:r>
              <a:rPr kumimoji="1" lang="en-US" altLang="ko-KR" dirty="0" smtClean="0"/>
              <a:t>-bar</a:t>
            </a:r>
            <a:r>
              <a:rPr kumimoji="1" lang="ko-KR" altLang="en-US" dirty="0" smtClean="0"/>
              <a:t> 설명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smtClean="0"/>
              <a:t>왼쪽 아이콘을 클릭하시면 </a:t>
            </a:r>
            <a:r>
              <a:rPr kumimoji="1" lang="en-US" altLang="ko-KR" sz="2400" dirty="0" err="1" smtClean="0"/>
              <a:t>index.html</a:t>
            </a:r>
            <a:r>
              <a:rPr kumimoji="1" lang="ko-KR" altLang="en-US" sz="2400" dirty="0" smtClean="0"/>
              <a:t>즉 메인으로 이동합니다</a:t>
            </a:r>
            <a:r>
              <a:rPr kumimoji="1" lang="en-US" altLang="ko-KR" sz="2400" dirty="0" smtClean="0"/>
              <a:t>.</a:t>
            </a:r>
            <a:endParaRPr kumimoji="1" lang="en-US" altLang="ko-KR" sz="2400" dirty="0" smtClean="0"/>
          </a:p>
          <a:p>
            <a:r>
              <a:rPr kumimoji="1" lang="en-US" altLang="ko-KR" sz="2400" dirty="0" smtClean="0"/>
              <a:t>Memo-firebase</a:t>
            </a:r>
            <a:r>
              <a:rPr kumimoji="1" lang="ko-KR" altLang="en-US" sz="2400" dirty="0" smtClean="0"/>
              <a:t>는 클릭하시면 </a:t>
            </a:r>
            <a:r>
              <a:rPr kumimoji="1" lang="en-US" altLang="ko-KR" sz="2400" dirty="0" smtClean="0"/>
              <a:t>firebase</a:t>
            </a:r>
            <a:r>
              <a:rPr kumimoji="1" lang="ko-KR" altLang="en-US" sz="2400" dirty="0" smtClean="0"/>
              <a:t> 메모 어플로 연결이 됩니다</a:t>
            </a:r>
            <a:r>
              <a:rPr kumimoji="1" lang="en-US" altLang="ko-KR" sz="2400" dirty="0" smtClean="0"/>
              <a:t>.</a:t>
            </a:r>
          </a:p>
          <a:p>
            <a:r>
              <a:rPr kumimoji="1" lang="en-US" altLang="ko-KR" sz="2400" dirty="0" smtClean="0"/>
              <a:t>Dropdown</a:t>
            </a:r>
            <a:r>
              <a:rPr kumimoji="1" lang="ko-KR" altLang="en-US" sz="2400" dirty="0" smtClean="0"/>
              <a:t>을 클릭하시면 </a:t>
            </a:r>
            <a:r>
              <a:rPr kumimoji="1" lang="en-US" altLang="ko-KR" sz="2400" dirty="0" smtClean="0"/>
              <a:t>Home,</a:t>
            </a:r>
            <a:r>
              <a:rPr kumimoji="1" lang="ko-KR" altLang="en-US" sz="2400" dirty="0" smtClean="0"/>
              <a:t> 글쓰기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err="1" smtClean="0"/>
              <a:t>github</a:t>
            </a:r>
            <a:r>
              <a:rPr kumimoji="1" lang="ko-KR" altLang="en-US" sz="2400" dirty="0" smtClean="0"/>
              <a:t>이 연결됩니다</a:t>
            </a:r>
            <a:r>
              <a:rPr kumimoji="1" lang="en-US" altLang="ko-KR" sz="2400" dirty="0" smtClean="0"/>
              <a:t>.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Home</a:t>
            </a:r>
            <a:r>
              <a:rPr kumimoji="1" lang="ko-KR" altLang="en-US" sz="2400" dirty="0" smtClean="0"/>
              <a:t>은 가장 첫 페이지가 나오며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글쓰기를 클릭하시면 </a:t>
            </a:r>
            <a:r>
              <a:rPr kumimoji="1" lang="en-US" altLang="ko-KR" sz="2400" dirty="0" err="1" smtClean="0"/>
              <a:t>new.html</a:t>
            </a:r>
            <a:r>
              <a:rPr kumimoji="1" lang="ko-KR" altLang="en-US" sz="2400" dirty="0" smtClean="0"/>
              <a:t>로 연결이됩니다</a:t>
            </a:r>
            <a:r>
              <a:rPr kumimoji="1" lang="en-US" altLang="ko-KR" sz="2400" dirty="0" smtClean="0"/>
              <a:t>.</a:t>
            </a:r>
            <a:r>
              <a:rPr kumimoji="1" lang="ko-KR" altLang="en-US" sz="2400" dirty="0" smtClean="0"/>
              <a:t> 그리고 </a:t>
            </a:r>
            <a:r>
              <a:rPr kumimoji="1" lang="en-US" altLang="ko-KR" sz="2400" dirty="0" err="1" smtClean="0"/>
              <a:t>github</a:t>
            </a:r>
            <a:r>
              <a:rPr kumimoji="1" lang="ko-KR" altLang="en-US" sz="2400" dirty="0" smtClean="0"/>
              <a:t>을 클릭하시면 제 </a:t>
            </a:r>
            <a:r>
              <a:rPr kumimoji="1" lang="en-US" altLang="ko-KR" sz="2400" dirty="0" err="1" smtClean="0"/>
              <a:t>github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repository</a:t>
            </a:r>
            <a:r>
              <a:rPr kumimoji="1" lang="ko-KR" altLang="en-US" sz="2400" dirty="0" smtClean="0"/>
              <a:t>로 연결이됩니다</a:t>
            </a:r>
            <a:r>
              <a:rPr kumimoji="1" lang="en-US" altLang="ko-KR" sz="2400" dirty="0" smtClean="0"/>
              <a:t>.</a:t>
            </a:r>
          </a:p>
          <a:p>
            <a:endParaRPr kumimoji="1"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16" y="4532495"/>
            <a:ext cx="9719443" cy="10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이 </a:t>
            </a:r>
            <a:r>
              <a:rPr kumimoji="1" lang="en-US" altLang="ko-KR" dirty="0" err="1" smtClean="0"/>
              <a:t>ppt</a:t>
            </a:r>
            <a:r>
              <a:rPr kumimoji="1" lang="ko-KR" altLang="en-US" dirty="0" smtClean="0"/>
              <a:t>에는 </a:t>
            </a:r>
            <a:r>
              <a:rPr kumimoji="1" lang="ko-KR" altLang="en-US" dirty="0" smtClean="0"/>
              <a:t>실행시 필요한 기능들만 요약해서 넣었습니다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어떻게 과제를 준비했는지는 과제를 해온 과정이라는 </a:t>
            </a:r>
            <a:r>
              <a:rPr kumimoji="1" lang="en-US" altLang="ko-KR" dirty="0" err="1" smtClean="0"/>
              <a:t>ppt</a:t>
            </a:r>
            <a:r>
              <a:rPr kumimoji="1" lang="ko-KR" altLang="en-US" dirty="0" smtClean="0"/>
              <a:t>에 넣어놨습니다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 하나하나 두서없는 글이지만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이렇게라도 제가 어떤 노력을 해왔는지를 보여주어야 할 것 같았습니다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열심히는 했지만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 정도 밖에 하질 못 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죄송합니다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그리고 읽어주셔서 </a:t>
            </a:r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6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0.</a:t>
            </a:r>
            <a:r>
              <a:rPr kumimoji="1" lang="ko-KR" altLang="en-US" dirty="0" smtClean="0"/>
              <a:t> 사이트 들어가기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ko-KR" dirty="0" smtClean="0">
                <a:hlinkClick r:id="rId2"/>
              </a:rPr>
              <a:t>https</a:t>
            </a:r>
            <a:r>
              <a:rPr kumimoji="1" lang="en-US" altLang="ko-KR" dirty="0">
                <a:hlinkClick r:id="rId2"/>
              </a:rPr>
              <a:t>://desolate-lowlands-50086.herokuapp.com/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보시고 </a:t>
            </a:r>
            <a:r>
              <a:rPr kumimoji="1" lang="ko-KR" altLang="en-US" dirty="0" smtClean="0"/>
              <a:t>계신 화면이 루비온 레일즈로 만든 첫 사이트입니다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 들어가기를 누르시면 홈페이지로 들어갈 수 있습니다</a:t>
            </a:r>
            <a:r>
              <a:rPr kumimoji="1" lang="en-US" altLang="ko-KR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76" y="2866767"/>
            <a:ext cx="4517081" cy="22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메모 웹을 링크를 통해 연결하였습니다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Nav</a:t>
            </a:r>
            <a:r>
              <a:rPr kumimoji="1" lang="en-US" altLang="ko-KR" dirty="0" smtClean="0"/>
              <a:t>-bar</a:t>
            </a:r>
            <a:r>
              <a:rPr kumimoji="1" lang="ko-KR" altLang="en-US" dirty="0" smtClean="0"/>
              <a:t>에 있는 </a:t>
            </a:r>
            <a:r>
              <a:rPr kumimoji="1" lang="en-US" altLang="ko-KR" dirty="0" smtClean="0"/>
              <a:t>firebase-memo</a:t>
            </a:r>
            <a:r>
              <a:rPr kumimoji="1" lang="ko-KR" altLang="en-US" dirty="0" smtClean="0"/>
              <a:t>를 클릭하시면 이동하게됩니다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1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Firebase</a:t>
            </a:r>
            <a:r>
              <a:rPr lang="ko-KR" altLang="en-US" dirty="0" smtClean="0"/>
              <a:t> 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memo-b1e61.firebaseapp.com</a:t>
            </a:r>
            <a:endParaRPr lang="en-US" altLang="ko-KR" dirty="0" smtClean="0"/>
          </a:p>
          <a:p>
            <a:r>
              <a:rPr lang="ko-KR" altLang="en-US" dirty="0" smtClean="0"/>
              <a:t>이 사이트가 </a:t>
            </a:r>
            <a:r>
              <a:rPr lang="en-US" altLang="ko-KR" dirty="0" smtClean="0"/>
              <a:t>deploy</a:t>
            </a:r>
            <a:r>
              <a:rPr lang="ko-KR" altLang="en-US" dirty="0" smtClean="0"/>
              <a:t> 된 사이트입니다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구글 인증 계정을 넣었습니다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그래서 팝업 승인을 해주신 뒤에 새로고침을 누르면  구글 로그인 폼으로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2" y="4007977"/>
            <a:ext cx="9842500" cy="19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오른쪽 하단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버튼이 저장하기입니다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7801"/>
            <a:ext cx="4381500" cy="1689100"/>
          </a:xfrm>
        </p:spPr>
      </p:pic>
      <p:sp>
        <p:nvSpPr>
          <p:cNvPr id="4" name="텍스트 상자 3"/>
          <p:cNvSpPr txBox="1"/>
          <p:nvPr/>
        </p:nvSpPr>
        <p:spPr>
          <a:xfrm>
            <a:off x="166743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278471" y="-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5649686" y="1837801"/>
            <a:ext cx="57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로그인을 하신 뒤에 글을 작성 하신 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추가버튼을 누르시면 저장이 됩니다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77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삭제하기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휴지통 버튼입니다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672045"/>
            <a:ext cx="9604375" cy="2137798"/>
          </a:xfrm>
        </p:spPr>
      </p:pic>
      <p:sp>
        <p:nvSpPr>
          <p:cNvPr id="5" name="텍스트 상자 4"/>
          <p:cNvSpPr txBox="1"/>
          <p:nvPr/>
        </p:nvSpPr>
        <p:spPr>
          <a:xfrm>
            <a:off x="838200" y="1891503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휴지통 버튼을 누르시면 삭제가 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레일즈로 만든 웹 사이트 화면입니다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>
                <a:hlinkClick r:id="rId2"/>
              </a:rPr>
              <a:t>https://desolate-lowlands-50086.herokuapp.com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헤로쿠를 통해서 배포를 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15" y="3444103"/>
            <a:ext cx="4922520" cy="287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94" y="2377303"/>
            <a:ext cx="2247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iNDex.html</a:t>
            </a:r>
            <a:r>
              <a:rPr kumimoji="1" lang="ko-KR" altLang="en-US" dirty="0" smtClean="0"/>
              <a:t> 화면입니다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들어가기 버튼을 통해서 나오는 웹 사이트 </a:t>
            </a:r>
            <a:r>
              <a:rPr kumimoji="1" lang="en-US" altLang="ko-KR" dirty="0" smtClean="0"/>
              <a:t>home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글쓰기를 눌러보겠습니다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36" y="3204380"/>
            <a:ext cx="4373880" cy="2733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32" y="2320154"/>
            <a:ext cx="2234628" cy="3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4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6329"/>
          </a:xfrm>
        </p:spPr>
        <p:txBody>
          <a:bodyPr/>
          <a:lstStyle/>
          <a:p>
            <a:r>
              <a:rPr kumimoji="1" lang="en-US" altLang="ko-KR" dirty="0" smtClean="0"/>
              <a:t>6.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new.html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944" y="1853754"/>
            <a:ext cx="10744200" cy="4486275"/>
          </a:xfrm>
        </p:spPr>
        <p:txBody>
          <a:bodyPr/>
          <a:lstStyle/>
          <a:p>
            <a:r>
              <a:rPr kumimoji="1" lang="ko-KR" altLang="en-US" dirty="0" smtClean="0"/>
              <a:t>글을 쓸 수 있는 </a:t>
            </a:r>
            <a:r>
              <a:rPr kumimoji="1" lang="en-US" altLang="ko-KR" dirty="0" smtClean="0"/>
              <a:t>new.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56" y="2323482"/>
            <a:ext cx="6065520" cy="3690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44" y="455741"/>
            <a:ext cx="3530600" cy="53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8472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376</Words>
  <Application>Microsoft Macintosh PowerPoint</Application>
  <PresentationFormat>와이드스크린</PresentationFormat>
  <Paragraphs>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Gill Sans MT</vt:lpstr>
      <vt:lpstr>Mangal</vt:lpstr>
      <vt:lpstr>Arial</vt:lpstr>
      <vt:lpstr>갤러리</vt:lpstr>
      <vt:lpstr>웹 프로그래밍 과제 </vt:lpstr>
      <vt:lpstr>0. 사이트 들어가기</vt:lpstr>
      <vt:lpstr>Firebase – 메모 웹을 링크를 통해 연결하였습니다.</vt:lpstr>
      <vt:lpstr>1. Firebase 실행방법</vt:lpstr>
      <vt:lpstr>2. 오른쪽 하단 + 버튼이 저장하기입니다</vt:lpstr>
      <vt:lpstr>3. 삭제하기- 휴지통 버튼입니다.</vt:lpstr>
      <vt:lpstr>4. 레일즈로 만든 웹 사이트 화면입니다.</vt:lpstr>
      <vt:lpstr>5. iNDex.html 화면입니다.</vt:lpstr>
      <vt:lpstr>6. new.html</vt:lpstr>
      <vt:lpstr>7. 글을 쓴 뒤 view details을 눌렀을 때 보이는 show. Html 입니다. </vt:lpstr>
      <vt:lpstr>8. 수정하고 삭제하는 edit.html과 delete기능 구현 사진입니다.</vt:lpstr>
      <vt:lpstr>9. 검색 기능을 활용해보았습니다.</vt:lpstr>
      <vt:lpstr>10. 이미지 업로드 기능입니다.</vt:lpstr>
      <vt:lpstr>11. 이미지 확인</vt:lpstr>
      <vt:lpstr>12. nav-bar 설명</vt:lpstr>
      <vt:lpstr>정리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과제 </dc:title>
  <dc:creator>seonhong kim</dc:creator>
  <cp:lastModifiedBy>seonhong kim</cp:lastModifiedBy>
  <cp:revision>37</cp:revision>
  <dcterms:created xsi:type="dcterms:W3CDTF">2017-05-16T07:42:43Z</dcterms:created>
  <dcterms:modified xsi:type="dcterms:W3CDTF">2017-06-10T13:13:57Z</dcterms:modified>
</cp:coreProperties>
</file>