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73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/>
    <p:restoredTop sz="86492"/>
  </p:normalViewPr>
  <p:slideViewPr>
    <p:cSldViewPr snapToGrid="0" snapToObjects="1">
      <p:cViewPr>
        <p:scale>
          <a:sx n="140" d="100"/>
          <a:sy n="140" d="100"/>
        </p:scale>
        <p:origin x="1992" y="672"/>
      </p:cViewPr>
      <p:guideLst/>
    </p:cSldViewPr>
  </p:slideViewPr>
  <p:outlineViewPr>
    <p:cViewPr>
      <p:scale>
        <a:sx n="33" d="100"/>
        <a:sy n="33" d="100"/>
      </p:scale>
      <p:origin x="0" y="-60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95102-C6F4-154C-889C-80C09DFC33CF}" type="datetimeFigureOut">
              <a:rPr kumimoji="1" lang="ko-KR" altLang="en-US" smtClean="0"/>
              <a:t>2017. 6. 10.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C01F9-2981-624A-8944-83BA33D0CD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87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2017. 6. 10.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2017. 6. 10.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2017. 6. 10.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2017. 6. 10.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2017. 6. 10.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4D90BA9-01BB-B04E-AD3D-2A8EDDEF1E24}" type="datetimeFigureOut">
              <a:rPr kumimoji="1" lang="ko-KR" altLang="en-US" smtClean="0"/>
              <a:t>2017. 6. 10.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90BA9-01BB-B04E-AD3D-2A8EDDEF1E24}" type="datetimeFigureOut">
              <a:rPr kumimoji="1" lang="ko-KR" altLang="en-US" smtClean="0"/>
              <a:t>2017. 6. 10.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49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oPpigFAlLmE" TargetMode="Externa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orenlc.com/creating-a-simple-search-in-rails-4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solate-lowlands-50086.herokuapp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4-alpha.getbootstrap.com/examples/cove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nflearn.com/course/&#54028;&#51060;&#50612;&#48288;&#51060;&#49828;-&#44053;&#51340;-&#50937;-&#50612;&#54540;&#47532;&#52992;&#51060;&#49496;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earning.net/courses/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ichonrails.com/articles/getting-started-with-ckeditor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dystu.github.io/blog/2015/02/26/how-to-install-and-use-ckeditor-and-paperclip-in-rails-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2389" y="1130752"/>
            <a:ext cx="9144000" cy="2387600"/>
          </a:xfrm>
        </p:spPr>
        <p:txBody>
          <a:bodyPr/>
          <a:lstStyle/>
          <a:p>
            <a:r>
              <a:rPr kumimoji="1" lang="ko-KR" altLang="en-US" dirty="0" smtClean="0"/>
              <a:t>웹 프로그래밍 과제</a:t>
            </a:r>
            <a:r>
              <a:rPr kumimoji="1" lang="en-US" altLang="ko-KR" dirty="0" smtClean="0"/>
              <a:t>	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201410191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 철학과  </a:t>
            </a:r>
            <a:r>
              <a:rPr kumimoji="1" lang="ko-KR" altLang="en-US" dirty="0" smtClean="0"/>
              <a:t>김선홍</a:t>
            </a:r>
            <a:endParaRPr kumimoji="1" lang="ko-KR" altLang="en-US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3531765" y="25754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3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3.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ckeditor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젬과 </a:t>
            </a:r>
            <a:r>
              <a:rPr kumimoji="1" lang="en-US" altLang="ko-KR" dirty="0" smtClean="0"/>
              <a:t>paperclip</a:t>
            </a:r>
            <a:r>
              <a:rPr kumimoji="1" lang="ko-KR" altLang="en-US" dirty="0" smtClean="0"/>
              <a:t>젬 </a:t>
            </a:r>
            <a:r>
              <a:rPr kumimoji="1" lang="ko-KR" altLang="en-US" dirty="0" smtClean="0"/>
              <a:t>연결하기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Ckeditor</a:t>
            </a:r>
            <a:r>
              <a:rPr kumimoji="1" lang="ko-KR" altLang="en-US" dirty="0" smtClean="0"/>
              <a:t>를 연결할 때도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젬이라는 걸 활용해서 연결해줘야 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그리고 그 안에 </a:t>
            </a:r>
            <a:r>
              <a:rPr kumimoji="1" lang="en-US" altLang="ko-KR" dirty="0" smtClean="0"/>
              <a:t>paperclip</a:t>
            </a:r>
            <a:r>
              <a:rPr kumimoji="1" lang="ko-KR" altLang="en-US" dirty="0" smtClean="0"/>
              <a:t>이라는 젬을 연결해줘서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데이터베이스를 수정해준 뒤에야 이미지를 넣을 수 있었습니다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r>
              <a:rPr kumimoji="1" lang="ko-KR" altLang="en-US" dirty="0" smtClean="0"/>
              <a:t>위 슬라이드에 첨부한 사이트를 보고 따라하다보니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문제를 해결할 수 있었습니다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489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- </a:t>
            </a:r>
            <a:r>
              <a:rPr kumimoji="1" lang="ko-KR" altLang="en-US" dirty="0" smtClean="0"/>
              <a:t>이미지 오류 문제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76" y="1929384"/>
            <a:ext cx="6432196" cy="3449638"/>
          </a:xfrm>
        </p:spPr>
      </p:pic>
      <p:sp>
        <p:nvSpPr>
          <p:cNvPr id="5" name="텍스트 상자 4"/>
          <p:cNvSpPr txBox="1"/>
          <p:nvPr/>
        </p:nvSpPr>
        <p:spPr>
          <a:xfrm>
            <a:off x="1033272" y="2085813"/>
            <a:ext cx="3163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Truncate</a:t>
            </a:r>
            <a:r>
              <a:rPr kumimoji="1" lang="ko-KR" altLang="en-US" sz="1600" dirty="0" smtClean="0"/>
              <a:t>라는 루비 문법을 </a:t>
            </a:r>
            <a:endParaRPr kumimoji="1" lang="en-US" altLang="ko-KR" sz="1600" dirty="0" smtClean="0"/>
          </a:p>
          <a:p>
            <a:r>
              <a:rPr kumimoji="1" lang="ko-KR" altLang="en-US" sz="1600" dirty="0" smtClean="0"/>
              <a:t>이용하여</a:t>
            </a:r>
            <a:r>
              <a:rPr kumimoji="1" lang="en-US" altLang="ko-KR" sz="1600" dirty="0" smtClean="0"/>
              <a:t>,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err="1" smtClean="0"/>
              <a:t>index.html</a:t>
            </a:r>
            <a:r>
              <a:rPr kumimoji="1" lang="ko-KR" altLang="en-US" sz="1600" dirty="0" smtClean="0"/>
              <a:t>에 조금씩 뿌려주는 방법을 선택하였습니다</a:t>
            </a:r>
            <a:r>
              <a:rPr kumimoji="1" lang="en-US" altLang="ko-KR" sz="1600" dirty="0" smtClean="0"/>
              <a:t>.</a:t>
            </a:r>
            <a:r>
              <a:rPr kumimoji="1" lang="ko-KR" altLang="en-US" sz="1600" dirty="0" smtClean="0"/>
              <a:t> 이렇게 하다보니</a:t>
            </a:r>
            <a:r>
              <a:rPr kumimoji="1" lang="en-US" altLang="ko-KR" sz="1600" dirty="0" smtClean="0"/>
              <a:t>,</a:t>
            </a:r>
            <a:r>
              <a:rPr kumimoji="1" lang="ko-KR" altLang="en-US" sz="1600" dirty="0" smtClean="0"/>
              <a:t> 이미지를 넘겨줄 때</a:t>
            </a:r>
            <a:r>
              <a:rPr kumimoji="1" lang="en-US" altLang="ko-KR" sz="1600" dirty="0" smtClean="0"/>
              <a:t>,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err="1" smtClean="0"/>
              <a:t>url</a:t>
            </a:r>
            <a:r>
              <a:rPr kumimoji="1" lang="ko-KR" altLang="en-US" sz="1600" dirty="0" smtClean="0"/>
              <a:t>로 넘겨주게 되는데</a:t>
            </a:r>
            <a:r>
              <a:rPr kumimoji="1" lang="en-US" altLang="ko-KR" sz="1600" dirty="0" smtClean="0"/>
              <a:t>,</a:t>
            </a:r>
            <a:r>
              <a:rPr kumimoji="1" lang="ko-KR" altLang="en-US" sz="1600" dirty="0" smtClean="0"/>
              <a:t> 그 부분도 짤리게 되어 이미지가 제대로 뜨지 않았습니다</a:t>
            </a:r>
            <a:r>
              <a:rPr kumimoji="1" lang="en-US" altLang="ko-KR" sz="1600" dirty="0" smtClean="0"/>
              <a:t>.</a:t>
            </a:r>
            <a:r>
              <a:rPr kumimoji="1" lang="ko-KR" altLang="en-US" sz="1600" dirty="0" smtClean="0"/>
              <a:t> </a:t>
            </a:r>
            <a:endParaRPr kumimoji="1" lang="en-US" altLang="ko-KR" sz="1600" dirty="0" smtClean="0"/>
          </a:p>
          <a:p>
            <a:r>
              <a:rPr kumimoji="1" lang="ko-KR" altLang="en-US" sz="1600" dirty="0" smtClean="0"/>
              <a:t>여러 방법을 고민하던 중 </a:t>
            </a:r>
            <a:endParaRPr kumimoji="1" lang="en-US" altLang="ko-KR" sz="1600" dirty="0" smtClean="0"/>
          </a:p>
          <a:p>
            <a:r>
              <a:rPr kumimoji="1" lang="ko-KR" altLang="en-US" sz="1600" dirty="0" smtClean="0"/>
              <a:t>제목을 클릭하면 </a:t>
            </a:r>
            <a:r>
              <a:rPr kumimoji="1" lang="en-US" altLang="ko-KR" sz="1600" dirty="0" smtClean="0"/>
              <a:t>show</a:t>
            </a:r>
            <a:r>
              <a:rPr kumimoji="1" lang="ko-KR" altLang="en-US" sz="1600" dirty="0" smtClean="0"/>
              <a:t>페이지로 이동할 수 있게 바꿈으로써</a:t>
            </a:r>
            <a:r>
              <a:rPr kumimoji="1" lang="en-US" altLang="ko-KR" sz="1600" dirty="0" smtClean="0"/>
              <a:t>,</a:t>
            </a:r>
            <a:r>
              <a:rPr kumimoji="1" lang="ko-KR" altLang="en-US" sz="1600" dirty="0" smtClean="0"/>
              <a:t> 바탕화면에서는 이미지를 볼 수 없게 하고</a:t>
            </a:r>
            <a:r>
              <a:rPr kumimoji="1" lang="en-US" altLang="ko-KR" sz="1600" dirty="0" smtClean="0"/>
              <a:t>,</a:t>
            </a:r>
            <a:r>
              <a:rPr kumimoji="1" lang="ko-KR" altLang="en-US" sz="1600" dirty="0" smtClean="0"/>
              <a:t> 클릭했을 때 보이도록하는 방향을 선택하였습니다</a:t>
            </a:r>
            <a:r>
              <a:rPr kumimoji="1" lang="en-US" altLang="ko-KR" sz="1600" dirty="0" smtClean="0"/>
              <a:t>.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344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이렇게 수정할 수 있었습니다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40" y="2016125"/>
            <a:ext cx="7051645" cy="3449638"/>
          </a:xfrm>
        </p:spPr>
      </p:pic>
    </p:spTree>
    <p:extLst>
      <p:ext uri="{BB962C8B-B14F-4D97-AF65-F5344CB8AC3E}">
        <p14:creationId xmlns:p14="http://schemas.microsoft.com/office/powerpoint/2010/main" val="1343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4.</a:t>
            </a:r>
            <a:r>
              <a:rPr kumimoji="1" lang="ko-KR" altLang="en-US" dirty="0" smtClean="0"/>
              <a:t> 동영상 업로드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youtube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plugin</a:t>
            </a:r>
            <a:r>
              <a:rPr kumimoji="1" lang="ko-KR" altLang="en-US" dirty="0" smtClean="0"/>
              <a:t> 적용하기</a:t>
            </a:r>
            <a:endParaRPr kumimoji="1"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 smtClean="0"/>
          </a:p>
          <a:p>
            <a:r>
              <a:rPr kumimoji="1" lang="en-US" altLang="ko-KR" dirty="0">
                <a:hlinkClick r:id="rId2" invalidUrl="https://github.com/galetahub/ckeditor/issues/450 위"/>
              </a:rPr>
              <a:t>https://</a:t>
            </a:r>
            <a:r>
              <a:rPr kumimoji="1" lang="en-US" altLang="ko-KR" dirty="0" smtClean="0">
                <a:hlinkClick r:id="rId3" invalidUrl="https://github.com/galetahub/ckeditor/issues/450 위"/>
              </a:rPr>
              <a:t>github.com/galetahub/ckeditor/issues/450</a:t>
            </a:r>
            <a:r>
              <a:rPr kumimoji="1" lang="ko-KR" altLang="en-US" dirty="0">
                <a:hlinkClick r:id="rId4" invalidUrl="https://github.com/galetahub/ckeditor/issues/450 위"/>
              </a:rPr>
              <a:t> </a:t>
            </a:r>
            <a:endParaRPr kumimoji="1" lang="en-US" altLang="ko-KR" dirty="0"/>
          </a:p>
          <a:p>
            <a:r>
              <a:rPr kumimoji="1" lang="ko-KR" altLang="en-US" dirty="0" smtClean="0"/>
              <a:t>위 사이트의 도움을 받아 노력을 해봤지만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며칠을 고생했는데도 제대로 실행되지 않아서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어쩔 수 없이 이미지에 만족해야했습니다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809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5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Hashtag</a:t>
            </a:r>
            <a:r>
              <a:rPr kumimoji="1" lang="ko-KR" altLang="en-US" dirty="0" smtClean="0"/>
              <a:t> 기능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검색 기능 구현하기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hlinkClick r:id="rId2"/>
              </a:rPr>
              <a:t>https://</a:t>
            </a:r>
            <a:r>
              <a:rPr kumimoji="1" lang="en-US" altLang="ko-KR" dirty="0" smtClean="0">
                <a:hlinkClick r:id="rId2"/>
              </a:rPr>
              <a:t>www.youtube.com/watch?v=oPpigFAlLmE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영상을 참조해서 해쉬태그 기능을 구현해보려고 했으나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ckeditor</a:t>
            </a:r>
            <a:r>
              <a:rPr kumimoji="1" lang="ko-KR" altLang="en-US" dirty="0" smtClean="0"/>
              <a:t>와의 충돌로 인해서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구현이 쉽지가 않았습니다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그래서 찾고 찾아보다가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searchkick</a:t>
            </a:r>
            <a:r>
              <a:rPr kumimoji="1" lang="ko-KR" altLang="en-US" dirty="0" smtClean="0"/>
              <a:t> 이라는 루비온 레일즈 젬을 사용해서 검색 기능을 추가하기로 하였습니다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하지만 오류가 떠서 프로젝트를 싹다시 갈아 엎어야 했습니다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428" y="4337109"/>
            <a:ext cx="4424923" cy="157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8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6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검색 기능 구현하기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 검색 기능은 꼭 구현해보고 싶어서 여러가지 방법을 찾다가 결국 성공할 수 있었습니다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dirty="0" smtClean="0">
                <a:hlinkClick r:id="rId2"/>
              </a:rPr>
              <a:t>http</a:t>
            </a:r>
            <a:r>
              <a:rPr kumimoji="1" lang="en-US" altLang="ko-KR" dirty="0">
                <a:hlinkClick r:id="rId2"/>
              </a:rPr>
              <a:t>://www.korenlc.com/creating-a-simple-search-in-rails-4</a:t>
            </a:r>
            <a:r>
              <a:rPr kumimoji="1" lang="en-US" altLang="ko-KR" dirty="0" smtClean="0">
                <a:hlinkClick r:id="rId2"/>
              </a:rPr>
              <a:t>/</a:t>
            </a:r>
            <a:endParaRPr kumimoji="1" lang="en-US" altLang="ko-KR" dirty="0" smtClean="0"/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dirty="0"/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ko-KR" altLang="en-US" dirty="0" smtClean="0"/>
              <a:t>이 사이트를 참고해서 검색 기능을 구현하였습니다</a:t>
            </a:r>
            <a:r>
              <a:rPr kumimoji="1" lang="en-US" altLang="ko-KR" dirty="0" smtClean="0"/>
              <a:t>.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ko-KR" altLang="en-US" dirty="0" smtClean="0"/>
              <a:t>내용과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제목을 치면 관련 내용을 모두 불러오도록 구현하였습니다</a:t>
            </a:r>
            <a:r>
              <a:rPr kumimoji="1" lang="en-US" altLang="ko-KR" dirty="0" smtClean="0"/>
              <a:t>. 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dirty="0" smtClean="0"/>
          </a:p>
        </p:txBody>
      </p:sp>
      <p:sp>
        <p:nvSpPr>
          <p:cNvPr id="4" name="텍스트 상자 3"/>
          <p:cNvSpPr txBox="1"/>
          <p:nvPr/>
        </p:nvSpPr>
        <p:spPr>
          <a:xfrm>
            <a:off x="2676088" y="21895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2457974" y="22985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722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7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모바일을 고려한 </a:t>
            </a:r>
            <a:r>
              <a:rPr kumimoji="1" lang="en-US" altLang="ko-KR" dirty="0" smtClean="0"/>
              <a:t>layout</a:t>
            </a:r>
            <a:r>
              <a:rPr kumimoji="1" lang="ko-KR" altLang="en-US" dirty="0" smtClean="0"/>
              <a:t> 수정하기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15587" y="1964223"/>
            <a:ext cx="9603275" cy="3450613"/>
          </a:xfrm>
        </p:spPr>
        <p:txBody>
          <a:bodyPr/>
          <a:lstStyle/>
          <a:p>
            <a:r>
              <a:rPr kumimoji="1" lang="ko-KR" altLang="en-US" dirty="0" smtClean="0"/>
              <a:t>모바일을 먼저 고려하고 레이아웃을 만들었어야 했던 것 같습니다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모바일 하나하나 수정하는데도 꽤 많은 시간이 들어서 전체적인 구조를 다 변경하였습니다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이 내용이 가장 중요했고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전체적으로 깨지는 부분을 수정하다가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부트스트랩을 조금 더 공부해보았습니다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그래서 </a:t>
            </a:r>
            <a:r>
              <a:rPr kumimoji="1" lang="en-US" altLang="ko-KR" dirty="0" err="1" smtClean="0"/>
              <a:t>css</a:t>
            </a:r>
            <a:r>
              <a:rPr kumimoji="1" lang="ko-KR" altLang="en-US" dirty="0" smtClean="0"/>
              <a:t>를 부트스트랩 </a:t>
            </a: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에서는 클래스형식으로 지정해주는 걸로 수정할 수 있었습니다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그래서 간단한 레이아웃처리는 부트스트랩 클래스 형식으로 해결할 수 있었습니다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아래 코드가 가장 중요했습니다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616" y="4856036"/>
            <a:ext cx="90932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8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헤로쿠를 통한 서버 배포 및 최종 정리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Firebase</a:t>
            </a:r>
            <a:r>
              <a:rPr kumimoji="1" lang="ko-KR" altLang="en-US" dirty="0" smtClean="0"/>
              <a:t>로 개발을 했다면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deploy</a:t>
            </a:r>
            <a:r>
              <a:rPr kumimoji="1" lang="ko-KR" altLang="en-US" dirty="0" smtClean="0"/>
              <a:t>를 해서 쉽게 배포를 할 수 있었을텐데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그러지 못해서 배포를 할 수 있는 사이트를 찾아서 공부를 해봤습니다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Aws</a:t>
            </a:r>
            <a:r>
              <a:rPr kumimoji="1" lang="ko-KR" altLang="en-US" dirty="0" smtClean="0"/>
              <a:t>는 다양한 오류들을 해결하기가 버거웠고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그래서 헤로쿠라는 사이트를 알게 되었습니다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헤로쿠를 통해서 파일들을 업로드 하니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다른 기능들에 오류가 생겨서 그것들을 하나하나 해결하느라 또 오랜 시간이 걸렸습니다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>
                <a:hlinkClick r:id="rId2"/>
              </a:rPr>
              <a:t>https</a:t>
            </a:r>
            <a:r>
              <a:rPr kumimoji="1" lang="en-US" altLang="ko-KR" dirty="0">
                <a:hlinkClick r:id="rId2"/>
              </a:rPr>
              <a:t>://desolate-lowlands-50086.herokuapp.com</a:t>
            </a:r>
            <a:r>
              <a:rPr kumimoji="1" lang="en-US" altLang="ko-KR" dirty="0" smtClean="0">
                <a:hlinkClick r:id="rId2"/>
              </a:rPr>
              <a:t>/</a:t>
            </a:r>
            <a:endParaRPr kumimoji="1" lang="en-US" altLang="ko-KR" dirty="0" smtClean="0"/>
          </a:p>
          <a:p>
            <a:r>
              <a:rPr kumimoji="1" lang="ko-KR" altLang="en-US" dirty="0" smtClean="0"/>
              <a:t>헤로쿠로 업로드한 사이트 주소입니다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7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정리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예전에 공부했던  </a:t>
            </a:r>
            <a:r>
              <a:rPr kumimoji="1" lang="en-US" altLang="ko-KR" dirty="0" smtClean="0"/>
              <a:t>MVC</a:t>
            </a:r>
            <a:r>
              <a:rPr kumimoji="1" lang="ko-KR" altLang="en-US" dirty="0" smtClean="0"/>
              <a:t> 패턴을 기반으로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간단한 웹 일기장을 구현해보았습니다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 사실은 </a:t>
            </a:r>
            <a:r>
              <a:rPr kumimoji="1" lang="en-US" altLang="ko-KR" dirty="0" smtClean="0"/>
              <a:t>rails</a:t>
            </a:r>
            <a:r>
              <a:rPr kumimoji="1" lang="ko-KR" altLang="en-US" dirty="0" smtClean="0"/>
              <a:t>로 하면 안되겠지만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firebase</a:t>
            </a:r>
            <a:r>
              <a:rPr kumimoji="1" lang="ko-KR" altLang="en-US" dirty="0" smtClean="0"/>
              <a:t>로는 도저히 못하겠어서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양해를 구합니다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죄송합니다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 </a:t>
            </a:r>
            <a:endParaRPr kumimoji="1" lang="en-US" altLang="ko-KR" dirty="0" smtClean="0"/>
          </a:p>
          <a:p>
            <a:r>
              <a:rPr kumimoji="1" lang="en-US" altLang="ko-KR" dirty="0" smtClean="0"/>
              <a:t>Rails</a:t>
            </a:r>
            <a:r>
              <a:rPr kumimoji="1" lang="ko-KR" altLang="en-US" dirty="0" smtClean="0"/>
              <a:t>로 구현했음에도 불구하고 미숙한 부분들이 정말 많고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 과제에 요구사항을 충족하지 못한 것들이 정말 많습니다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Firebase</a:t>
            </a:r>
            <a:r>
              <a:rPr kumimoji="1" lang="ko-KR" altLang="en-US" dirty="0" smtClean="0"/>
              <a:t>로 메모 웹 정도 밖에 구현하지 못한 점이 정말 아쉽습니다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하나부터 열까지 모든게 새로웠고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수업도</a:t>
            </a:r>
            <a:r>
              <a:rPr kumimoji="1" lang="mr-IN" altLang="ko-KR" dirty="0" smtClean="0"/>
              <a:t>…</a:t>
            </a:r>
            <a:r>
              <a:rPr kumimoji="1" lang="ko-KR" altLang="en-US" dirty="0" smtClean="0"/>
              <a:t> 제대로 못 따라 갔지만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그만큼 배운 점도 많습니다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 한 학기 동안 감사했습니다 교수님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886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과제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레이아웃 구성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Moboile</a:t>
            </a:r>
            <a:r>
              <a:rPr lang="en-US" altLang="ko-KR" dirty="0" smtClean="0"/>
              <a:t> &lt;-&gt; Other </a:t>
            </a:r>
            <a:r>
              <a:rPr lang="ko-KR" altLang="en-US" dirty="0" smtClean="0"/>
              <a:t>간 관계 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기능 별 라이브러리 활용 내용 </a:t>
            </a:r>
            <a:endParaRPr lang="en-US" altLang="ko-KR" dirty="0" smtClean="0"/>
          </a:p>
          <a:p>
            <a:r>
              <a:rPr lang="en-US" altLang="ko-KR" dirty="0" smtClean="0"/>
              <a:t>Firebase </a:t>
            </a:r>
            <a:r>
              <a:rPr lang="ko-KR" altLang="en-US" dirty="0" smtClean="0"/>
              <a:t>내 다이어리 저장방식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이미지 저장 방식</a:t>
            </a:r>
            <a:endParaRPr lang="en-US" altLang="ko-KR" dirty="0" smtClean="0"/>
          </a:p>
          <a:p>
            <a:r>
              <a:rPr lang="ko-KR" altLang="en-US" dirty="0" smtClean="0"/>
              <a:t>레이아웃 </a:t>
            </a:r>
            <a:r>
              <a:rPr lang="mr-IN" altLang="ko-KR" dirty="0" smtClean="0"/>
              <a:t>–</a:t>
            </a:r>
            <a:r>
              <a:rPr lang="ko-KR" altLang="en-US" dirty="0" smtClean="0"/>
              <a:t> 반응형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 </a:t>
            </a:r>
            <a:r>
              <a:rPr lang="en-US" altLang="ko-KR" dirty="0" smtClean="0"/>
              <a:t>Framework,</a:t>
            </a:r>
            <a:r>
              <a:rPr lang="ko-KR" altLang="en-US" dirty="0" smtClean="0"/>
              <a:t> 페이지 디자인 자유</a:t>
            </a:r>
            <a:endParaRPr lang="en-US" altLang="ko-KR" dirty="0" smtClean="0"/>
          </a:p>
          <a:p>
            <a:r>
              <a:rPr lang="ko-KR" altLang="en-US" dirty="0" smtClean="0"/>
              <a:t>다이어리 </a:t>
            </a:r>
            <a:r>
              <a:rPr lang="mr-IN" altLang="ko-KR" dirty="0" smtClean="0"/>
              <a:t>–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제목 </a:t>
            </a:r>
            <a:r>
              <a:rPr lang="en-US" altLang="ko-KR" dirty="0" smtClean="0"/>
              <a:t>/</a:t>
            </a:r>
            <a:r>
              <a:rPr lang="ko-KR" altLang="en-US" dirty="0" smtClean="0"/>
              <a:t>본문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작성일시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해시태그</a:t>
            </a:r>
            <a:endParaRPr lang="en-US" altLang="ko-KR" dirty="0" smtClean="0"/>
          </a:p>
          <a:p>
            <a:r>
              <a:rPr lang="ko-KR" altLang="en-US" dirty="0" smtClean="0"/>
              <a:t>이미지 동영상 파일 첨부 가능</a:t>
            </a:r>
            <a:r>
              <a:rPr lang="en-US" altLang="ko-KR" dirty="0" smtClean="0"/>
              <a:t>/</a:t>
            </a:r>
            <a:r>
              <a:rPr lang="ko-KR" altLang="en-US" dirty="0" smtClean="0"/>
              <a:t> 수정 삭제 가능</a:t>
            </a:r>
            <a:endParaRPr lang="en-US" altLang="ko-KR" dirty="0" smtClean="0"/>
          </a:p>
          <a:p>
            <a:r>
              <a:rPr lang="ko-KR" altLang="en-US" dirty="0" smtClean="0"/>
              <a:t>조회 </a:t>
            </a:r>
            <a:r>
              <a:rPr lang="mr-IN" altLang="ko-KR" dirty="0" smtClean="0"/>
              <a:t>–</a:t>
            </a:r>
            <a:r>
              <a:rPr lang="ko-KR" altLang="en-US" dirty="0" smtClean="0"/>
              <a:t> 작성 일 시 기준 최신 리스트 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스크롤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해시태그 기반 다이어리 검색 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본문 내용 조회 </a:t>
            </a:r>
            <a:r>
              <a:rPr lang="en-US" altLang="ko-KR" dirty="0" smtClean="0"/>
              <a:t>x)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85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en-US" altLang="ko-KR" dirty="0" smtClean="0"/>
              <a:t>. Bootstrap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template</a:t>
            </a:r>
            <a:r>
              <a:rPr kumimoji="1" lang="ko-KR" altLang="en-US" dirty="0" smtClean="0"/>
              <a:t> 가져오기 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hlinkClick r:id="rId2"/>
              </a:rPr>
              <a:t>https://v4-alpha.getbootstrap.com/examples/cover</a:t>
            </a:r>
            <a:r>
              <a:rPr kumimoji="1" lang="en-US" altLang="ko-KR" dirty="0" smtClean="0">
                <a:hlinkClick r:id="rId2"/>
              </a:rPr>
              <a:t>/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사이트의 템플릿을 커스터마이즈 하기로 하였습니다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상대경로와 절대경로를 수정하면서 </a:t>
            </a:r>
            <a:r>
              <a:rPr kumimoji="1" lang="en-US" altLang="ko-KR" dirty="0" err="1" smtClean="0"/>
              <a:t>flaticon</a:t>
            </a:r>
            <a:r>
              <a:rPr kumimoji="1" lang="ko-KR" altLang="en-US" dirty="0" smtClean="0"/>
              <a:t>이란 사이트에서 아이콘을 가져와서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연결하여 주었습니다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4" name="텍스트 상자 3"/>
          <p:cNvSpPr txBox="1"/>
          <p:nvPr/>
        </p:nvSpPr>
        <p:spPr>
          <a:xfrm>
            <a:off x="1667435" y="10757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9278471" y="-22053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577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3.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Ck</a:t>
            </a:r>
            <a:r>
              <a:rPr kumimoji="1" lang="en-US" altLang="ko-KR" dirty="0" smtClean="0"/>
              <a:t> Editor </a:t>
            </a:r>
            <a:r>
              <a:rPr kumimoji="1" lang="ko-KR" altLang="en-US" dirty="0" smtClean="0"/>
              <a:t>연결하기</a:t>
            </a:r>
            <a:r>
              <a:rPr kumimoji="1" lang="en-US" altLang="ko-KR" dirty="0" smtClean="0"/>
              <a:t>	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Ck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editor</a:t>
            </a:r>
            <a:r>
              <a:rPr kumimoji="1" lang="ko-KR" altLang="en-US" dirty="0" smtClean="0"/>
              <a:t>를 </a:t>
            </a:r>
            <a:r>
              <a:rPr kumimoji="1" lang="en-US" altLang="ko-KR" dirty="0" err="1" smtClean="0"/>
              <a:t>Edit.html</a:t>
            </a:r>
            <a:r>
              <a:rPr kumimoji="1" lang="ko-KR" altLang="en-US" dirty="0" smtClean="0"/>
              <a:t>안에 만들어 주었습니다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가져오는 건 쉬웠으나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이걸 어떻게 연결해서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이미지를 업로드하고 글을 불러올 지가 관건이었습니다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우선 </a:t>
            </a:r>
            <a:r>
              <a:rPr kumimoji="1" lang="en-US" altLang="ko-KR" dirty="0" smtClean="0"/>
              <a:t>firebase</a:t>
            </a:r>
            <a:r>
              <a:rPr kumimoji="1" lang="ko-KR" altLang="en-US" dirty="0" smtClean="0"/>
              <a:t>를 먼저 이해한 뒤에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ckeditor</a:t>
            </a:r>
            <a:r>
              <a:rPr kumimoji="1" lang="ko-KR" altLang="en-US" dirty="0" smtClean="0"/>
              <a:t>의 데이터를 저장해주는 방식으로 진행하기로 하였습니다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86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4.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Firebase</a:t>
            </a:r>
            <a:r>
              <a:rPr kumimoji="1" lang="ko-KR" altLang="en-US" dirty="0" smtClean="0"/>
              <a:t> 사용하기</a:t>
            </a:r>
            <a:r>
              <a:rPr kumimoji="1" lang="en-US" altLang="ko-KR" dirty="0" smtClean="0"/>
              <a:t>		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Firebase</a:t>
            </a:r>
            <a:r>
              <a:rPr kumimoji="1" lang="ko-KR" altLang="en-US" dirty="0" smtClean="0"/>
              <a:t>를 어떻게 사용해야 할지 감을 잡지 못해서</a:t>
            </a:r>
            <a:r>
              <a:rPr kumimoji="1" lang="en-US" altLang="ko-KR" dirty="0" smtClean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공식문서도 찾아보고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구글링도 해보고 유튜브에도 찾아봤는데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다른 프로그램에 비해서 자료가 상대적으로 빈약했습니다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그래서 겨우겨우 찾은 강좌가 인프런이란 사이트에 나와있는 간단한 메모 만드는 강의였습니다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주소는 다음과 같습니다</a:t>
            </a:r>
            <a:r>
              <a:rPr kumimoji="1" lang="en-US" altLang="ko-KR" dirty="0" smtClean="0"/>
              <a:t>.</a:t>
            </a:r>
          </a:p>
          <a:p>
            <a:r>
              <a:rPr kumimoji="1" lang="mr-IN" altLang="ko-KR" dirty="0">
                <a:hlinkClick r:id="rId2"/>
              </a:rPr>
              <a:t>https://www.inflearn.com/course</a:t>
            </a:r>
            <a:r>
              <a:rPr kumimoji="1" lang="mr-IN" altLang="ko-KR" dirty="0" smtClean="0">
                <a:hlinkClick r:id="rId2"/>
              </a:rPr>
              <a:t>/</a:t>
            </a:r>
            <a:r>
              <a:rPr kumimoji="1" lang="ko-KR" altLang="en-US" dirty="0" smtClean="0">
                <a:hlinkClick r:id="rId2"/>
              </a:rPr>
              <a:t>파이어베이스</a:t>
            </a:r>
            <a:r>
              <a:rPr kumimoji="1" lang="en-US" altLang="ko-KR" dirty="0" smtClean="0">
                <a:hlinkClick r:id="rId2"/>
              </a:rPr>
              <a:t>-</a:t>
            </a:r>
            <a:r>
              <a:rPr kumimoji="1" lang="ko-KR" altLang="en-US" dirty="0" smtClean="0">
                <a:hlinkClick r:id="rId2"/>
              </a:rPr>
              <a:t>강좌</a:t>
            </a:r>
            <a:r>
              <a:rPr kumimoji="1" lang="en-US" altLang="ko-KR" dirty="0" smtClean="0">
                <a:hlinkClick r:id="rId2"/>
              </a:rPr>
              <a:t>-</a:t>
            </a:r>
            <a:r>
              <a:rPr kumimoji="1" lang="ko-KR" altLang="en-US" dirty="0" smtClean="0">
                <a:hlinkClick r:id="rId2"/>
              </a:rPr>
              <a:t>웹</a:t>
            </a:r>
            <a:r>
              <a:rPr kumimoji="1" lang="en-US" altLang="ko-KR" dirty="0" smtClean="0">
                <a:hlinkClick r:id="rId2"/>
              </a:rPr>
              <a:t>-</a:t>
            </a:r>
            <a:r>
              <a:rPr kumimoji="1" lang="ko-KR" altLang="en-US" dirty="0" smtClean="0">
                <a:hlinkClick r:id="rId2"/>
              </a:rPr>
              <a:t>어플리케이션</a:t>
            </a:r>
            <a:r>
              <a:rPr kumimoji="1" lang="en-US" altLang="ko-KR" dirty="0" smtClean="0">
                <a:hlinkClick r:id="rId2"/>
              </a:rPr>
              <a:t>/</a:t>
            </a:r>
            <a:endParaRPr kumimoji="1" lang="en-US" altLang="ko-KR" dirty="0" smtClean="0"/>
          </a:p>
          <a:p>
            <a:r>
              <a:rPr kumimoji="1" lang="en-US" altLang="ko-KR" dirty="0"/>
              <a:t> </a:t>
            </a:r>
            <a:r>
              <a:rPr kumimoji="1" lang="ko-KR" altLang="en-US" dirty="0" smtClean="0"/>
              <a:t>강좌대로 따라하긴 해서 메모웹을 만들어보았지만</a:t>
            </a:r>
            <a:r>
              <a:rPr kumimoji="1" lang="en-US" altLang="ko-KR" dirty="0" smtClean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여전히 어려웠습니다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여기까지 노력한 흔적은 </a:t>
            </a:r>
            <a:r>
              <a:rPr kumimoji="1" lang="ko-KR" altLang="en-US" dirty="0" smtClean="0"/>
              <a:t>실패한 흔적이란 폴더에 넣어놨습니다</a:t>
            </a:r>
            <a:r>
              <a:rPr kumimoji="1" lang="en-US" altLang="ko-KR" dirty="0" smtClean="0"/>
              <a:t>.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26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5.Firebase </a:t>
            </a:r>
            <a:r>
              <a:rPr kumimoji="1" lang="mr-IN" altLang="ko-KR" dirty="0" smtClean="0"/>
              <a:t>–</a:t>
            </a:r>
            <a:r>
              <a:rPr kumimoji="1" lang="en-US" altLang="ko-KR" dirty="0" smtClean="0"/>
              <a:t> memo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web</a:t>
            </a:r>
            <a:r>
              <a:rPr kumimoji="1" lang="ko-KR" altLang="en-US" dirty="0" smtClean="0"/>
              <a:t> 설명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dirty="0" smtClean="0"/>
              <a:t>우선 구글 계정으로 로그인이 가능하게 구성했고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엔터를 누르면 작성이 완료됩니다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파란색 버튼을 클릭하면 등록이 됩니다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Deploy</a:t>
            </a:r>
            <a:r>
              <a:rPr kumimoji="1" lang="ko-KR" altLang="en-US" dirty="0" smtClean="0"/>
              <a:t>를 해서 </a:t>
            </a:r>
            <a:r>
              <a:rPr kumimoji="1" lang="en-US" altLang="ko-KR" dirty="0" err="1" smtClean="0"/>
              <a:t>url</a:t>
            </a:r>
            <a:r>
              <a:rPr kumimoji="1" lang="ko-KR" altLang="en-US" dirty="0" smtClean="0"/>
              <a:t>을 공유했습니다</a:t>
            </a:r>
            <a:r>
              <a:rPr kumimoji="1" lang="en-US" altLang="ko-KR" dirty="0" smtClean="0"/>
              <a:t>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ko-KR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dirty="0" smtClean="0"/>
              <a:t>이 메모웹을 수정해서 만들어보려고 노력했습니다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그런데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꽤 오랜시간 투자를 했음에도 불구하고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firebase</a:t>
            </a:r>
            <a:r>
              <a:rPr kumimoji="1" lang="ko-KR" altLang="en-US" dirty="0" smtClean="0"/>
              <a:t> 관련 서적도 전무하고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공식문서만으로는 도저히 제가 이 이상 만드는 걸 못하겠습니다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교수님께 질문하는 것도 무엇을 알아야 하는 건데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질문 수준 조차 만들지 못해서 과제를 제출하지 않을 수도 없고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정말 고민이 많았습니다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34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-</a:t>
            </a:r>
            <a:r>
              <a:rPr kumimoji="1" lang="ko-KR" altLang="en-US" dirty="0" smtClean="0"/>
              <a:t>백엔드 프로그램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루비온 레일즈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ko-KR" altLang="en-US" sz="2600" dirty="0" smtClean="0"/>
              <a:t>제가 이번 학기 처음 컴퓨터공학과를 다전공해서</a:t>
            </a:r>
            <a:r>
              <a:rPr kumimoji="1" lang="en-US" altLang="ko-KR" sz="2600" dirty="0" smtClean="0"/>
              <a:t>,</a:t>
            </a:r>
            <a:r>
              <a:rPr kumimoji="1" lang="ko-KR" altLang="en-US" sz="2600" dirty="0" smtClean="0"/>
              <a:t> </a:t>
            </a:r>
            <a:r>
              <a:rPr kumimoji="1" lang="en-US" altLang="ko-KR" sz="2600" dirty="0" smtClean="0"/>
              <a:t>Firebase</a:t>
            </a:r>
            <a:r>
              <a:rPr kumimoji="1" lang="ko-KR" altLang="en-US" sz="2600" dirty="0" smtClean="0"/>
              <a:t>를 활용해서 하는 과제지만</a:t>
            </a:r>
            <a:r>
              <a:rPr kumimoji="1" lang="en-US" altLang="ko-KR" sz="2600" dirty="0" smtClean="0"/>
              <a:t>,</a:t>
            </a:r>
            <a:r>
              <a:rPr kumimoji="1" lang="ko-KR" altLang="en-US" sz="2600" dirty="0" smtClean="0"/>
              <a:t> 도저히 할 수가 없었습니다</a:t>
            </a:r>
            <a:r>
              <a:rPr kumimoji="1" lang="en-US" altLang="ko-KR" sz="2600" dirty="0" smtClean="0"/>
              <a:t>.</a:t>
            </a:r>
            <a:r>
              <a:rPr kumimoji="1" lang="ko-KR" altLang="en-US" sz="2600" dirty="0" smtClean="0"/>
              <a:t> </a:t>
            </a:r>
            <a:r>
              <a:rPr kumimoji="1" lang="en-US" altLang="ko-KR" sz="2600" dirty="0" smtClean="0"/>
              <a:t>Firebase</a:t>
            </a:r>
            <a:r>
              <a:rPr kumimoji="1" lang="ko-KR" altLang="en-US" sz="2600" dirty="0" smtClean="0"/>
              <a:t>는 기초적인 동영상 강의도 다른 프로그램에 비해 많이 부족했습니다</a:t>
            </a:r>
            <a:r>
              <a:rPr kumimoji="1" lang="en-US" altLang="ko-KR" sz="2600" dirty="0" smtClean="0"/>
              <a:t>.</a:t>
            </a:r>
            <a:r>
              <a:rPr kumimoji="1" lang="ko-KR" altLang="en-US" sz="2600" dirty="0" smtClean="0"/>
              <a:t> 그래서 성적과 관계가 없더라도</a:t>
            </a:r>
            <a:r>
              <a:rPr kumimoji="1" lang="en-US" altLang="ko-KR" sz="2600" dirty="0" smtClean="0"/>
              <a:t>,</a:t>
            </a:r>
            <a:r>
              <a:rPr kumimoji="1" lang="ko-KR" altLang="en-US" sz="2600" dirty="0" smtClean="0"/>
              <a:t> 과제는 제출하는게 도리라고 생각했습니다</a:t>
            </a:r>
            <a:r>
              <a:rPr kumimoji="1" lang="en-US" altLang="ko-KR" sz="2600" dirty="0" smtClean="0"/>
              <a:t>.</a:t>
            </a:r>
            <a:r>
              <a:rPr kumimoji="1" lang="ko-KR" altLang="en-US" sz="2600" dirty="0" smtClean="0"/>
              <a:t> 백엔드 역할을 할 다른 프로그램이 필요했고</a:t>
            </a:r>
            <a:r>
              <a:rPr kumimoji="1" lang="en-US" altLang="ko-KR" sz="2600" dirty="0" smtClean="0"/>
              <a:t>,</a:t>
            </a:r>
            <a:r>
              <a:rPr kumimoji="1" lang="ko-KR" altLang="en-US" sz="2600" dirty="0" smtClean="0"/>
              <a:t> 그래서 루비온레일즈를 빌려오기로 하였습니다</a:t>
            </a:r>
            <a:r>
              <a:rPr kumimoji="1" lang="en-US" altLang="ko-KR" sz="2600" dirty="0" smtClean="0"/>
              <a:t>.</a:t>
            </a:r>
            <a:endParaRPr kumimoji="1" lang="en-US" altLang="ko-KR" sz="2600" dirty="0"/>
          </a:p>
          <a:p>
            <a:r>
              <a:rPr kumimoji="1" lang="ko-KR" altLang="en-US" sz="2600" dirty="0" smtClean="0"/>
              <a:t>루비온 레일즈를 방학 때</a:t>
            </a:r>
            <a:r>
              <a:rPr kumimoji="1" lang="en-US" altLang="ko-KR" sz="2600" dirty="0" smtClean="0"/>
              <a:t>,</a:t>
            </a:r>
            <a:r>
              <a:rPr kumimoji="1" lang="ko-KR" altLang="en-US" sz="2600" dirty="0" smtClean="0"/>
              <a:t> 혼자서 잠깐 공부했었는데</a:t>
            </a:r>
            <a:r>
              <a:rPr kumimoji="1" lang="en-US" altLang="ko-KR" sz="2600" dirty="0" smtClean="0"/>
              <a:t>,</a:t>
            </a:r>
            <a:r>
              <a:rPr kumimoji="1" lang="ko-KR" altLang="en-US" sz="2600" dirty="0" smtClean="0"/>
              <a:t> 이번에 과제를 하면서 다시 새롭게 공부해야했습니다</a:t>
            </a:r>
            <a:r>
              <a:rPr kumimoji="1" lang="en-US" altLang="ko-KR" sz="2600" dirty="0" smtClean="0"/>
              <a:t>.</a:t>
            </a:r>
            <a:r>
              <a:rPr kumimoji="1" lang="ko-KR" altLang="en-US" sz="2600" dirty="0" smtClean="0"/>
              <a:t> </a:t>
            </a:r>
            <a:endParaRPr kumimoji="1" lang="en-US" altLang="ko-KR" sz="2600" dirty="0" smtClean="0"/>
          </a:p>
          <a:p>
            <a:r>
              <a:rPr kumimoji="1" lang="en-US" altLang="ko-KR" sz="2600" dirty="0">
                <a:hlinkClick r:id="rId2"/>
              </a:rPr>
              <a:t>https://</a:t>
            </a:r>
            <a:r>
              <a:rPr kumimoji="1" lang="en-US" altLang="ko-KR" sz="2600" dirty="0" smtClean="0">
                <a:hlinkClick r:id="rId2"/>
              </a:rPr>
              <a:t>www.flearning.net/courses/4</a:t>
            </a:r>
            <a:r>
              <a:rPr kumimoji="1" lang="ko-KR" altLang="en-US" sz="2600" dirty="0" smtClean="0"/>
              <a:t> 이 강의를 다시 한번 다 본 뒤에 </a:t>
            </a:r>
            <a:r>
              <a:rPr kumimoji="1" lang="en-US" altLang="ko-KR" sz="2600" dirty="0" err="1" smtClean="0"/>
              <a:t>mvc</a:t>
            </a:r>
            <a:r>
              <a:rPr kumimoji="1" lang="ko-KR" altLang="en-US" sz="2600" dirty="0" smtClean="0"/>
              <a:t>패턴이 무엇인지 이해할 수 있었습니다</a:t>
            </a:r>
            <a:r>
              <a:rPr kumimoji="1" lang="en-US" altLang="ko-KR" sz="2600" dirty="0" smtClean="0"/>
              <a:t>.</a:t>
            </a:r>
          </a:p>
          <a:p>
            <a:endParaRPr kumimoji="1" lang="en-US" altLang="ko-KR" sz="2600" dirty="0"/>
          </a:p>
          <a:p>
            <a:r>
              <a:rPr kumimoji="1" lang="ko-KR" altLang="en-US" sz="2600" dirty="0" smtClean="0"/>
              <a:t>루비온 레일즈로 구현을 한 뒤</a:t>
            </a:r>
            <a:r>
              <a:rPr kumimoji="1" lang="en-US" altLang="ko-KR" sz="2600" dirty="0" smtClean="0"/>
              <a:t>,</a:t>
            </a:r>
            <a:r>
              <a:rPr kumimoji="1" lang="ko-KR" altLang="en-US" sz="2600" dirty="0" smtClean="0"/>
              <a:t> 배포를 하고</a:t>
            </a:r>
            <a:r>
              <a:rPr kumimoji="1" lang="en-US" altLang="ko-KR" sz="2600" dirty="0" smtClean="0"/>
              <a:t>,</a:t>
            </a:r>
            <a:r>
              <a:rPr kumimoji="1" lang="ko-KR" altLang="en-US" sz="2600" dirty="0" smtClean="0"/>
              <a:t> 또한 </a:t>
            </a:r>
            <a:r>
              <a:rPr kumimoji="1" lang="en-US" altLang="ko-KR" sz="2600" dirty="0" smtClean="0"/>
              <a:t>firebase</a:t>
            </a:r>
            <a:r>
              <a:rPr kumimoji="1" lang="ko-KR" altLang="en-US" sz="2600" dirty="0" smtClean="0"/>
              <a:t> 메모 웹은 </a:t>
            </a:r>
            <a:r>
              <a:rPr kumimoji="1" lang="en-US" altLang="ko-KR" sz="2600" dirty="0" smtClean="0"/>
              <a:t>deploy</a:t>
            </a:r>
            <a:r>
              <a:rPr kumimoji="1" lang="ko-KR" altLang="en-US" sz="2600" dirty="0" smtClean="0"/>
              <a:t>하여 경로를 지정해줘서 불러오는 방식으로 하기로 결정하였습니다</a:t>
            </a:r>
            <a:r>
              <a:rPr kumimoji="1" lang="en-US" altLang="ko-KR" sz="2600" dirty="0" smtClean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48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1.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C9.io</a:t>
            </a:r>
            <a:r>
              <a:rPr kumimoji="1" lang="ko-KR" altLang="en-US" dirty="0" smtClean="0"/>
              <a:t>를 사용하여 레일즈 만들기</a:t>
            </a:r>
            <a:r>
              <a:rPr kumimoji="1" lang="en-US" altLang="ko-KR" dirty="0" smtClean="0"/>
              <a:t>	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우선 </a:t>
            </a:r>
            <a:r>
              <a:rPr kumimoji="1" lang="en-US" altLang="ko-KR" dirty="0" smtClean="0"/>
              <a:t>C9.io</a:t>
            </a:r>
            <a:r>
              <a:rPr kumimoji="1" lang="ko-KR" altLang="en-US" dirty="0" smtClean="0"/>
              <a:t>를 사용하여 레일즈를 만들었습니다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그리고 기능을 먼저 만든 뒤에 꾸미는 걸 적용하기로 하였습니다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Ckeditor</a:t>
            </a:r>
            <a:r>
              <a:rPr kumimoji="1" lang="ko-KR" altLang="en-US" dirty="0" smtClean="0"/>
              <a:t>를 서버하고 연동을 시키는 게 우선이고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이미지와 동영상이 첨부될 수 있게 하고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그 다음에 해시태그 기능을 구현할 예정입니다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다음은 </a:t>
            </a:r>
            <a:r>
              <a:rPr kumimoji="1" lang="en-US" altLang="ko-KR" dirty="0" smtClean="0"/>
              <a:t>c9</a:t>
            </a:r>
            <a:r>
              <a:rPr kumimoji="1" lang="ko-KR" altLang="en-US" dirty="0" smtClean="0"/>
              <a:t>인 주소입니다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/>
              <a:t>https://ide.c9.io/</a:t>
            </a:r>
            <a:r>
              <a:rPr kumimoji="1" lang="en-US" altLang="ko-KR" dirty="0" err="1"/>
              <a:t>scarltebreeze</a:t>
            </a:r>
            <a:r>
              <a:rPr kumimoji="1" lang="en-US" altLang="ko-KR" dirty="0"/>
              <a:t>/webprogramming3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02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2. Rails</a:t>
            </a:r>
            <a:r>
              <a:rPr kumimoji="1" lang="ko-KR" altLang="en-US" dirty="0" smtClean="0"/>
              <a:t>에 </a:t>
            </a:r>
            <a:r>
              <a:rPr kumimoji="1" lang="en-US" altLang="ko-KR" dirty="0" err="1" smtClean="0"/>
              <a:t>ckeditor</a:t>
            </a:r>
            <a:r>
              <a:rPr kumimoji="1" lang="ko-KR" altLang="en-US" dirty="0" smtClean="0"/>
              <a:t> 연결하기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dirty="0" smtClean="0">
                <a:hlinkClick r:id="rId2"/>
              </a:rPr>
              <a:t>http</a:t>
            </a:r>
            <a:r>
              <a:rPr kumimoji="1" lang="en-US" altLang="ko-KR" dirty="0">
                <a:hlinkClick r:id="rId2"/>
              </a:rPr>
              <a:t>://andystu.github.io/blog/2015/02/26/how-to-install-and-use-ckeditor-and-paperclip-in-rails-app</a:t>
            </a:r>
            <a:r>
              <a:rPr kumimoji="1" lang="en-US" altLang="ko-KR" dirty="0" smtClean="0">
                <a:hlinkClick r:id="rId2"/>
              </a:rPr>
              <a:t>/</a:t>
            </a:r>
            <a:endParaRPr kumimoji="1" lang="en-US" altLang="ko-KR" dirty="0" smtClean="0"/>
          </a:p>
          <a:p>
            <a:r>
              <a:rPr kumimoji="1" lang="en-US" altLang="ko-KR" dirty="0">
                <a:hlinkClick r:id="rId3"/>
              </a:rPr>
              <a:t>https://</a:t>
            </a:r>
            <a:r>
              <a:rPr kumimoji="1" lang="en-US" altLang="ko-KR" dirty="0" smtClean="0">
                <a:hlinkClick r:id="rId3"/>
              </a:rPr>
              <a:t>richonrails.com/articles/getting-started-with-ckeditor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사이트를 참조했습니다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얼추 만들어봤는데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문제가 있었습니다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/>
          </a:p>
          <a:p>
            <a:r>
              <a:rPr kumimoji="1" lang="ko-KR" altLang="en-US" dirty="0" smtClean="0"/>
              <a:t>첫 번째 문제는 </a:t>
            </a:r>
            <a:r>
              <a:rPr kumimoji="1" lang="en-US" altLang="ko-KR" dirty="0" err="1" smtClean="0"/>
              <a:t>ckeditor</a:t>
            </a:r>
            <a:r>
              <a:rPr kumimoji="1" lang="ko-KR" altLang="en-US" dirty="0" smtClean="0"/>
              <a:t>를 사용해서 내용을 저장하면 </a:t>
            </a:r>
            <a:r>
              <a:rPr kumimoji="1" lang="en-US" altLang="ko-KR" dirty="0" smtClean="0"/>
              <a:t>&lt;p&gt;</a:t>
            </a:r>
            <a:r>
              <a:rPr kumimoji="1" lang="ko-KR" altLang="en-US" dirty="0" smtClean="0"/>
              <a:t>태그가 자동으로 찍힌다는 문제였습니다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/>
              <a:t>P </a:t>
            </a:r>
            <a:r>
              <a:rPr kumimoji="1" lang="ko-KR" altLang="en-US" dirty="0"/>
              <a:t>태그가 계속 보였던 문제는  내용을 가져올 때</a:t>
            </a:r>
            <a:r>
              <a:rPr kumimoji="1" lang="en-US" altLang="ko-KR" dirty="0"/>
              <a:t>, _safe</a:t>
            </a:r>
            <a:r>
              <a:rPr kumimoji="1" lang="ko-KR" altLang="en-US" dirty="0"/>
              <a:t>를 추가함으로써 해결할 수 있었습니다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 smtClean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348" y="5371592"/>
            <a:ext cx="4038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1049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912</TotalTime>
  <Words>980</Words>
  <Application>Microsoft Macintosh PowerPoint</Application>
  <PresentationFormat>와이드스크린</PresentationFormat>
  <Paragraphs>78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Gill Sans MT</vt:lpstr>
      <vt:lpstr>Mangal</vt:lpstr>
      <vt:lpstr>Arial</vt:lpstr>
      <vt:lpstr>갤러리</vt:lpstr>
      <vt:lpstr>웹 프로그래밍 과제 </vt:lpstr>
      <vt:lpstr>1. 과제 분석</vt:lpstr>
      <vt:lpstr>2. Bootstrap template 가져오기 </vt:lpstr>
      <vt:lpstr>3. Ck Editor 연결하기 </vt:lpstr>
      <vt:lpstr>4. Firebase 사용하기  </vt:lpstr>
      <vt:lpstr>5.Firebase – memo web 설명</vt:lpstr>
      <vt:lpstr>-백엔드 프로그램, 루비온 레일즈</vt:lpstr>
      <vt:lpstr>1. C9.io를 사용하여 레일즈 만들기 </vt:lpstr>
      <vt:lpstr>2. Rails에 ckeditor 연결하기</vt:lpstr>
      <vt:lpstr>3. ckeditor 젬과 paperclip젬 연결하기</vt:lpstr>
      <vt:lpstr>- 이미지 오류 문제</vt:lpstr>
      <vt:lpstr>이렇게 수정할 수 있었습니다.</vt:lpstr>
      <vt:lpstr>4. 동영상 업로드 – youtube plugin 적용하기</vt:lpstr>
      <vt:lpstr>5. Hashtag 기능, 검색 기능 구현하기</vt:lpstr>
      <vt:lpstr>6. 검색 기능 구현하기</vt:lpstr>
      <vt:lpstr>7. 모바일을 고려한 layout 수정하기</vt:lpstr>
      <vt:lpstr>8. 헤로쿠를 통한 서버 배포 및 최종 정리</vt:lpstr>
      <vt:lpstr>- 정리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프로그래밍 과제 </dc:title>
  <dc:creator>seonhong kim</dc:creator>
  <cp:lastModifiedBy>seonhong kim</cp:lastModifiedBy>
  <cp:revision>46</cp:revision>
  <dcterms:created xsi:type="dcterms:W3CDTF">2017-05-16T07:42:43Z</dcterms:created>
  <dcterms:modified xsi:type="dcterms:W3CDTF">2017-06-10T13:16:35Z</dcterms:modified>
</cp:coreProperties>
</file>