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/>
    <p:restoredTop sz="86450"/>
  </p:normalViewPr>
  <p:slideViewPr>
    <p:cSldViewPr snapToGrid="0" snapToObjects="1">
      <p:cViewPr varScale="1">
        <p:scale>
          <a:sx n="129" d="100"/>
          <a:sy n="129" d="100"/>
        </p:scale>
        <p:origin x="496" y="192"/>
      </p:cViewPr>
      <p:guideLst/>
    </p:cSldViewPr>
  </p:slideViewPr>
  <p:outlineViewPr>
    <p:cViewPr>
      <p:scale>
        <a:sx n="33" d="100"/>
        <a:sy n="33" d="100"/>
      </p:scale>
      <p:origin x="0" y="-60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95102-C6F4-154C-889C-80C09DFC33CF}" type="datetimeFigureOut">
              <a:rPr kumimoji="1" lang="ko-KR" altLang="en-US" smtClean="0"/>
              <a:t>2017. 6. 6.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C01F9-2981-624A-8944-83BA33D0CD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487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2017. 6. 6.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261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2017. 6. 6.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327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2017. 6. 6.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602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2017. 6. 6.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940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2017. 6. 6.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260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2017. 6. 6.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055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2017. 6. 6.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155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2017. 6. 6.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18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2017. 6. 6.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905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2017. 6. 6.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911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2017. 6. 6.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27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90BA9-01BB-B04E-AD3D-2A8EDDEF1E24}" type="datetimeFigureOut">
              <a:rPr kumimoji="1" lang="ko-KR" altLang="en-US" smtClean="0"/>
              <a:t>2017. 6. 6.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33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aletahub/ckeditor/issues/450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4-alpha.getbootstrap.com/examples/cover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nflearn.com/course/&#54028;&#51060;&#50612;&#48288;&#51060;&#49828;-&#44053;&#51340;-&#50937;-&#50612;&#54540;&#47532;&#52992;&#51060;&#49496;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ndystu.github.io/blog/2015/02/26/how-to-install-and-use-ckeditor-and-paperclip-in-rails-app/" TargetMode="Externa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웹 프로그래밍 과제</a:t>
            </a:r>
            <a:r>
              <a:rPr kumimoji="1" lang="en-US" altLang="ko-KR" dirty="0" smtClean="0"/>
              <a:t>	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smtClean="0"/>
              <a:t>201410191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김선홍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37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3.</a:t>
            </a:r>
            <a:r>
              <a:rPr kumimoji="1" lang="ko-KR" altLang="en-US" dirty="0" smtClean="0"/>
              <a:t> 동영상 업로드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youtube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plugin</a:t>
            </a:r>
            <a:r>
              <a:rPr kumimoji="1" lang="ko-KR" altLang="en-US" dirty="0" smtClean="0"/>
              <a:t> 적용하기</a:t>
            </a:r>
            <a:endParaRPr kumimoji="1"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 smtClean="0"/>
          </a:p>
          <a:p>
            <a:r>
              <a:rPr kumimoji="1" lang="en-US" altLang="ko-KR" dirty="0">
                <a:hlinkClick r:id="rId2"/>
              </a:rPr>
              <a:t>https://</a:t>
            </a:r>
            <a:r>
              <a:rPr kumimoji="1" lang="en-US" altLang="ko-KR" dirty="0" smtClean="0">
                <a:hlinkClick r:id="rId2"/>
              </a:rPr>
              <a:t>github.com/galetahub/ckeditor/issues/450</a:t>
            </a:r>
            <a:endParaRPr kumimoji="1" lang="en-US" altLang="ko-KR" dirty="0" smtClean="0"/>
          </a:p>
          <a:p>
            <a:r>
              <a:rPr kumimoji="1" lang="ko-KR" altLang="en-US" dirty="0" smtClean="0"/>
              <a:t>며칠을 고생했는데도 제대로 실행되지 않아서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어쩔 수 없이 이미지에 만족해야했습니다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809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69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과제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레이아웃 구성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Moboile</a:t>
            </a:r>
            <a:r>
              <a:rPr lang="en-US" altLang="ko-KR" dirty="0" smtClean="0"/>
              <a:t> &lt;-&gt; Other </a:t>
            </a:r>
            <a:r>
              <a:rPr lang="ko-KR" altLang="en-US" dirty="0" smtClean="0"/>
              <a:t>간 관계 등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기능 별 라이브러리 활용 내용 </a:t>
            </a:r>
            <a:endParaRPr lang="en-US" altLang="ko-KR" dirty="0" smtClean="0"/>
          </a:p>
          <a:p>
            <a:r>
              <a:rPr lang="en-US" altLang="ko-KR" dirty="0" smtClean="0"/>
              <a:t>Firebase </a:t>
            </a:r>
            <a:r>
              <a:rPr lang="ko-KR" altLang="en-US" dirty="0" smtClean="0"/>
              <a:t>내 다이어리 저장방식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이미지 저장 방식</a:t>
            </a:r>
            <a:endParaRPr lang="en-US" altLang="ko-KR" dirty="0" smtClean="0"/>
          </a:p>
          <a:p>
            <a:r>
              <a:rPr lang="ko-KR" altLang="en-US" dirty="0" smtClean="0"/>
              <a:t>레이아웃 </a:t>
            </a:r>
            <a:r>
              <a:rPr lang="mr-IN" altLang="ko-KR" dirty="0" smtClean="0"/>
              <a:t>–</a:t>
            </a:r>
            <a:r>
              <a:rPr lang="ko-KR" altLang="en-US" dirty="0" smtClean="0"/>
              <a:t> 반응형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 </a:t>
            </a:r>
            <a:r>
              <a:rPr lang="en-US" altLang="ko-KR" dirty="0" smtClean="0"/>
              <a:t>Framework,</a:t>
            </a:r>
            <a:r>
              <a:rPr lang="ko-KR" altLang="en-US" dirty="0" smtClean="0"/>
              <a:t> 페이지 디자인 자유</a:t>
            </a:r>
            <a:endParaRPr lang="en-US" altLang="ko-KR" dirty="0" smtClean="0"/>
          </a:p>
          <a:p>
            <a:r>
              <a:rPr lang="ko-KR" altLang="en-US" dirty="0" smtClean="0"/>
              <a:t>다이어리 </a:t>
            </a:r>
            <a:r>
              <a:rPr lang="mr-IN" altLang="ko-KR" dirty="0" smtClean="0"/>
              <a:t>–</a:t>
            </a:r>
            <a:r>
              <a:rPr lang="ko-KR" altLang="en-US" dirty="0" smtClean="0"/>
              <a:t> 작성</a:t>
            </a:r>
            <a:r>
              <a:rPr lang="en-US" altLang="ko-KR" dirty="0" smtClean="0"/>
              <a:t>-</a:t>
            </a:r>
            <a:r>
              <a:rPr lang="ko-KR" altLang="en-US" dirty="0" smtClean="0"/>
              <a:t>제목 </a:t>
            </a:r>
            <a:r>
              <a:rPr lang="en-US" altLang="ko-KR" dirty="0" smtClean="0"/>
              <a:t>/</a:t>
            </a:r>
            <a:r>
              <a:rPr lang="ko-KR" altLang="en-US" dirty="0" smtClean="0"/>
              <a:t>본문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작성일시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해시태그</a:t>
            </a:r>
            <a:endParaRPr lang="en-US" altLang="ko-KR" dirty="0" smtClean="0"/>
          </a:p>
          <a:p>
            <a:r>
              <a:rPr lang="ko-KR" altLang="en-US" dirty="0" smtClean="0"/>
              <a:t>이미지 동영상 파일 첨부 가능</a:t>
            </a:r>
            <a:r>
              <a:rPr lang="en-US" altLang="ko-KR" dirty="0" smtClean="0"/>
              <a:t>/</a:t>
            </a:r>
            <a:r>
              <a:rPr lang="ko-KR" altLang="en-US" dirty="0" smtClean="0"/>
              <a:t> 수정 삭제 가능</a:t>
            </a:r>
            <a:endParaRPr lang="en-US" altLang="ko-KR" dirty="0" smtClean="0"/>
          </a:p>
          <a:p>
            <a:r>
              <a:rPr lang="ko-KR" altLang="en-US" dirty="0" smtClean="0"/>
              <a:t>조회 </a:t>
            </a:r>
            <a:r>
              <a:rPr lang="mr-IN" altLang="ko-KR" dirty="0" smtClean="0"/>
              <a:t>–</a:t>
            </a:r>
            <a:r>
              <a:rPr lang="ko-KR" altLang="en-US" dirty="0" smtClean="0"/>
              <a:t> 작성 일 시 기준 최신 리스트 출력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스크롤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해시태그 기반 다이어리 검색 가능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</a:t>
            </a:r>
            <a:r>
              <a:rPr lang="ko-KR" altLang="en-US" dirty="0" smtClean="0"/>
              <a:t> 본문 내용 조회 </a:t>
            </a:r>
            <a:r>
              <a:rPr lang="en-US" altLang="ko-KR" dirty="0" smtClean="0"/>
              <a:t>x)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85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</a:t>
            </a:r>
            <a:r>
              <a:rPr kumimoji="1" lang="en-US" altLang="ko-KR" dirty="0" smtClean="0"/>
              <a:t>. Bootstrap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template</a:t>
            </a:r>
            <a:r>
              <a:rPr kumimoji="1" lang="ko-KR" altLang="en-US" dirty="0" smtClean="0"/>
              <a:t> 가져오기 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>
                <a:hlinkClick r:id="rId2"/>
              </a:rPr>
              <a:t>https://v4-alpha.getbootstrap.com/examples/cover</a:t>
            </a:r>
            <a:r>
              <a:rPr kumimoji="1" lang="en-US" altLang="ko-KR" dirty="0" smtClean="0">
                <a:hlinkClick r:id="rId2"/>
              </a:rPr>
              <a:t>/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 사이트의 템플릿을 커스터마이즈 하기로 하였습니다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상대경로와 절대경로를 수정하면서 </a:t>
            </a:r>
            <a:r>
              <a:rPr kumimoji="1" lang="en-US" altLang="ko-KR" dirty="0" err="1" smtClean="0"/>
              <a:t>flaticon</a:t>
            </a:r>
            <a:r>
              <a:rPr kumimoji="1" lang="ko-KR" altLang="en-US" dirty="0" smtClean="0"/>
              <a:t>이란 사이트에서 아이콘을 가져와서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연결하여 주었습니다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4" name="텍스트 상자 3"/>
          <p:cNvSpPr txBox="1"/>
          <p:nvPr/>
        </p:nvSpPr>
        <p:spPr>
          <a:xfrm>
            <a:off x="1667435" y="10757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9278471" y="-22053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577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R" dirty="0" smtClean="0"/>
              <a:t>3.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Ck</a:t>
            </a:r>
            <a:r>
              <a:rPr kumimoji="1" lang="en-US" altLang="ko-KR" dirty="0" smtClean="0"/>
              <a:t> Editor </a:t>
            </a:r>
            <a:r>
              <a:rPr kumimoji="1" lang="ko-KR" altLang="en-US" dirty="0" smtClean="0"/>
              <a:t>연결하기</a:t>
            </a:r>
            <a:r>
              <a:rPr kumimoji="1" lang="en-US" altLang="ko-KR" dirty="0" smtClean="0"/>
              <a:t>	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Ck</a:t>
            </a:r>
            <a:r>
              <a:rPr kumimoji="1" lang="en-US" altLang="ko-KR" dirty="0"/>
              <a:t> </a:t>
            </a:r>
            <a:r>
              <a:rPr kumimoji="1" lang="en-US" altLang="ko-KR" dirty="0" smtClean="0"/>
              <a:t>editor</a:t>
            </a:r>
            <a:r>
              <a:rPr kumimoji="1" lang="ko-KR" altLang="en-US" dirty="0" smtClean="0"/>
              <a:t>를 </a:t>
            </a:r>
            <a:r>
              <a:rPr kumimoji="1" lang="en-US" altLang="ko-KR" dirty="0" err="1" smtClean="0"/>
              <a:t>Edit.html</a:t>
            </a:r>
            <a:r>
              <a:rPr kumimoji="1" lang="ko-KR" altLang="en-US" dirty="0" smtClean="0"/>
              <a:t>안에 만들어 주었습니다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가져오는 건 쉬웠으나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이걸 어떻게 연결해서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이미지를 업로드하고 글을 불러올 지가 관건이었습니다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우선 </a:t>
            </a:r>
            <a:r>
              <a:rPr kumimoji="1" lang="en-US" altLang="ko-KR" dirty="0" smtClean="0"/>
              <a:t>firebase</a:t>
            </a:r>
            <a:r>
              <a:rPr kumimoji="1" lang="ko-KR" altLang="en-US" dirty="0" smtClean="0"/>
              <a:t>를 먼저 이해한 뒤에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ckeditor</a:t>
            </a:r>
            <a:r>
              <a:rPr kumimoji="1" lang="ko-KR" altLang="en-US" dirty="0" smtClean="0"/>
              <a:t>의 데이터를 저장해주는 방식으로 진행하기로 하였습니다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86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4.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Firebase</a:t>
            </a:r>
            <a:r>
              <a:rPr kumimoji="1" lang="ko-KR" altLang="en-US" dirty="0" smtClean="0"/>
              <a:t> 사용하기</a:t>
            </a:r>
            <a:r>
              <a:rPr kumimoji="1" lang="en-US" altLang="ko-KR" dirty="0" smtClean="0"/>
              <a:t>		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Firebase</a:t>
            </a:r>
            <a:r>
              <a:rPr kumimoji="1" lang="ko-KR" altLang="en-US" dirty="0" smtClean="0"/>
              <a:t>를 어떻게 사용해야 할지 감을 잡지 못해서</a:t>
            </a:r>
            <a:r>
              <a:rPr kumimoji="1" lang="en-US" altLang="ko-KR" dirty="0" smtClean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smtClean="0"/>
              <a:t>공식문서도 찾아보고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구글링도 해보고 유튜브에도 찾아봤는데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너무나 어려웠습니다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그래서 겨우겨우 찾은 강좌가 인프런이란 사이트에 나와있는 간단한 메모 만드는 강의였습니다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주소는 다음과 같습니다</a:t>
            </a:r>
            <a:r>
              <a:rPr kumimoji="1" lang="en-US" altLang="ko-KR" dirty="0" smtClean="0"/>
              <a:t>.</a:t>
            </a:r>
          </a:p>
          <a:p>
            <a:r>
              <a:rPr kumimoji="1" lang="mr-IN" altLang="ko-KR" dirty="0">
                <a:hlinkClick r:id="rId2"/>
              </a:rPr>
              <a:t>https://www.inflearn.com/course</a:t>
            </a:r>
            <a:r>
              <a:rPr kumimoji="1" lang="mr-IN" altLang="ko-KR" dirty="0" smtClean="0">
                <a:hlinkClick r:id="rId2"/>
              </a:rPr>
              <a:t>/</a:t>
            </a:r>
            <a:r>
              <a:rPr kumimoji="1" lang="ko-KR" altLang="en-US" dirty="0" smtClean="0">
                <a:hlinkClick r:id="rId2"/>
              </a:rPr>
              <a:t>파이어베이스</a:t>
            </a:r>
            <a:r>
              <a:rPr kumimoji="1" lang="en-US" altLang="ko-KR" dirty="0" smtClean="0">
                <a:hlinkClick r:id="rId2"/>
              </a:rPr>
              <a:t>-</a:t>
            </a:r>
            <a:r>
              <a:rPr kumimoji="1" lang="ko-KR" altLang="en-US" dirty="0" smtClean="0">
                <a:hlinkClick r:id="rId2"/>
              </a:rPr>
              <a:t>강좌</a:t>
            </a:r>
            <a:r>
              <a:rPr kumimoji="1" lang="en-US" altLang="ko-KR" dirty="0" smtClean="0">
                <a:hlinkClick r:id="rId2"/>
              </a:rPr>
              <a:t>-</a:t>
            </a:r>
            <a:r>
              <a:rPr kumimoji="1" lang="ko-KR" altLang="en-US" dirty="0" smtClean="0">
                <a:hlinkClick r:id="rId2"/>
              </a:rPr>
              <a:t>웹</a:t>
            </a:r>
            <a:r>
              <a:rPr kumimoji="1" lang="en-US" altLang="ko-KR" dirty="0" smtClean="0">
                <a:hlinkClick r:id="rId2"/>
              </a:rPr>
              <a:t>-</a:t>
            </a:r>
            <a:r>
              <a:rPr kumimoji="1" lang="ko-KR" altLang="en-US" dirty="0" smtClean="0">
                <a:hlinkClick r:id="rId2"/>
              </a:rPr>
              <a:t>어플리케이션</a:t>
            </a:r>
            <a:r>
              <a:rPr kumimoji="1" lang="en-US" altLang="ko-KR" dirty="0" smtClean="0">
                <a:hlinkClick r:id="rId2"/>
              </a:rPr>
              <a:t>/</a:t>
            </a:r>
            <a:endParaRPr kumimoji="1" lang="en-US" altLang="ko-KR" dirty="0" smtClean="0"/>
          </a:p>
          <a:p>
            <a:r>
              <a:rPr kumimoji="1" lang="en-US" altLang="ko-KR" dirty="0"/>
              <a:t> </a:t>
            </a:r>
            <a:r>
              <a:rPr kumimoji="1" lang="ko-KR" altLang="en-US" dirty="0" smtClean="0"/>
              <a:t>강좌대로 따라하긴 해서 메모웹을 만들어보았지만</a:t>
            </a:r>
            <a:r>
              <a:rPr kumimoji="1" lang="en-US" altLang="ko-KR" dirty="0" smtClean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smtClean="0"/>
              <a:t>여전히 어려웠습니다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26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5.Firebase </a:t>
            </a:r>
            <a:r>
              <a:rPr kumimoji="1" lang="mr-IN" altLang="ko-KR" dirty="0" smtClean="0"/>
              <a:t>–</a:t>
            </a:r>
            <a:r>
              <a:rPr kumimoji="1" lang="en-US" altLang="ko-KR" dirty="0" smtClean="0"/>
              <a:t> memo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web</a:t>
            </a:r>
            <a:r>
              <a:rPr kumimoji="1" lang="ko-KR" altLang="en-US" dirty="0" smtClean="0"/>
              <a:t> 설명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dirty="0" smtClean="0"/>
              <a:t>우선 구글 계정으로 로그인이 가능하게 구성했고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엔터를 누르면 작성이 완료됩니다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파란색 버튼을 클릭하면 이전 페이지로 돌아가게 되는 걸로 수정하였습니다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빨간색 버튼을 누르면 메모가 등록이 됩니다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Deploy</a:t>
            </a:r>
            <a:r>
              <a:rPr kumimoji="1" lang="ko-KR" altLang="en-US" dirty="0" smtClean="0"/>
              <a:t>를 해서 </a:t>
            </a:r>
            <a:r>
              <a:rPr kumimoji="1" lang="en-US" altLang="ko-KR" dirty="0" err="1" smtClean="0"/>
              <a:t>url</a:t>
            </a:r>
            <a:r>
              <a:rPr kumimoji="1" lang="ko-KR" altLang="en-US" dirty="0" smtClean="0"/>
              <a:t>을 공유했습니다</a:t>
            </a:r>
            <a:r>
              <a:rPr kumimoji="1" lang="en-US" altLang="ko-KR" dirty="0" smtClean="0"/>
              <a:t>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ko-KR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dirty="0" smtClean="0"/>
              <a:t>이 메모웹을 수정해서 만들어보려고 노력했습니다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그런데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꽤 오랜시간 투자를 했음에도 불구하고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firebase</a:t>
            </a:r>
            <a:r>
              <a:rPr kumimoji="1" lang="ko-KR" altLang="en-US" dirty="0" smtClean="0"/>
              <a:t> 관련 서적도 전무하고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공식문서만으로는 도저히 제가 이 이상 만드는 걸 못하겠습니다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교수님께 질문하는 것도 무엇을 알아야 하는 건데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질문 수준 조차 만들지 못해서 과제를 제출하지 않을 수도 없고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정말 고민이 많았습니다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34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어떻게 과제를 해야할까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ko-KR" altLang="en-US" dirty="0" smtClean="0"/>
              <a:t>제가 이번 학기 처음 컴퓨터공학과를 다전공해서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Firebase</a:t>
            </a:r>
            <a:r>
              <a:rPr kumimoji="1" lang="ko-KR" altLang="en-US" dirty="0" smtClean="0"/>
              <a:t>를 활용해서 하는 과제지만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도저히 할 수가 없었습니다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성적과 관계가 없더라도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과제는 제출하는게 도리라고 생각했고 그래서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루비온 레일즈라는 백엔드를 빌려서 만들어보기로 했습니다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루비온 레일즈를 방학 때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혼자서 잠깐 공부했었는데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이번에 과제를 하면서 엄청 많이 배웠습니다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 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루비온 레일즈로 다 구현을 하고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firebase</a:t>
            </a:r>
            <a:r>
              <a:rPr kumimoji="1" lang="ko-KR" altLang="en-US" dirty="0" smtClean="0"/>
              <a:t> 메모 웹은 </a:t>
            </a:r>
            <a:r>
              <a:rPr kumimoji="1" lang="en-US" altLang="ko-KR" dirty="0" smtClean="0"/>
              <a:t>deploy</a:t>
            </a:r>
            <a:r>
              <a:rPr kumimoji="1" lang="ko-KR" altLang="en-US" dirty="0" smtClean="0"/>
              <a:t>하여 경로를 지정해줘서 불러오는 방식으로 하기로 결정하였습니다</a:t>
            </a:r>
            <a:r>
              <a:rPr kumimoji="1" lang="en-US" altLang="ko-KR" dirty="0" smtClean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48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1.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C9.io</a:t>
            </a:r>
            <a:r>
              <a:rPr kumimoji="1" lang="ko-KR" altLang="en-US" dirty="0" smtClean="0"/>
              <a:t>를 사용하여 레일즈 만들기</a:t>
            </a:r>
            <a:r>
              <a:rPr kumimoji="1" lang="en-US" altLang="ko-KR" dirty="0" smtClean="0"/>
              <a:t>	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우선 </a:t>
            </a:r>
            <a:r>
              <a:rPr kumimoji="1" lang="en-US" altLang="ko-KR" dirty="0" smtClean="0"/>
              <a:t>C9.io</a:t>
            </a:r>
            <a:r>
              <a:rPr kumimoji="1" lang="ko-KR" altLang="en-US" dirty="0" smtClean="0"/>
              <a:t>를 사용하여 레일즈를 만들었습니다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ko-KR" altLang="en-US" dirty="0" smtClean="0"/>
              <a:t>그리고 기능을 먼저 만든 뒤에 꾸미는 걸 적용하기로 하였습니다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Ckeditor</a:t>
            </a:r>
            <a:r>
              <a:rPr kumimoji="1" lang="ko-KR" altLang="en-US" dirty="0" smtClean="0"/>
              <a:t>를 서버하고 연동을 시키는 게 우선이고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이미지와 동영상이 첨부될 수 있게 하고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그 다음에 해시태그 기능을 구현할 예정입니다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이 세 가지 기능을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02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2. Rails</a:t>
            </a:r>
            <a:r>
              <a:rPr kumimoji="1" lang="ko-KR" altLang="en-US" dirty="0" smtClean="0"/>
              <a:t>에 </a:t>
            </a:r>
            <a:r>
              <a:rPr kumimoji="1" lang="en-US" altLang="ko-KR" dirty="0" err="1" smtClean="0"/>
              <a:t>ckeditor</a:t>
            </a:r>
            <a:r>
              <a:rPr kumimoji="1" lang="ko-KR" altLang="en-US" dirty="0" smtClean="0"/>
              <a:t> 연결하기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>
                <a:hlinkClick r:id="rId2"/>
              </a:rPr>
              <a:t>http</a:t>
            </a:r>
            <a:r>
              <a:rPr kumimoji="1" lang="en-US" altLang="ko-KR" dirty="0">
                <a:hlinkClick r:id="rId2"/>
              </a:rPr>
              <a:t>://andystu.github.io/blog/2015/02/26/how-to-install-and-use-ckeditor-and-paperclip-in-rails-app</a:t>
            </a:r>
            <a:r>
              <a:rPr kumimoji="1" lang="en-US" altLang="ko-KR" dirty="0" smtClean="0">
                <a:hlinkClick r:id="rId2"/>
              </a:rPr>
              <a:t>/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 사이트를 참조했습니다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얼추 만들어봤는데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문제가 있었습니다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/>
          </a:p>
          <a:p>
            <a:r>
              <a:rPr kumimoji="1" lang="ko-KR" altLang="en-US" dirty="0" smtClean="0"/>
              <a:t>첫 번째 문제는 </a:t>
            </a:r>
            <a:r>
              <a:rPr kumimoji="1" lang="en-US" altLang="ko-KR" dirty="0" err="1" smtClean="0"/>
              <a:t>ckeditro</a:t>
            </a:r>
            <a:r>
              <a:rPr kumimoji="1" lang="ko-KR" altLang="en-US" dirty="0" smtClean="0"/>
              <a:t>를 사용해서 내용을 저장하면 </a:t>
            </a:r>
            <a:r>
              <a:rPr kumimoji="1" lang="en-US" altLang="ko-KR" dirty="0" smtClean="0"/>
              <a:t>&lt;p&gt;</a:t>
            </a:r>
            <a:r>
              <a:rPr kumimoji="1" lang="ko-KR" altLang="en-US" dirty="0" smtClean="0"/>
              <a:t>태그가 자동으로 찍힌다는 문제였습니다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/>
              <a:t>P </a:t>
            </a:r>
            <a:r>
              <a:rPr kumimoji="1" lang="ko-KR" altLang="en-US" dirty="0"/>
              <a:t>태그가 계속 보였던 문제는  내용을 가져올 때</a:t>
            </a:r>
            <a:r>
              <a:rPr kumimoji="1" lang="en-US" altLang="ko-KR" dirty="0"/>
              <a:t>, _safe</a:t>
            </a:r>
            <a:r>
              <a:rPr kumimoji="1" lang="ko-KR" altLang="en-US" dirty="0"/>
              <a:t>를 추가함으로써 해결할 수 있었습니다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 smtClean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484" y="5215001"/>
            <a:ext cx="40386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10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503</Words>
  <Application>Microsoft Macintosh PowerPoint</Application>
  <PresentationFormat>와이드스크린</PresentationFormat>
  <Paragraphs>45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Mangal</vt:lpstr>
      <vt:lpstr>Arial</vt:lpstr>
      <vt:lpstr>Office 테마</vt:lpstr>
      <vt:lpstr>웹 프로그래밍 과제 </vt:lpstr>
      <vt:lpstr>1. 과제 분석</vt:lpstr>
      <vt:lpstr>2. Bootstrap template 가져오기 </vt:lpstr>
      <vt:lpstr>3. Ck Editor 연결하기 </vt:lpstr>
      <vt:lpstr>4. Firebase 사용하기  </vt:lpstr>
      <vt:lpstr>5.Firebase – memo web 설명</vt:lpstr>
      <vt:lpstr>- 어떻게 과제를 해야할까.</vt:lpstr>
      <vt:lpstr>1. C9.io를 사용하여 레일즈 만들기 </vt:lpstr>
      <vt:lpstr>2. Rails에 ckeditor 연결하기</vt:lpstr>
      <vt:lpstr>3. 동영상 업로드 – youtube plugin 적용하기</vt:lpstr>
      <vt:lpstr>PowerPoint 프레젠테이션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프로그래밍 과제 </dc:title>
  <dc:creator>seonhong kim</dc:creator>
  <cp:lastModifiedBy>seonhong kim</cp:lastModifiedBy>
  <cp:revision>22</cp:revision>
  <dcterms:created xsi:type="dcterms:W3CDTF">2017-05-16T07:42:43Z</dcterms:created>
  <dcterms:modified xsi:type="dcterms:W3CDTF">2017-06-06T06:13:23Z</dcterms:modified>
</cp:coreProperties>
</file>