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59"/>
    <p:restoredTop sz="94656"/>
  </p:normalViewPr>
  <p:slideViewPr>
    <p:cSldViewPr snapToGrid="0" snapToObjects="1">
      <p:cViewPr varScale="1">
        <p:scale>
          <a:sx n="48" d="100"/>
          <a:sy n="48" d="100"/>
        </p:scale>
        <p:origin x="22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61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2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40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6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5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5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0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BA9-01BB-B04E-AD3D-2A8EDDEF1E24}" type="datetimeFigureOut">
              <a:rPr kumimoji="1" lang="ko-KR" altLang="en-US" smtClean="0"/>
              <a:t>2017. 5. 16.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3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4-alpha.getbootstrap.com/examples/co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 프로그래밍 과제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201410191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김선홍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7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과제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데모 </a:t>
            </a:r>
            <a:r>
              <a:rPr kumimoji="1" lang="en-US" altLang="ko-KR" dirty="0" smtClean="0"/>
              <a:t>ID/PWD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활용 라이브러리</a:t>
            </a:r>
            <a:r>
              <a:rPr kumimoji="1" lang="en-US" altLang="ko-KR" dirty="0" smtClean="0"/>
              <a:t>(jQuery, Text Editor </a:t>
            </a:r>
            <a:r>
              <a:rPr kumimoji="1" lang="ko-KR" altLang="en-US" dirty="0" smtClean="0"/>
              <a:t>등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레이아웃 구성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Moboile</a:t>
            </a:r>
            <a:r>
              <a:rPr kumimoji="1" lang="en-US" altLang="ko-KR" dirty="0" smtClean="0"/>
              <a:t> &lt;-&gt; Other </a:t>
            </a:r>
            <a:r>
              <a:rPr kumimoji="1" lang="ko-KR" altLang="en-US" dirty="0" smtClean="0"/>
              <a:t>간 관계 등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기능 별 라이브러리 활용 내용 </a:t>
            </a:r>
            <a:endParaRPr kumimoji="1" lang="en-US" altLang="ko-KR" dirty="0"/>
          </a:p>
          <a:p>
            <a:r>
              <a:rPr kumimoji="1" lang="en-US" altLang="ko-KR" dirty="0" smtClean="0"/>
              <a:t>Firebase </a:t>
            </a:r>
            <a:r>
              <a:rPr kumimoji="1" lang="ko-KR" altLang="en-US" dirty="0" smtClean="0"/>
              <a:t>내 다이어리 저장방식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 저장 방식</a:t>
            </a:r>
            <a:endParaRPr kumimoji="1" lang="en-US" altLang="ko-KR" dirty="0" smtClean="0"/>
          </a:p>
          <a:p>
            <a:r>
              <a:rPr kumimoji="1" lang="ko-KR" altLang="en-US" dirty="0" smtClean="0"/>
              <a:t>레이아웃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반응형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css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Framework,</a:t>
            </a:r>
            <a:r>
              <a:rPr kumimoji="1" lang="ko-KR" altLang="en-US" dirty="0" smtClean="0"/>
              <a:t> 페이지 디자인 ㅏㅈ유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다이어리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작성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제목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본문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작성일시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해시태그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이미지 동영상 파일 첨부 가능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수정 삭제 가능</a:t>
            </a:r>
            <a:endParaRPr kumimoji="1" lang="en-US" altLang="ko-KR" dirty="0" smtClean="0"/>
          </a:p>
          <a:p>
            <a:r>
              <a:rPr kumimoji="1" lang="ko-KR" altLang="en-US" dirty="0" smtClean="0"/>
              <a:t>조회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작성 일 시 기준 최신 리스트 출력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스크롤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해시태그 기반 다이어리 검색 가능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제목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본문 내용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조회 </a:t>
            </a:r>
            <a:r>
              <a:rPr kumimoji="1" lang="en-US" altLang="ko-KR" dirty="0" smtClean="0"/>
              <a:t>x)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en-US" altLang="ko-KR" dirty="0" smtClean="0"/>
              <a:t>. Bootstrap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template</a:t>
            </a:r>
            <a:r>
              <a:rPr kumimoji="1" lang="ko-KR" altLang="en-US" dirty="0" smtClean="0"/>
              <a:t> 가져오기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https://v4-alpha.getbootstrap.com/examples/cover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사이트의 템플릿을 커스터마이즈 하기로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상대경로와 절대경로를 수정하면서 </a:t>
            </a:r>
            <a:r>
              <a:rPr kumimoji="1" lang="en-US" altLang="ko-KR" dirty="0" err="1" smtClean="0"/>
              <a:t>flaticon</a:t>
            </a:r>
            <a:r>
              <a:rPr kumimoji="1" lang="ko-KR" altLang="en-US" dirty="0" smtClean="0"/>
              <a:t>이란 사이트에서 </a:t>
            </a:r>
            <a:r>
              <a:rPr kumimoji="1" lang="ko-KR" altLang="en-US" dirty="0" smtClean="0"/>
              <a:t>아이콘을 가져와서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연결하여 주었습니다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---</a:t>
            </a:r>
            <a:endParaRPr kumimoji="1" lang="en-US" altLang="ko-KR" dirty="0" smtClean="0"/>
          </a:p>
          <a:p>
            <a:r>
              <a:rPr kumimoji="1" lang="ko-KR" altLang="en-US" dirty="0" smtClean="0"/>
              <a:t>상대경로와 절대경로에 대해서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확실한 이해가 필요하였습니다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6743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278471" y="-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77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Macintosh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Mangal</vt:lpstr>
      <vt:lpstr>Arial</vt:lpstr>
      <vt:lpstr>Office 테마</vt:lpstr>
      <vt:lpstr>웹 프로그래밍 과제 </vt:lpstr>
      <vt:lpstr>1. 과제 분석</vt:lpstr>
      <vt:lpstr>1. Bootstrap template 가져오기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과제 </dc:title>
  <dc:creator>seonhong kim</dc:creator>
  <cp:lastModifiedBy>seonhong kim</cp:lastModifiedBy>
  <cp:revision>4</cp:revision>
  <dcterms:created xsi:type="dcterms:W3CDTF">2017-05-16T07:42:43Z</dcterms:created>
  <dcterms:modified xsi:type="dcterms:W3CDTF">2017-05-16T09:57:04Z</dcterms:modified>
</cp:coreProperties>
</file>