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73" r:id="rId7"/>
    <p:sldId id="275" r:id="rId8"/>
    <p:sldId id="259" r:id="rId9"/>
    <p:sldId id="276" r:id="rId10"/>
    <p:sldId id="260" r:id="rId11"/>
    <p:sldId id="274" r:id="rId12"/>
    <p:sldId id="286" r:id="rId13"/>
    <p:sldId id="277" r:id="rId14"/>
    <p:sldId id="287" r:id="rId15"/>
    <p:sldId id="261" r:id="rId16"/>
    <p:sldId id="267" r:id="rId17"/>
    <p:sldId id="268" r:id="rId18"/>
    <p:sldId id="271" r:id="rId19"/>
    <p:sldId id="269" r:id="rId20"/>
    <p:sldId id="281" r:id="rId21"/>
    <p:sldId id="282" r:id="rId22"/>
    <p:sldId id="283" r:id="rId23"/>
    <p:sldId id="284" r:id="rId24"/>
    <p:sldId id="285" r:id="rId25"/>
    <p:sldId id="264" r:id="rId26"/>
    <p:sldId id="265" r:id="rId27"/>
    <p:sldId id="266" r:id="rId28"/>
    <p:sldId id="279" r:id="rId29"/>
    <p:sldId id="28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25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09A109A-E158-4395-8C35-6B7D9647A2B8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ACA6DDD-0456-4CA7-A69D-B24EB0A7A70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9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09A-E158-4395-8C35-6B7D9647A2B8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6DDD-0456-4CA7-A69D-B24EB0A7A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32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09A-E158-4395-8C35-6B7D9647A2B8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6DDD-0456-4CA7-A69D-B24EB0A7A70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52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09A-E158-4395-8C35-6B7D9647A2B8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6DDD-0456-4CA7-A69D-B24EB0A7A7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598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09A-E158-4395-8C35-6B7D9647A2B8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6DDD-0456-4CA7-A69D-B24EB0A7A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8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09A-E158-4395-8C35-6B7D9647A2B8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6DDD-0456-4CA7-A69D-B24EB0A7A7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905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09A-E158-4395-8C35-6B7D9647A2B8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6DDD-0456-4CA7-A69D-B24EB0A7A70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6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09A-E158-4395-8C35-6B7D9647A2B8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6DDD-0456-4CA7-A69D-B24EB0A7A70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35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09A-E158-4395-8C35-6B7D9647A2B8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6DDD-0456-4CA7-A69D-B24EB0A7A70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17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09A-E158-4395-8C35-6B7D9647A2B8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6DDD-0456-4CA7-A69D-B24EB0A7A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74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09A-E158-4395-8C35-6B7D9647A2B8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6DDD-0456-4CA7-A69D-B24EB0A7A70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37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09A-E158-4395-8C35-6B7D9647A2B8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6DDD-0456-4CA7-A69D-B24EB0A7A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6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09A-E158-4395-8C35-6B7D9647A2B8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6DDD-0456-4CA7-A69D-B24EB0A7A70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64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09A-E158-4395-8C35-6B7D9647A2B8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6DDD-0456-4CA7-A69D-B24EB0A7A70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14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09A-E158-4395-8C35-6B7D9647A2B8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6DDD-0456-4CA7-A69D-B24EB0A7A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6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09A-E158-4395-8C35-6B7D9647A2B8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6DDD-0456-4CA7-A69D-B24EB0A7A70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03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09A-E158-4395-8C35-6B7D9647A2B8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6DDD-0456-4CA7-A69D-B24EB0A7A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97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9A109A-E158-4395-8C35-6B7D9647A2B8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CA6DDD-0456-4CA7-A69D-B24EB0A7A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74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程序设计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小蜘蛛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zh-CN" altLang="en-US" dirty="0"/>
              <a:t>页面自动化测试</a:t>
            </a:r>
            <a:r>
              <a:rPr lang="zh-CN" altLang="en-US" dirty="0" smtClean="0"/>
              <a:t>工具设计的图片爬虫</a:t>
            </a:r>
            <a:endParaRPr lang="en-US" altLang="zh-CN" dirty="0" smtClean="0"/>
          </a:p>
          <a:p>
            <a:r>
              <a:rPr lang="en-US" altLang="zh-CN" dirty="0" smtClean="0"/>
              <a:t>2017211115</a:t>
            </a:r>
            <a:r>
              <a:rPr lang="zh-CN" altLang="en-US" dirty="0" smtClean="0"/>
              <a:t>班 王诣涵 胡知非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3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运行开发信息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系统运行环境：</a:t>
            </a:r>
            <a:r>
              <a:rPr lang="en-US" altLang="zh-CN" dirty="0" smtClean="0"/>
              <a:t>WINDOWS 10</a:t>
            </a:r>
          </a:p>
          <a:p>
            <a:r>
              <a:rPr lang="zh-CN" altLang="en-US" dirty="0"/>
              <a:t>开发</a:t>
            </a:r>
            <a:r>
              <a:rPr lang="zh-CN" altLang="en-US" dirty="0" smtClean="0"/>
              <a:t>语言：</a:t>
            </a:r>
            <a:r>
              <a:rPr lang="en-US" altLang="zh-CN" dirty="0" smtClean="0"/>
              <a:t>Python</a:t>
            </a:r>
          </a:p>
          <a:p>
            <a:r>
              <a:rPr lang="zh-CN" altLang="en-US" dirty="0" smtClean="0"/>
              <a:t>变成平台：</a:t>
            </a:r>
            <a:r>
              <a:rPr lang="en-US" altLang="zh-CN" dirty="0" err="1" smtClean="0"/>
              <a:t>Spyder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Anaconda</a:t>
            </a:r>
            <a:r>
              <a:rPr lang="zh-CN" altLang="en-US" dirty="0" smtClean="0"/>
              <a:t>带的编译器）</a:t>
            </a:r>
            <a:endParaRPr lang="en-US" altLang="zh-CN" dirty="0" smtClean="0"/>
          </a:p>
          <a:p>
            <a:r>
              <a:rPr lang="zh-CN" altLang="en-US" dirty="0" smtClean="0"/>
              <a:t>版本信息：</a:t>
            </a:r>
            <a:r>
              <a:rPr lang="en-US" altLang="zh-CN" dirty="0" smtClean="0"/>
              <a:t>Spyder3.3.3 Anaconda3-4.4.0</a:t>
            </a:r>
          </a:p>
          <a:p>
            <a:r>
              <a:rPr lang="zh-CN" altLang="en-US" dirty="0" smtClean="0"/>
              <a:t>浏览器版本：</a:t>
            </a:r>
            <a:r>
              <a:rPr lang="en-US" altLang="zh-CN" dirty="0" err="1" smtClean="0"/>
              <a:t>Chorome</a:t>
            </a:r>
            <a:r>
              <a:rPr lang="en-US" altLang="zh-CN" dirty="0" smtClean="0"/>
              <a:t> </a:t>
            </a:r>
            <a:r>
              <a:rPr lang="en-US" altLang="zh-CN" dirty="0"/>
              <a:t>74.0.3729.169 (</a:t>
            </a:r>
            <a:r>
              <a:rPr lang="zh-CN" altLang="en-US" dirty="0"/>
              <a:t>正式版本</a:t>
            </a:r>
            <a:r>
              <a:rPr lang="en-US" altLang="zh-CN" dirty="0"/>
              <a:t>) (64 </a:t>
            </a:r>
            <a:r>
              <a:rPr lang="zh-CN" altLang="en-US" dirty="0"/>
              <a:t>位元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自动化测试</a:t>
            </a:r>
            <a:r>
              <a:rPr lang="zh-CN" altLang="en-US" dirty="0" smtClean="0"/>
              <a:t>工具：</a:t>
            </a:r>
            <a:r>
              <a:rPr lang="en-US" altLang="zh-CN" dirty="0" smtClean="0"/>
              <a:t>selenium 3.141.0</a:t>
            </a:r>
          </a:p>
          <a:p>
            <a:r>
              <a:rPr lang="zh-CN" altLang="en-US" dirty="0"/>
              <a:t>自动化测试</a:t>
            </a:r>
            <a:r>
              <a:rPr lang="zh-CN" altLang="en-US" dirty="0" smtClean="0"/>
              <a:t>工具对应的浏览器驱动版本：</a:t>
            </a:r>
            <a:r>
              <a:rPr lang="en-US" altLang="zh-CN" dirty="0" err="1" smtClean="0"/>
              <a:t>ChromeDriver</a:t>
            </a:r>
            <a:r>
              <a:rPr lang="en-US" altLang="zh-CN" dirty="0" smtClean="0"/>
              <a:t> v74.0.3729.6</a:t>
            </a:r>
          </a:p>
          <a:p>
            <a:endParaRPr lang="en-US" altLang="zh-CN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运行开发环境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8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对软件功能和设计的设计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118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29" y="1895302"/>
            <a:ext cx="2282583" cy="380136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73630" y="953193"/>
            <a:ext cx="243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系统架构</a:t>
            </a:r>
            <a:endParaRPr lang="zh-CN" altLang="en-US" sz="4400" dirty="0"/>
          </a:p>
        </p:txBody>
      </p:sp>
      <p:pic>
        <p:nvPicPr>
          <p:cNvPr id="10" name="内容占位符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633" y="1047562"/>
            <a:ext cx="5823441" cy="482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0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95402" y="982132"/>
            <a:ext cx="7168840" cy="1303867"/>
          </a:xfrm>
        </p:spPr>
        <p:txBody>
          <a:bodyPr/>
          <a:lstStyle/>
          <a:p>
            <a:r>
              <a:rPr lang="zh-CN" altLang="en-US" dirty="0" smtClean="0"/>
              <a:t>功能</a:t>
            </a:r>
            <a:r>
              <a:rPr lang="zh-CN" altLang="en-US" dirty="0" smtClean="0"/>
              <a:t>模块   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95400" y="2556932"/>
            <a:ext cx="7061661" cy="331893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输入解析模块：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搜索</a:t>
            </a:r>
            <a:r>
              <a:rPr lang="zh-CN" altLang="en-US" dirty="0" smtClean="0"/>
              <a:t>关键词、下载图片数、文件</a:t>
            </a:r>
            <a:r>
              <a:rPr lang="zh-CN" altLang="en-US" dirty="0" smtClean="0"/>
              <a:t>存放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zh-CN" altLang="en-US" dirty="0" smtClean="0"/>
              <a:t>网页源码解析模块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自动化</a:t>
            </a:r>
            <a:r>
              <a:rPr lang="zh-CN" altLang="en-US" dirty="0" smtClean="0"/>
              <a:t>测试工具一次提取</a:t>
            </a:r>
            <a:r>
              <a:rPr lang="zh-CN" altLang="en-US" dirty="0" smtClean="0"/>
              <a:t>高清大</a:t>
            </a:r>
            <a:r>
              <a:rPr lang="zh-CN" altLang="en-US" dirty="0" smtClean="0"/>
              <a:t>图的地址</a:t>
            </a:r>
            <a:endParaRPr lang="en-US" altLang="zh-CN" dirty="0" smtClean="0"/>
          </a:p>
          <a:p>
            <a:r>
              <a:rPr lang="zh-CN" altLang="en-US" dirty="0" smtClean="0"/>
              <a:t>图片下载模块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根据</a:t>
            </a:r>
            <a:r>
              <a:rPr lang="zh-CN" altLang="en-US" dirty="0" smtClean="0"/>
              <a:t>自动化测试工具提供的源码</a:t>
            </a:r>
            <a:r>
              <a:rPr lang="zh-CN" altLang="en-US" dirty="0" smtClean="0"/>
              <a:t>，下载图片并保存在指定的本地文件夹中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内容占位符 15" descr="C:\Users\dell\Documents\Tencent Files\1402028054\Image\C2C\P344(6SW9@J~SYBNGQ1}WD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4242" y="1281460"/>
            <a:ext cx="2685896" cy="4382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51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人员分工信息</a:t>
            </a:r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512312"/>
              </p:ext>
            </p:extLst>
          </p:nvPr>
        </p:nvGraphicFramePr>
        <p:xfrm>
          <a:off x="1295398" y="2732118"/>
          <a:ext cx="9601200" cy="305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54539666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29279267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831231487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90946929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47452924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185809454"/>
                    </a:ext>
                  </a:extLst>
                </a:gridCol>
              </a:tblGrid>
              <a:tr h="9310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/>
                        <a:t>第一周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 smtClean="0"/>
                        <a:t>第二周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 smtClean="0"/>
                        <a:t>第三周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 smtClean="0"/>
                        <a:t>第四周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 smtClean="0"/>
                        <a:t>第五周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83466"/>
                  </a:ext>
                </a:extLst>
              </a:tr>
              <a:tr h="931025"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胡知非</a:t>
                      </a:r>
                      <a:endParaRPr lang="zh-CN" altLang="en-US" sz="3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自动化测试工具</a:t>
                      </a:r>
                      <a:r>
                        <a:rPr lang="en-US" altLang="zh-CN" dirty="0" smtClean="0"/>
                        <a:t>selenium</a:t>
                      </a:r>
                      <a:r>
                        <a:rPr lang="zh-CN" altLang="en-US" dirty="0" smtClean="0"/>
                        <a:t>的学习和使用、代码编写测试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Tkinter</a:t>
                      </a:r>
                      <a:r>
                        <a:rPr lang="zh-CN" altLang="en-US" dirty="0" smtClean="0"/>
                        <a:t>添加图片，文件目录相关功能添加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版本管理主管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输入查错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208168"/>
                  </a:ext>
                </a:extLst>
              </a:tr>
              <a:tr h="931025"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王诣涵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Grid</a:t>
                      </a:r>
                      <a:r>
                        <a:rPr lang="zh-CN" altLang="en-US" dirty="0" smtClean="0"/>
                        <a:t>网络布局管理器的学习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网络布局（</a:t>
                      </a:r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）代码编写测试、</a:t>
                      </a:r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设计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配图、配图处理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下载模块编写设计和优化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380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717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详细设计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对软件模块的介绍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0043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软件结构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、爬虫主模块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、输入解析模块</a:t>
            </a:r>
            <a:endParaRPr lang="zh-CN" altLang="en-US" dirty="0"/>
          </a:p>
        </p:txBody>
      </p:sp>
      <p:pic>
        <p:nvPicPr>
          <p:cNvPr id="96" name="内容占位符 95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690" y="3243263"/>
            <a:ext cx="2964945" cy="2632075"/>
          </a:xfrm>
        </p:spPr>
      </p:pic>
      <p:pic>
        <p:nvPicPr>
          <p:cNvPr id="16" name="内容占位符 15" descr="C:\Users\dell\Documents\Tencent Files\1402028054\Image\C2C\P344(6SW9@J~SYBNGQ1}WD3.png"/>
          <p:cNvPicPr>
            <a:picLocks noGr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3507" y="3243263"/>
            <a:ext cx="1441835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00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软件结构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、网页源码解析模块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、图片下载解析模块</a:t>
            </a:r>
            <a:endParaRPr lang="zh-CN" altLang="en-US" dirty="0"/>
          </a:p>
        </p:txBody>
      </p:sp>
      <p:pic>
        <p:nvPicPr>
          <p:cNvPr id="7" name="内容占位符 6" descr="C:\Users\dell\Documents\Tencent Files\1402028054\Image\C2C\]XD56P85M(4{KRM6U}O2TOY.png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117" y="3243263"/>
            <a:ext cx="1404616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内容占位符 7" descr="C:\Users\dell\Documents\Tencent Files\1402028054\Image\C2C\J}TY}RN]9AEIQ]X2T])H`J5.png"/>
          <p:cNvPicPr>
            <a:picLocks noGrp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6719" y="3243263"/>
            <a:ext cx="1924887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031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各</a:t>
            </a:r>
            <a:r>
              <a:rPr lang="zh-CN" altLang="en-US" dirty="0"/>
              <a:t>模块之间的调用关系</a:t>
            </a:r>
          </a:p>
        </p:txBody>
      </p:sp>
      <p:graphicFrame>
        <p:nvGraphicFramePr>
          <p:cNvPr id="14" name="内容占位符 13"/>
          <p:cNvGraphicFramePr>
            <a:graphicFrameLocks noGrp="1"/>
          </p:cNvGraphicFramePr>
          <p:nvPr>
            <p:ph idx="1"/>
          </p:nvPr>
        </p:nvGraphicFramePr>
        <p:xfrm>
          <a:off x="1295400" y="2557463"/>
          <a:ext cx="9601200" cy="337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62681300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978217487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311589667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150733865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241730753"/>
                    </a:ext>
                  </a:extLst>
                </a:gridCol>
              </a:tblGrid>
              <a:tr h="6749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爬虫主模块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输入解析模块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网页源码解析模块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图片下载模块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59389"/>
                  </a:ext>
                </a:extLst>
              </a:tr>
              <a:tr h="674997"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爬虫主模块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448909"/>
                  </a:ext>
                </a:extLst>
              </a:tr>
              <a:tr h="674997"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输入解析模块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file_path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name1.get()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keyword.get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file_path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name1.get()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664128"/>
                  </a:ext>
                </a:extLst>
              </a:tr>
              <a:tr h="674997"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网页源码解析模块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browser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browser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917434"/>
                  </a:ext>
                </a:extLst>
              </a:tr>
              <a:tr h="674997"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图片下载模块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download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254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74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各模块之间的松散耦合关系</a:t>
            </a:r>
          </a:p>
        </p:txBody>
      </p:sp>
      <p:graphicFrame>
        <p:nvGraphicFramePr>
          <p:cNvPr id="14" name="内容占位符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776522"/>
              </p:ext>
            </p:extLst>
          </p:nvPr>
        </p:nvGraphicFramePr>
        <p:xfrm>
          <a:off x="1295400" y="2557463"/>
          <a:ext cx="9601200" cy="337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62681300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978217487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311589667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150733865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241730753"/>
                    </a:ext>
                  </a:extLst>
                </a:gridCol>
              </a:tblGrid>
              <a:tr h="674997">
                <a:tc>
                  <a:txBody>
                    <a:bodyPr/>
                    <a:lstStyle/>
                    <a:p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爬虫主模块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59389"/>
                  </a:ext>
                </a:extLst>
              </a:tr>
              <a:tr h="674997"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输入解析模块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内容耦合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448909"/>
                  </a:ext>
                </a:extLst>
              </a:tr>
              <a:tr h="674997"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网页源码解析模块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内容耦合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数据耦合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664128"/>
                  </a:ext>
                </a:extLst>
              </a:tr>
              <a:tr h="674997"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图片下载模块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内容耦合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数据耦合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非直接耦合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917434"/>
                  </a:ext>
                </a:extLst>
              </a:tr>
              <a:tr h="6749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爬虫主模块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输入解析模块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网页源码解析模块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图片下载模块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254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44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应用程序功能展示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功能的展示和介绍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5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程序代码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（自动化测试工具）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        </a:t>
            </a:r>
            <a:r>
              <a:rPr lang="en-US" altLang="zh-CN" dirty="0"/>
              <a:t>browser = </a:t>
            </a:r>
            <a:r>
              <a:rPr lang="en-US" altLang="zh-CN" dirty="0" err="1"/>
              <a:t>webdriver.Chrome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     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browser.get</a:t>
            </a:r>
            <a:r>
              <a:rPr lang="en-US" altLang="zh-CN" dirty="0"/>
              <a:t>("http://image.baidu.com")</a:t>
            </a:r>
          </a:p>
          <a:p>
            <a:r>
              <a:rPr lang="en-US" altLang="zh-CN" dirty="0"/>
              <a:t>        #print(</a:t>
            </a:r>
            <a:r>
              <a:rPr lang="en-US" altLang="zh-CN" dirty="0" err="1"/>
              <a:t>browser.page_source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find_1=</a:t>
            </a:r>
            <a:r>
              <a:rPr lang="en-US" altLang="zh-CN" dirty="0" err="1"/>
              <a:t>browser.find_element_by_id</a:t>
            </a:r>
            <a:r>
              <a:rPr lang="en-US" altLang="zh-CN" dirty="0"/>
              <a:t>("kw")</a:t>
            </a:r>
          </a:p>
          <a:p>
            <a:r>
              <a:rPr lang="en-US" altLang="zh-CN" dirty="0"/>
              <a:t>        print('----------------------------')</a:t>
            </a:r>
          </a:p>
          <a:p>
            <a:r>
              <a:rPr lang="en-US" altLang="zh-CN" dirty="0"/>
              <a:t>        print(find_1)</a:t>
            </a:r>
          </a:p>
          <a:p>
            <a:r>
              <a:rPr lang="en-US" altLang="zh-CN" dirty="0"/>
              <a:t>        find_1.send_keys(</a:t>
            </a:r>
            <a:r>
              <a:rPr lang="en-US" altLang="zh-CN" dirty="0" err="1"/>
              <a:t>keyWord.get</a:t>
            </a:r>
            <a:r>
              <a:rPr lang="en-US" altLang="zh-CN" dirty="0"/>
              <a:t>())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btn</a:t>
            </a:r>
            <a:r>
              <a:rPr lang="en-US" altLang="zh-CN" dirty="0"/>
              <a:t>=</a:t>
            </a:r>
            <a:r>
              <a:rPr lang="en-US" altLang="zh-CN" dirty="0" err="1"/>
              <a:t>browser.find_element_by_class_name</a:t>
            </a:r>
            <a:r>
              <a:rPr lang="en-US" altLang="zh-CN" dirty="0"/>
              <a:t>("</a:t>
            </a:r>
            <a:r>
              <a:rPr lang="en-US" altLang="zh-CN" dirty="0" err="1"/>
              <a:t>s_search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        print('----------------------------')</a:t>
            </a:r>
          </a:p>
          <a:p>
            <a:r>
              <a:rPr lang="en-US" altLang="zh-CN" dirty="0"/>
              <a:t>        print(</a:t>
            </a:r>
            <a:r>
              <a:rPr lang="en-US" altLang="zh-CN" dirty="0" err="1"/>
              <a:t>btn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btn.click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url</a:t>
            </a:r>
            <a:r>
              <a:rPr lang="en-US" altLang="zh-CN" dirty="0"/>
              <a:t>=</a:t>
            </a:r>
            <a:r>
              <a:rPr lang="en-US" altLang="zh-CN" dirty="0" err="1"/>
              <a:t>browser.find_element_by_name</a:t>
            </a:r>
            <a:r>
              <a:rPr lang="en-US" altLang="zh-CN" dirty="0"/>
              <a:t>("pn0").</a:t>
            </a:r>
            <a:r>
              <a:rPr lang="en-US" altLang="zh-CN" dirty="0" err="1"/>
              <a:t>get_attribute</a:t>
            </a:r>
            <a:r>
              <a:rPr lang="en-US" altLang="zh-CN" dirty="0"/>
              <a:t>('</a:t>
            </a:r>
            <a:r>
              <a:rPr lang="en-US" altLang="zh-CN" dirty="0" err="1"/>
              <a:t>href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browser.get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打开谷</a:t>
            </a:r>
            <a:r>
              <a:rPr lang="zh-CN" altLang="en-US" dirty="0" smtClean="0"/>
              <a:t>歌浏览器</a:t>
            </a:r>
            <a:endParaRPr lang="en-US" altLang="zh-CN" dirty="0" smtClean="0"/>
          </a:p>
          <a:p>
            <a:r>
              <a:rPr lang="zh-CN" altLang="en-US" dirty="0" smtClean="0"/>
              <a:t>打开百度图片</a:t>
            </a:r>
            <a:endParaRPr lang="en-US" altLang="zh-CN" dirty="0" smtClean="0"/>
          </a:p>
          <a:p>
            <a:r>
              <a:rPr lang="zh-CN" altLang="en-US" dirty="0" smtClean="0"/>
              <a:t>搜索关键词</a:t>
            </a:r>
            <a:endParaRPr lang="en-US" altLang="zh-CN" dirty="0" smtClean="0"/>
          </a:p>
          <a:p>
            <a:r>
              <a:rPr lang="zh-CN" altLang="en-US" dirty="0"/>
              <a:t>点</a:t>
            </a:r>
            <a:r>
              <a:rPr lang="zh-CN" altLang="en-US" dirty="0" smtClean="0"/>
              <a:t>开图片的页面</a:t>
            </a:r>
            <a:endParaRPr lang="en-US" altLang="zh-CN" dirty="0" smtClean="0"/>
          </a:p>
          <a:p>
            <a:r>
              <a:rPr lang="en-US" altLang="zh-CN" dirty="0" smtClean="0"/>
              <a:t>Get</a:t>
            </a:r>
            <a:r>
              <a:rPr lang="zh-CN" altLang="en-US" dirty="0" smtClean="0"/>
              <a:t>到图片的</a:t>
            </a:r>
            <a:r>
              <a:rPr lang="en-US" altLang="zh-CN" dirty="0" err="1" smtClean="0"/>
              <a:t>url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57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使用自动化测试工具的原因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一般的爬取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方式：解析服务器返回的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文件，直接通过里面的元素获取“一组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/>
              <a:t>无法</a:t>
            </a:r>
            <a:r>
              <a:rPr lang="zh-CN" altLang="en-US" dirty="0" smtClean="0"/>
              <a:t>解决的问题：百度图片服务器给你发送的是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包，不能直接用这种思路解决。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自动化测试工具：直接在浏览器里面进行各种访问查找搜索点击的操作，通过网页源码进行操作</a:t>
            </a:r>
            <a:endParaRPr lang="en-US" altLang="zh-CN" dirty="0" smtClean="0"/>
          </a:p>
          <a:p>
            <a:r>
              <a:rPr lang="zh-CN" altLang="en-US" dirty="0" smtClean="0"/>
              <a:t>解决的问题：百度传回只有</a:t>
            </a:r>
            <a:r>
              <a:rPr lang="zh-CN" altLang="en-US" dirty="0"/>
              <a:t>本地解析之后在</a:t>
            </a:r>
            <a:r>
              <a:rPr lang="zh-CN" altLang="en-US" dirty="0" smtClean="0"/>
              <a:t>浏览器显示出来才能查看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格式文件，通过这种方法解决这个无法直接解析的问题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2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不断循环爬取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并下载图片的部分代码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range(</a:t>
            </a:r>
            <a:r>
              <a:rPr lang="en-US" altLang="zh-CN" dirty="0" err="1"/>
              <a:t>start,end</a:t>
            </a:r>
            <a:r>
              <a:rPr lang="en-US" altLang="zh-CN" dirty="0"/>
              <a:t> + 1):</a:t>
            </a:r>
          </a:p>
          <a:p>
            <a:r>
              <a:rPr lang="en-US" altLang="zh-CN" dirty="0"/>
              <a:t>        #     # </a:t>
            </a:r>
            <a:r>
              <a:rPr lang="zh-CN" altLang="en-US" dirty="0"/>
              <a:t>获取图片位置</a:t>
            </a:r>
          </a:p>
          <a:p>
            <a:r>
              <a:rPr lang="zh-CN" altLang="en-US" dirty="0"/>
              <a:t>            </a:t>
            </a:r>
            <a:r>
              <a:rPr lang="en-US" altLang="zh-CN" dirty="0" err="1"/>
              <a:t>img</a:t>
            </a:r>
            <a:r>
              <a:rPr lang="en-US" altLang="zh-CN" dirty="0"/>
              <a:t> = </a:t>
            </a:r>
            <a:r>
              <a:rPr lang="en-US" altLang="zh-CN" dirty="0" err="1"/>
              <a:t>browser.find_elements_by_xpath</a:t>
            </a:r>
            <a:r>
              <a:rPr lang="en-US" altLang="zh-CN" dirty="0"/>
              <a:t>("//</a:t>
            </a:r>
            <a:r>
              <a:rPr lang="en-US" altLang="zh-CN" dirty="0" err="1"/>
              <a:t>img</a:t>
            </a:r>
            <a:r>
              <a:rPr lang="en-US" altLang="zh-CN" dirty="0"/>
              <a:t>[@class='</a:t>
            </a:r>
            <a:r>
              <a:rPr lang="en-US" altLang="zh-CN" dirty="0" err="1"/>
              <a:t>currentImg</a:t>
            </a:r>
            <a:r>
              <a:rPr lang="en-US" altLang="zh-CN" dirty="0"/>
              <a:t>']")</a:t>
            </a:r>
          </a:p>
          <a:p>
            <a:r>
              <a:rPr lang="en-US" altLang="zh-CN" dirty="0"/>
              <a:t>            for </a:t>
            </a:r>
            <a:r>
              <a:rPr lang="en-US" altLang="zh-CN" dirty="0" err="1"/>
              <a:t>ele</a:t>
            </a:r>
            <a:r>
              <a:rPr lang="en-US" altLang="zh-CN" dirty="0"/>
              <a:t> in </a:t>
            </a:r>
            <a:r>
              <a:rPr lang="en-US" altLang="zh-CN" dirty="0" err="1"/>
              <a:t>img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        #   </a:t>
            </a:r>
            <a:r>
              <a:rPr lang="zh-CN" altLang="en-US" dirty="0"/>
              <a:t>获取图片链接</a:t>
            </a:r>
          </a:p>
          <a:p>
            <a:r>
              <a:rPr lang="zh-CN" altLang="en-US" dirty="0"/>
              <a:t>                </a:t>
            </a:r>
            <a:r>
              <a:rPr lang="en-US" altLang="zh-CN" dirty="0" err="1"/>
              <a:t>target_url</a:t>
            </a:r>
            <a:r>
              <a:rPr lang="en-US" altLang="zh-CN" dirty="0"/>
              <a:t> = </a:t>
            </a:r>
            <a:r>
              <a:rPr lang="en-US" altLang="zh-CN" dirty="0" err="1"/>
              <a:t>ele.get_attribute</a:t>
            </a:r>
            <a:r>
              <a:rPr lang="en-US" altLang="zh-CN" dirty="0"/>
              <a:t>("</a:t>
            </a:r>
            <a:r>
              <a:rPr lang="en-US" altLang="zh-CN" dirty="0" err="1"/>
              <a:t>src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                #   </a:t>
            </a:r>
            <a:r>
              <a:rPr lang="zh-CN" altLang="en-US" dirty="0"/>
              <a:t>设置图片名称。以图片链接中的名字为基础选取最后</a:t>
            </a:r>
            <a:r>
              <a:rPr lang="en-US" altLang="zh-CN" dirty="0"/>
              <a:t>25</a:t>
            </a:r>
            <a:r>
              <a:rPr lang="zh-CN" altLang="en-US" dirty="0"/>
              <a:t>个字节为图片名称。</a:t>
            </a:r>
          </a:p>
          <a:p>
            <a:r>
              <a:rPr lang="zh-CN" altLang="en-US" dirty="0"/>
              <a:t>                </a:t>
            </a:r>
            <a:r>
              <a:rPr lang="en-US" altLang="zh-CN" dirty="0" err="1"/>
              <a:t>img_name</a:t>
            </a:r>
            <a:r>
              <a:rPr lang="en-US" altLang="zh-CN" dirty="0"/>
              <a:t> = </a:t>
            </a:r>
            <a:r>
              <a:rPr lang="en-US" altLang="zh-CN" dirty="0" err="1"/>
              <a:t>target_url.split</a:t>
            </a:r>
            <a:r>
              <a:rPr lang="en-US" altLang="zh-CN" dirty="0"/>
              <a:t>('/')[-1]</a:t>
            </a:r>
          </a:p>
          <a:p>
            <a:r>
              <a:rPr lang="en-US" altLang="zh-CN" dirty="0"/>
              <a:t>    #            filename = </a:t>
            </a:r>
            <a:r>
              <a:rPr lang="en-US" altLang="zh-CN" dirty="0" err="1"/>
              <a:t>os.path.join</a:t>
            </a:r>
            <a:r>
              <a:rPr lang="en-US" altLang="zh-CN" dirty="0"/>
              <a:t>(</a:t>
            </a:r>
            <a:r>
              <a:rPr lang="en-US" altLang="zh-CN" dirty="0" err="1"/>
              <a:t>r'C</a:t>
            </a:r>
            <a:r>
              <a:rPr lang="en-US" altLang="zh-CN" dirty="0"/>
              <a:t>:\Users\Mercer\Pictures\library', "3_"+str(</a:t>
            </a:r>
            <a:r>
              <a:rPr lang="en-US" altLang="zh-CN" dirty="0" err="1"/>
              <a:t>i</a:t>
            </a:r>
            <a:r>
              <a:rPr lang="en-US" altLang="zh-CN" dirty="0"/>
              <a:t>)+".jpeg")</a:t>
            </a:r>
          </a:p>
          <a:p>
            <a:r>
              <a:rPr lang="en-US" altLang="zh-CN" dirty="0"/>
              <a:t>    #            filename = </a:t>
            </a:r>
            <a:r>
              <a:rPr lang="en-US" altLang="zh-CN" dirty="0" err="1"/>
              <a:t>os.path.join</a:t>
            </a:r>
            <a:r>
              <a:rPr lang="en-US" altLang="zh-CN" dirty="0"/>
              <a:t>(</a:t>
            </a:r>
            <a:r>
              <a:rPr lang="en-US" altLang="zh-CN" dirty="0" err="1"/>
              <a:t>name.get</a:t>
            </a:r>
            <a:r>
              <a:rPr lang="en-US" altLang="zh-CN" dirty="0"/>
              <a:t>(), "3_"+str(</a:t>
            </a:r>
            <a:r>
              <a:rPr lang="en-US" altLang="zh-CN" dirty="0" err="1"/>
              <a:t>i</a:t>
            </a:r>
            <a:r>
              <a:rPr lang="en-US" altLang="zh-CN" dirty="0"/>
              <a:t>)+".jpeg")</a:t>
            </a:r>
          </a:p>
          <a:p>
            <a:r>
              <a:rPr lang="en-US" altLang="zh-CN" dirty="0"/>
              <a:t>                filename = </a:t>
            </a:r>
            <a:r>
              <a:rPr lang="en-US" altLang="zh-CN" dirty="0" err="1"/>
              <a:t>os.path.join</a:t>
            </a:r>
            <a:r>
              <a:rPr lang="en-US" altLang="zh-CN" dirty="0"/>
              <a:t>(</a:t>
            </a:r>
            <a:r>
              <a:rPr lang="en-US" altLang="zh-CN" dirty="0" err="1"/>
              <a:t>file_path.get</a:t>
            </a:r>
            <a:r>
              <a:rPr lang="en-US" altLang="zh-CN" dirty="0"/>
              <a:t>(), </a:t>
            </a:r>
            <a:r>
              <a:rPr lang="en-US" altLang="zh-CN" dirty="0" err="1"/>
              <a:t>keyWord.get</a:t>
            </a:r>
            <a:r>
              <a:rPr lang="en-US" altLang="zh-CN" dirty="0"/>
              <a:t>()+"_"+</a:t>
            </a:r>
            <a:r>
              <a:rPr lang="en-US" altLang="zh-CN" dirty="0" err="1"/>
              <a:t>str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)+".jpeg")</a:t>
            </a:r>
          </a:p>
          <a:p>
            <a:r>
              <a:rPr lang="en-US" altLang="zh-CN" dirty="0"/>
              <a:t>                download(</a:t>
            </a:r>
            <a:r>
              <a:rPr lang="en-US" altLang="zh-CN" dirty="0" err="1"/>
              <a:t>target_url</a:t>
            </a:r>
            <a:r>
              <a:rPr lang="en-US" altLang="zh-CN" dirty="0"/>
              <a:t>, filename)</a:t>
            </a:r>
          </a:p>
          <a:p>
            <a:r>
              <a:rPr lang="en-US" altLang="zh-CN" dirty="0"/>
              <a:t>        #     # </a:t>
            </a:r>
            <a:r>
              <a:rPr lang="zh-CN" altLang="en-US" dirty="0"/>
              <a:t>下一页</a:t>
            </a:r>
          </a:p>
          <a:p>
            <a:r>
              <a:rPr lang="zh-CN" altLang="en-US" dirty="0"/>
              <a:t>            </a:t>
            </a:r>
            <a:r>
              <a:rPr lang="en-US" altLang="zh-CN" dirty="0" err="1"/>
              <a:t>next_page</a:t>
            </a:r>
            <a:r>
              <a:rPr lang="en-US" altLang="zh-CN" dirty="0"/>
              <a:t> = </a:t>
            </a:r>
            <a:r>
              <a:rPr lang="en-US" altLang="zh-CN" dirty="0" err="1"/>
              <a:t>browser.find_element_by_class_name</a:t>
            </a:r>
            <a:r>
              <a:rPr lang="en-US" altLang="zh-CN" dirty="0"/>
              <a:t>("</a:t>
            </a:r>
            <a:r>
              <a:rPr lang="en-US" altLang="zh-CN" dirty="0" err="1"/>
              <a:t>img</a:t>
            </a:r>
            <a:r>
              <a:rPr lang="en-US" altLang="zh-CN" dirty="0"/>
              <a:t>-next")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next_page.click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time.sleep</a:t>
            </a:r>
            <a:r>
              <a:rPr lang="en-US" altLang="zh-CN" dirty="0"/>
              <a:t>(3)</a:t>
            </a:r>
          </a:p>
          <a:p>
            <a:r>
              <a:rPr lang="en-US" altLang="zh-CN" dirty="0"/>
              <a:t>        #     # </a:t>
            </a:r>
            <a:r>
              <a:rPr lang="zh-CN" altLang="en-US" dirty="0"/>
              <a:t>显示进度</a:t>
            </a:r>
          </a:p>
          <a:p>
            <a:r>
              <a:rPr lang="zh-CN" altLang="en-US" dirty="0"/>
              <a:t>            </a:t>
            </a:r>
            <a:r>
              <a:rPr lang="en-US" altLang="zh-CN" dirty="0"/>
              <a:t>print('%d / %d' % (</a:t>
            </a:r>
            <a:r>
              <a:rPr lang="en-US" altLang="zh-CN" dirty="0" err="1"/>
              <a:t>i</a:t>
            </a:r>
            <a:r>
              <a:rPr lang="en-US" altLang="zh-CN" dirty="0"/>
              <a:t>, end))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        # </a:t>
            </a:r>
            <a:r>
              <a:rPr lang="zh-CN" altLang="en-US" dirty="0"/>
              <a:t>关闭浏览器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browser.quit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797" y="3770035"/>
            <a:ext cx="2897139" cy="1200975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显示进度的效果：</a:t>
            </a:r>
            <a:endParaRPr lang="en-US" altLang="zh-CN" dirty="0" smtClean="0"/>
          </a:p>
          <a:p>
            <a:r>
              <a:rPr lang="zh-CN" altLang="en-US" dirty="0" smtClean="0"/>
              <a:t>在控制台可以查看状态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15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0313" y="878376"/>
            <a:ext cx="3718455" cy="650855"/>
          </a:xfrm>
        </p:spPr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部分代码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keyWordEntered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ttk.Entry</a:t>
            </a:r>
            <a:r>
              <a:rPr lang="en-US" altLang="zh-CN" dirty="0"/>
              <a:t>(win, width=34, </a:t>
            </a:r>
            <a:r>
              <a:rPr lang="en-US" altLang="zh-CN" dirty="0" err="1"/>
              <a:t>textvariable</a:t>
            </a:r>
            <a:r>
              <a:rPr lang="en-US" altLang="zh-CN" dirty="0"/>
              <a:t>=</a:t>
            </a:r>
            <a:r>
              <a:rPr lang="en-US" altLang="zh-CN" dirty="0" err="1"/>
              <a:t>keyWord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r>
              <a:rPr lang="en-US" altLang="zh-CN" dirty="0"/>
              <a:t># </a:t>
            </a:r>
            <a:r>
              <a:rPr lang="zh-CN" altLang="en-US" dirty="0"/>
              <a:t>创建一个文本框，定义长度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34</a:t>
            </a:r>
            <a:r>
              <a:rPr lang="zh-CN" altLang="en-US" dirty="0" smtClean="0"/>
              <a:t>个</a:t>
            </a:r>
            <a:r>
              <a:rPr lang="zh-CN" altLang="en-US" dirty="0"/>
              <a:t>字符长度，并且将文本框中的内容绑定到上一句</a:t>
            </a:r>
            <a:r>
              <a:rPr lang="zh-CN" altLang="en-US" dirty="0" smtClean="0"/>
              <a:t>定义的</a:t>
            </a:r>
            <a:r>
              <a:rPr lang="en-US" altLang="zh-CN" dirty="0" err="1" smtClean="0"/>
              <a:t>keyWord</a:t>
            </a:r>
            <a:r>
              <a:rPr lang="zh-CN" altLang="en-US" dirty="0" smtClean="0"/>
              <a:t>变量上</a:t>
            </a:r>
            <a:endParaRPr lang="en-US" altLang="zh-CN" dirty="0"/>
          </a:p>
          <a:p>
            <a:r>
              <a:rPr lang="en-US" altLang="zh-CN" dirty="0" smtClean="0"/>
              <a:t>find_1.send_keys(</a:t>
            </a:r>
            <a:r>
              <a:rPr lang="en-US" altLang="zh-CN" dirty="0" err="1" smtClean="0"/>
              <a:t>keyWord.get</a:t>
            </a:r>
            <a:r>
              <a:rPr lang="en-US" altLang="zh-CN" dirty="0" smtClean="0"/>
              <a:t>())#</a:t>
            </a:r>
            <a:r>
              <a:rPr lang="zh-CN" altLang="en-US" dirty="0" smtClean="0"/>
              <a:t>用</a:t>
            </a:r>
            <a:r>
              <a:rPr lang="en-US" altLang="zh-CN" dirty="0" smtClean="0"/>
              <a:t>.get()</a:t>
            </a:r>
            <a:r>
              <a:rPr lang="zh-CN" altLang="en-US" dirty="0" smtClean="0"/>
              <a:t>函数将输入的关键词提取出来赋值给需求变量</a:t>
            </a:r>
            <a:endParaRPr lang="en-US" altLang="zh-CN" dirty="0" smtClean="0"/>
          </a:p>
          <a:p>
            <a:r>
              <a:rPr lang="en-US" altLang="zh-CN" dirty="0"/>
              <a:t>name1Entered = </a:t>
            </a:r>
            <a:r>
              <a:rPr lang="en-US" altLang="zh-CN" dirty="0" err="1"/>
              <a:t>ttk.Entry</a:t>
            </a:r>
            <a:r>
              <a:rPr lang="en-US" altLang="zh-CN" dirty="0"/>
              <a:t>(win, width=34, </a:t>
            </a:r>
            <a:r>
              <a:rPr lang="en-US" altLang="zh-CN" dirty="0" err="1"/>
              <a:t>textvariable</a:t>
            </a:r>
            <a:r>
              <a:rPr lang="en-US" altLang="zh-CN" dirty="0"/>
              <a:t>=name1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end = </a:t>
            </a:r>
            <a:r>
              <a:rPr lang="en-US" altLang="zh-CN" dirty="0" err="1"/>
              <a:t>int</a:t>
            </a:r>
            <a:r>
              <a:rPr lang="en-US" altLang="zh-CN" dirty="0"/>
              <a:t>(float(name1.get</a:t>
            </a:r>
            <a:r>
              <a:rPr lang="en-US" altLang="zh-CN" dirty="0" smtClean="0"/>
              <a:t>()))</a:t>
            </a:r>
          </a:p>
          <a:p>
            <a:r>
              <a:rPr lang="en-US" altLang="zh-CN" dirty="0" err="1"/>
              <a:t>nameEntered</a:t>
            </a:r>
            <a:r>
              <a:rPr lang="en-US" altLang="zh-CN" dirty="0"/>
              <a:t> = </a:t>
            </a:r>
            <a:r>
              <a:rPr lang="en-US" altLang="zh-CN" dirty="0" err="1"/>
              <a:t>ttk.Entry</a:t>
            </a:r>
            <a:r>
              <a:rPr lang="en-US" altLang="zh-CN" dirty="0"/>
              <a:t>(win, width=34, </a:t>
            </a:r>
            <a:r>
              <a:rPr lang="en-US" altLang="zh-CN" dirty="0" err="1"/>
              <a:t>textvariable</a:t>
            </a:r>
            <a:r>
              <a:rPr lang="en-US" altLang="zh-CN" dirty="0"/>
              <a:t>=</a:t>
            </a:r>
            <a:r>
              <a:rPr lang="en-US" altLang="zh-CN" dirty="0" err="1"/>
              <a:t>file_path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filename = </a:t>
            </a:r>
            <a:r>
              <a:rPr lang="en-US" altLang="zh-CN" dirty="0" err="1"/>
              <a:t>os.path.join</a:t>
            </a:r>
            <a:r>
              <a:rPr lang="en-US" altLang="zh-CN" dirty="0"/>
              <a:t>(</a:t>
            </a:r>
            <a:r>
              <a:rPr lang="en-US" altLang="zh-CN" dirty="0" err="1"/>
              <a:t>file_path.get</a:t>
            </a:r>
            <a:r>
              <a:rPr lang="en-US" altLang="zh-CN" dirty="0"/>
              <a:t>(), </a:t>
            </a:r>
            <a:r>
              <a:rPr lang="en-US" altLang="zh-CN" dirty="0" err="1"/>
              <a:t>keyWord.get</a:t>
            </a:r>
            <a:r>
              <a:rPr lang="en-US" altLang="zh-CN" dirty="0"/>
              <a:t>()+"_"+</a:t>
            </a:r>
            <a:r>
              <a:rPr lang="en-US" altLang="zh-CN" dirty="0" err="1"/>
              <a:t>str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)+".jpeg</a:t>
            </a:r>
            <a:r>
              <a:rPr lang="en-US" altLang="zh-CN" dirty="0" smtClean="0"/>
              <a:t>")</a:t>
            </a:r>
          </a:p>
          <a:p>
            <a:r>
              <a:rPr lang="en-US" altLang="zh-CN" dirty="0"/>
              <a:t>select=</a:t>
            </a:r>
            <a:r>
              <a:rPr lang="en-US" altLang="zh-CN" dirty="0" err="1"/>
              <a:t>ttk.Button</a:t>
            </a:r>
            <a:r>
              <a:rPr lang="en-US" altLang="zh-CN" dirty="0"/>
              <a:t>(</a:t>
            </a:r>
            <a:r>
              <a:rPr lang="en-US" altLang="zh-CN" dirty="0" err="1"/>
              <a:t>win,text</a:t>
            </a:r>
            <a:r>
              <a:rPr lang="en-US" altLang="zh-CN" dirty="0"/>
              <a:t>="</a:t>
            </a:r>
            <a:r>
              <a:rPr lang="zh-CN" altLang="en-US" dirty="0"/>
              <a:t>选择目录</a:t>
            </a:r>
            <a:r>
              <a:rPr lang="en-US" altLang="zh-CN" dirty="0"/>
              <a:t>",command=</a:t>
            </a:r>
            <a:r>
              <a:rPr lang="en-US" altLang="zh-CN" dirty="0" err="1"/>
              <a:t>selectDir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action = </a:t>
            </a:r>
            <a:r>
              <a:rPr lang="en-US" altLang="zh-CN" dirty="0" err="1"/>
              <a:t>ttk.Button</a:t>
            </a:r>
            <a:r>
              <a:rPr lang="en-US" altLang="zh-CN" dirty="0"/>
              <a:t>(win, text="</a:t>
            </a:r>
            <a:r>
              <a:rPr lang="zh-CN" altLang="en-US" dirty="0"/>
              <a:t>点击搜索</a:t>
            </a:r>
            <a:r>
              <a:rPr lang="en-US" altLang="zh-CN" dirty="0"/>
              <a:t>", command=pa)     # </a:t>
            </a:r>
            <a:r>
              <a:rPr lang="zh-CN" altLang="en-US" dirty="0"/>
              <a:t>创建一个按钮</a:t>
            </a:r>
            <a:r>
              <a:rPr lang="en-US" altLang="zh-CN" dirty="0"/>
              <a:t>, text</a:t>
            </a:r>
            <a:r>
              <a:rPr lang="zh-CN" altLang="en-US" dirty="0"/>
              <a:t>：显示按钮上面显示的文字</a:t>
            </a:r>
            <a:r>
              <a:rPr lang="en-US" altLang="zh-CN" dirty="0"/>
              <a:t>, command</a:t>
            </a:r>
            <a:r>
              <a:rPr lang="zh-CN" altLang="en-US" dirty="0"/>
              <a:t>：当这个按钮被点击之后会</a:t>
            </a:r>
            <a:r>
              <a:rPr lang="zh-CN" altLang="en-US" dirty="0" smtClean="0"/>
              <a:t>调用</a:t>
            </a:r>
            <a:r>
              <a:rPr lang="en-US" altLang="zh-CN" dirty="0"/>
              <a:t>pa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pic>
        <p:nvPicPr>
          <p:cNvPr id="6" name="内容占位符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26" y="1784465"/>
            <a:ext cx="4528942" cy="3752551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4139738" y="1729047"/>
            <a:ext cx="1451957" cy="24051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184072" y="2931621"/>
            <a:ext cx="1574496" cy="15350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906982" y="3790605"/>
            <a:ext cx="1851586" cy="10307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562236" y="5281352"/>
            <a:ext cx="2073793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551722" y="4769334"/>
            <a:ext cx="1039973" cy="2214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1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57" y="1967344"/>
            <a:ext cx="4775518" cy="39568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06" y="1012689"/>
            <a:ext cx="4099041" cy="3396348"/>
          </a:xfrm>
          <a:prstGeom prst="rect">
            <a:avLst/>
          </a:prstGeom>
        </p:spPr>
      </p:pic>
      <p:pic>
        <p:nvPicPr>
          <p:cNvPr id="8" name="内容占位符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637" y="737336"/>
            <a:ext cx="3389502" cy="2761514"/>
          </a:xfrm>
          <a:prstGeom prst="rect">
            <a:avLst/>
          </a:prstGeom>
        </p:spPr>
      </p:pic>
      <p:pic>
        <p:nvPicPr>
          <p:cNvPr id="9" name="内容占位符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782" y="2321660"/>
            <a:ext cx="3844642" cy="304143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054927" y="4727171"/>
            <a:ext cx="2786149" cy="281247"/>
          </a:xfrm>
          <a:prstGeom prst="rect">
            <a:avLst/>
          </a:prstGeom>
          <a:noFill/>
          <a:ln w="508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367463" y="3543994"/>
            <a:ext cx="206376" cy="169169"/>
          </a:xfrm>
          <a:prstGeom prst="rect">
            <a:avLst/>
          </a:prstGeom>
          <a:noFill/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457846" y="567334"/>
            <a:ext cx="131638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运行</a:t>
            </a:r>
            <a:endParaRPr lang="en-US" altLang="zh-CN" sz="4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效果</a:t>
            </a:r>
            <a:endParaRPr lang="zh-CN" alt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9453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版本管理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本小组的程序使用了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进行版本管理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6500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 smtClean="0"/>
              <a:t>Github</a:t>
            </a:r>
            <a:r>
              <a:rPr lang="zh-CN" altLang="en-US" sz="4400" dirty="0" smtClean="0"/>
              <a:t>库截图</a:t>
            </a:r>
            <a:endParaRPr lang="zh-CN" altLang="en-US" sz="44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2535078"/>
            <a:ext cx="5470525" cy="1787845"/>
          </a:xfrm>
        </p:spPr>
      </p:pic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我们通过这个库对多个阶段的不同文件都进行了版本管理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9234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 err="1" smtClean="0"/>
              <a:t>Github</a:t>
            </a:r>
            <a:r>
              <a:rPr lang="zh-CN" altLang="en-US" sz="4400" dirty="0"/>
              <a:t>管理记录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我们在课上进行版本的更新时候，都上传</a:t>
            </a:r>
            <a:r>
              <a:rPr lang="en-US" altLang="zh-CN" sz="2800" dirty="0" smtClean="0"/>
              <a:t>GitHub</a:t>
            </a:r>
            <a:r>
              <a:rPr lang="zh-CN" altLang="en-US" sz="2800" dirty="0" smtClean="0"/>
              <a:t>进行管理，以备不时之需，确保版本正常，不会出现合作出错</a:t>
            </a:r>
            <a:endParaRPr lang="zh-CN" altLang="en-US" sz="2800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547237"/>
            <a:ext cx="5470525" cy="3763526"/>
          </a:xfrm>
        </p:spPr>
      </p:pic>
    </p:spTree>
    <p:extLst>
      <p:ext uri="{BB962C8B-B14F-4D97-AF65-F5344CB8AC3E}">
        <p14:creationId xmlns:p14="http://schemas.microsoft.com/office/powerpoint/2010/main" val="17070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更久以前的版本管理</a:t>
            </a:r>
            <a:endParaRPr lang="zh-CN" altLang="en-US" dirty="0"/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61" b="24561"/>
          <a:stretch>
            <a:fillRect/>
          </a:stretch>
        </p:blipFill>
        <p:spPr/>
      </p:pic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版本变更信息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02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4294967295"/>
          </p:nvPr>
        </p:nvSpPr>
        <p:spPr>
          <a:xfrm>
            <a:off x="4243185" y="4416831"/>
            <a:ext cx="3768060" cy="16025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制作人：</a:t>
            </a:r>
            <a:endParaRPr lang="en-US" altLang="zh-CN" dirty="0"/>
          </a:p>
          <a:p>
            <a:r>
              <a:rPr lang="en-US" altLang="zh-CN" dirty="0" smtClean="0"/>
              <a:t>2017211115 </a:t>
            </a:r>
            <a:r>
              <a:rPr lang="zh-CN" altLang="en-US" dirty="0" smtClean="0"/>
              <a:t>班</a:t>
            </a:r>
            <a:endParaRPr lang="en-US" altLang="zh-CN" dirty="0"/>
          </a:p>
          <a:p>
            <a:r>
              <a:rPr lang="zh-CN" altLang="en-US" dirty="0" smtClean="0"/>
              <a:t>胡知非 </a:t>
            </a:r>
            <a:r>
              <a:rPr lang="en-US" altLang="zh-CN" dirty="0" smtClean="0"/>
              <a:t>2017210429	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 smtClean="0"/>
              <a:t>王诣涵 </a:t>
            </a:r>
            <a:r>
              <a:rPr lang="en-US" altLang="zh-CN" dirty="0" smtClean="0"/>
              <a:t>2017210423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387" y="5498493"/>
            <a:ext cx="753689" cy="75368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625820" y="2102810"/>
            <a:ext cx="500279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谢谢观看</a:t>
            </a:r>
            <a:endParaRPr lang="en-US" altLang="zh-CN" sz="80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29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界面设计</a:t>
            </a:r>
            <a:endParaRPr lang="zh-CN" altLang="en-US" sz="44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162640"/>
            <a:ext cx="5470525" cy="4532720"/>
          </a:xfrm>
        </p:spPr>
      </p:pic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功能描述明确，简洁明快，主题清晰</a:t>
            </a:r>
            <a:endParaRPr lang="en-US" altLang="zh-CN" sz="2800" dirty="0" smtClean="0"/>
          </a:p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python</a:t>
            </a:r>
            <a:r>
              <a:rPr lang="zh-CN" altLang="en-US" sz="2800" dirty="0" smtClean="0"/>
              <a:t>中的</a:t>
            </a:r>
            <a:r>
              <a:rPr lang="en-US" altLang="zh-CN" sz="2800" dirty="0" err="1" smtClean="0"/>
              <a:t>tkinter</a:t>
            </a:r>
            <a:r>
              <a:rPr lang="zh-CN" altLang="en-US" sz="2800" dirty="0" smtClean="0"/>
              <a:t>库的</a:t>
            </a:r>
            <a:r>
              <a:rPr lang="en-US" altLang="zh-CN" sz="2800" dirty="0" smtClean="0"/>
              <a:t>grid</a:t>
            </a:r>
            <a:r>
              <a:rPr lang="zh-CN" altLang="en-US" sz="2800" dirty="0" smtClean="0"/>
              <a:t>网格布局进行页面布局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874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运行效果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162640"/>
            <a:ext cx="5470525" cy="4532720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zh-CN" altLang="en-US" sz="2800" dirty="0" smtClean="0"/>
              <a:t>输入所想要的图片的关键字，想要的图片数目，通过点击选择目录选择你的存储目录，点“点击搜索”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78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运行效果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200512"/>
            <a:ext cx="5470525" cy="4456977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自动化测试工具在网页上爬取每一张图片的高清大图，获取其链接并下载到指定目录下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173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运行效果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查看指定的目录，可以找到所爬取的五张茉莉花图片，并且完成了顺序命名</a:t>
            </a:r>
            <a:endParaRPr lang="zh-CN" altLang="en-US" sz="28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265178"/>
            <a:ext cx="5470525" cy="432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2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对软件功能需求的分析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628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项目开发计划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 smtClean="0"/>
              <a:t>简介：</a:t>
            </a:r>
            <a:r>
              <a:rPr lang="zh-CN" altLang="zh-CN" sz="3200" dirty="0"/>
              <a:t>本爬虫软件是一个自动提取网页的程序。用户可以自行输入想要爬取的关键词、下载图片数量、下载地址，点击搜索即自行下载相应数量的关键词图片到指定文件夹。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zh-CN" sz="1800" dirty="0"/>
              <a:t>背景：</a:t>
            </a:r>
            <a:r>
              <a:rPr lang="en-US" altLang="zh-CN" sz="1800" dirty="0"/>
              <a:t>“</a:t>
            </a:r>
            <a:r>
              <a:rPr lang="zh-CN" altLang="zh-CN" sz="1800" dirty="0"/>
              <a:t>爬虫</a:t>
            </a:r>
            <a:r>
              <a:rPr lang="en-US" altLang="zh-CN" sz="1800" dirty="0"/>
              <a:t>”</a:t>
            </a:r>
            <a:r>
              <a:rPr lang="zh-CN" altLang="zh-CN" sz="1800" dirty="0"/>
              <a:t>多用于从网页中爬取大量数据，为数据分析等操作提供了便利。但对于零编程基础的人来说，选择一款好用的爬虫软件，可以提高工作效率，达到事半功倍的效果。本软件实现功能就是如此。本软件产品是一项独立的软件，而且全部内容自含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40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功能描述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图片爬虫，需要一个图形用户接口（窗口界面）</a:t>
            </a:r>
            <a:endParaRPr lang="en-US" altLang="zh-CN" dirty="0" smtClean="0"/>
          </a:p>
          <a:p>
            <a:r>
              <a:rPr lang="zh-CN" altLang="en-US" dirty="0"/>
              <a:t>输入</a:t>
            </a:r>
            <a:r>
              <a:rPr lang="zh-CN" altLang="en-US" dirty="0" smtClean="0"/>
              <a:t>接口：输入关键词、爬取图片数量；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存储：将爬虫的图片保存在文件夹中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2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270</TotalTime>
  <Words>1204</Words>
  <Application>Microsoft Office PowerPoint</Application>
  <PresentationFormat>宽屏</PresentationFormat>
  <Paragraphs>173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方正舒体</vt:lpstr>
      <vt:lpstr>宋体</vt:lpstr>
      <vt:lpstr>Arial</vt:lpstr>
      <vt:lpstr>Garamond</vt:lpstr>
      <vt:lpstr>Times New Roman</vt:lpstr>
      <vt:lpstr>环保</vt:lpstr>
      <vt:lpstr>程序设计-小蜘蛛</vt:lpstr>
      <vt:lpstr>应用程序功能展示&amp;概述</vt:lpstr>
      <vt:lpstr>界面设计</vt:lpstr>
      <vt:lpstr>运行效果</vt:lpstr>
      <vt:lpstr>运行效果</vt:lpstr>
      <vt:lpstr>运行效果</vt:lpstr>
      <vt:lpstr>需求分析</vt:lpstr>
      <vt:lpstr>项目开发计划</vt:lpstr>
      <vt:lpstr>功能描述</vt:lpstr>
      <vt:lpstr>运行开发信息</vt:lpstr>
      <vt:lpstr>概要设计</vt:lpstr>
      <vt:lpstr>PowerPoint 演示文稿</vt:lpstr>
      <vt:lpstr>功能模块   </vt:lpstr>
      <vt:lpstr>人员分工信息</vt:lpstr>
      <vt:lpstr>详细设计</vt:lpstr>
      <vt:lpstr>软件结构</vt:lpstr>
      <vt:lpstr>软件结构</vt:lpstr>
      <vt:lpstr>各模块之间的调用关系</vt:lpstr>
      <vt:lpstr>各模块之间的松散耦合关系</vt:lpstr>
      <vt:lpstr>程序代码 （自动化测试工具）</vt:lpstr>
      <vt:lpstr>使用自动化测试工具的原因</vt:lpstr>
      <vt:lpstr>不断循环爬取url并下载图片的部分代码</vt:lpstr>
      <vt:lpstr>UI部分代码</vt:lpstr>
      <vt:lpstr>PowerPoint 演示文稿</vt:lpstr>
      <vt:lpstr>版本管理</vt:lpstr>
      <vt:lpstr>Github库截图</vt:lpstr>
      <vt:lpstr>Github管理记录</vt:lpstr>
      <vt:lpstr>更久以前的版本管理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程序设计-小蜘蛛</dc:title>
  <dc:creator>胡 知非</dc:creator>
  <cp:lastModifiedBy>胡 知非</cp:lastModifiedBy>
  <cp:revision>31</cp:revision>
  <dcterms:created xsi:type="dcterms:W3CDTF">2019-06-01T04:23:03Z</dcterms:created>
  <dcterms:modified xsi:type="dcterms:W3CDTF">2019-06-01T09:05:17Z</dcterms:modified>
</cp:coreProperties>
</file>