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0513-2BA2-439B-9278-F9C73C684B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CA33-589C-4AB0-96B3-3B7821543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0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0513-2BA2-439B-9278-F9C73C684B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CA33-589C-4AB0-96B3-3B7821543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2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0513-2BA2-439B-9278-F9C73C684B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CA33-589C-4AB0-96B3-3B7821543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51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0513-2BA2-439B-9278-F9C73C684B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CA33-589C-4AB0-96B3-3B7821543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81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0513-2BA2-439B-9278-F9C73C684B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CA33-589C-4AB0-96B3-3B7821543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62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0513-2BA2-439B-9278-F9C73C684B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CA33-589C-4AB0-96B3-3B7821543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8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0513-2BA2-439B-9278-F9C73C684B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CA33-589C-4AB0-96B3-3B7821543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76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0513-2BA2-439B-9278-F9C73C684B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CA33-589C-4AB0-96B3-3B7821543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64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0513-2BA2-439B-9278-F9C73C684B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CA33-589C-4AB0-96B3-3B7821543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8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0513-2BA2-439B-9278-F9C73C684B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CA33-589C-4AB0-96B3-3B7821543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0513-2BA2-439B-9278-F9C73C684B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CA33-589C-4AB0-96B3-3B7821543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41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50513-2BA2-439B-9278-F9C73C684B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6CA33-589C-4AB0-96B3-3B7821543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119444" y="1191488"/>
            <a:ext cx="2815245" cy="5170522"/>
            <a:chOff x="1119444" y="1191488"/>
            <a:chExt cx="2815245" cy="5170522"/>
          </a:xfrm>
        </p:grpSpPr>
        <p:sp>
          <p:nvSpPr>
            <p:cNvPr id="4" name="圆角矩形 3"/>
            <p:cNvSpPr/>
            <p:nvPr/>
          </p:nvSpPr>
          <p:spPr>
            <a:xfrm>
              <a:off x="1629293" y="1191488"/>
              <a:ext cx="1795549" cy="58743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开始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629292" y="5774577"/>
              <a:ext cx="1795550" cy="58743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结束</a:t>
              </a:r>
              <a:endParaRPr lang="zh-CN" altLang="en-US" dirty="0"/>
            </a:p>
          </p:txBody>
        </p:sp>
        <p:sp>
          <p:nvSpPr>
            <p:cNvPr id="6" name="流程图: 数据 5"/>
            <p:cNvSpPr/>
            <p:nvPr/>
          </p:nvSpPr>
          <p:spPr>
            <a:xfrm>
              <a:off x="1119444" y="2105889"/>
              <a:ext cx="2815245" cy="598517"/>
            </a:xfrm>
            <a:prstGeom prst="flowChartInputOutpu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选择关键词，图片需求数量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496288" y="3031374"/>
              <a:ext cx="2061558" cy="58743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调用用户选择的</a:t>
              </a:r>
              <a:endParaRPr lang="en-US" altLang="zh-CN" dirty="0" smtClean="0"/>
            </a:p>
            <a:p>
              <a:pPr algn="ctr"/>
              <a:r>
                <a:rPr lang="zh-CN" altLang="en-US" dirty="0"/>
                <a:t>相应</a:t>
              </a:r>
              <a:r>
                <a:rPr lang="zh-CN" altLang="en-US" dirty="0" smtClean="0"/>
                <a:t>爬虫模块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496288" y="4860176"/>
              <a:ext cx="2061558" cy="58743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下载图片并保存到指定文件夹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496288" y="3945775"/>
              <a:ext cx="2061558" cy="58743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从动态页面获取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所需图片</a:t>
              </a:r>
              <a:r>
                <a:rPr lang="en-US" altLang="zh-CN" dirty="0" smtClean="0"/>
                <a:t>URL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4" idx="2"/>
              <a:endCxn id="6" idx="1"/>
            </p:cNvCxnSpPr>
            <p:nvPr/>
          </p:nvCxnSpPr>
          <p:spPr>
            <a:xfrm flipH="1">
              <a:off x="2527067" y="1778921"/>
              <a:ext cx="1" cy="326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直接箭头连接符 14"/>
            <p:cNvCxnSpPr>
              <a:stCxn id="6" idx="4"/>
              <a:endCxn id="8" idx="0"/>
            </p:cNvCxnSpPr>
            <p:nvPr/>
          </p:nvCxnSpPr>
          <p:spPr>
            <a:xfrm>
              <a:off x="2527067" y="2704406"/>
              <a:ext cx="0" cy="326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2502126" y="3618807"/>
              <a:ext cx="0" cy="326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2502126" y="4533208"/>
              <a:ext cx="0" cy="326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2527066" y="5447609"/>
              <a:ext cx="0" cy="326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50" name="矩形 49"/>
          <p:cNvSpPr/>
          <p:nvPr/>
        </p:nvSpPr>
        <p:spPr>
          <a:xfrm>
            <a:off x="4799214" y="5583382"/>
            <a:ext cx="2061558" cy="587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4926676" y="3678383"/>
            <a:ext cx="0" cy="53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6350919" y="1064562"/>
            <a:ext cx="5253649" cy="4067163"/>
            <a:chOff x="6350919" y="1064562"/>
            <a:chExt cx="5253649" cy="4067163"/>
          </a:xfrm>
        </p:grpSpPr>
        <p:sp>
          <p:nvSpPr>
            <p:cNvPr id="29" name="菱形 28"/>
            <p:cNvSpPr/>
            <p:nvPr/>
          </p:nvSpPr>
          <p:spPr>
            <a:xfrm>
              <a:off x="6373089" y="2072637"/>
              <a:ext cx="2770909" cy="986447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选择关键词是否可用</a:t>
              </a:r>
              <a:endParaRPr lang="zh-CN" altLang="en-US" dirty="0"/>
            </a:p>
          </p:txBody>
        </p:sp>
        <p:cxnSp>
          <p:nvCxnSpPr>
            <p:cNvPr id="34" name="肘形连接符 33"/>
            <p:cNvCxnSpPr>
              <a:stCxn id="29" idx="3"/>
              <a:endCxn id="49" idx="2"/>
            </p:cNvCxnSpPr>
            <p:nvPr/>
          </p:nvCxnSpPr>
          <p:spPr>
            <a:xfrm flipV="1">
              <a:off x="9143998" y="2250512"/>
              <a:ext cx="1429791" cy="31534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3" name="流程图: 数据 42"/>
            <p:cNvSpPr/>
            <p:nvPr/>
          </p:nvSpPr>
          <p:spPr>
            <a:xfrm>
              <a:off x="6350923" y="1064562"/>
              <a:ext cx="2815245" cy="598517"/>
            </a:xfrm>
            <a:prstGeom prst="flowChartInputOutpu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选择关键词，图片需求数量</a:t>
              </a:r>
            </a:p>
          </p:txBody>
        </p:sp>
        <p:cxnSp>
          <p:nvCxnSpPr>
            <p:cNvPr id="46" name="直接箭头连接符 45"/>
            <p:cNvCxnSpPr>
              <a:stCxn id="43" idx="4"/>
              <a:endCxn id="29" idx="0"/>
            </p:cNvCxnSpPr>
            <p:nvPr/>
          </p:nvCxnSpPr>
          <p:spPr>
            <a:xfrm flipH="1">
              <a:off x="7758544" y="1663079"/>
              <a:ext cx="2" cy="409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9543010" y="1663079"/>
              <a:ext cx="2061558" cy="5874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提示错误和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正确操作方法</a:t>
              </a:r>
              <a:endParaRPr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6727763" y="3510741"/>
              <a:ext cx="2061558" cy="5874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调用所选关键词对应的爬虫模块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9736975" y="2704406"/>
              <a:ext cx="39901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否</a:t>
              </a:r>
              <a:endParaRPr lang="zh-CN" altLang="en-US" dirty="0"/>
            </a:p>
          </p:txBody>
        </p:sp>
        <p:cxnSp>
          <p:nvCxnSpPr>
            <p:cNvPr id="59" name="肘形连接符 58"/>
            <p:cNvCxnSpPr>
              <a:stCxn id="49" idx="0"/>
              <a:endCxn id="43" idx="5"/>
            </p:cNvCxnSpPr>
            <p:nvPr/>
          </p:nvCxnSpPr>
          <p:spPr>
            <a:xfrm rot="16200000" flipV="1">
              <a:off x="9579588" y="668877"/>
              <a:ext cx="299258" cy="16891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6" name="直接箭头连接符 65"/>
            <p:cNvCxnSpPr>
              <a:stCxn id="29" idx="2"/>
              <a:endCxn id="51" idx="0"/>
            </p:cNvCxnSpPr>
            <p:nvPr/>
          </p:nvCxnSpPr>
          <p:spPr>
            <a:xfrm flipH="1">
              <a:off x="7758542" y="3059084"/>
              <a:ext cx="2" cy="451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7874924" y="3059084"/>
              <a:ext cx="39901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是</a:t>
              </a:r>
              <a:endParaRPr lang="zh-CN" altLang="en-US" dirty="0"/>
            </a:p>
          </p:txBody>
        </p:sp>
        <p:cxnSp>
          <p:nvCxnSpPr>
            <p:cNvPr id="70" name="直接箭头连接符 69"/>
            <p:cNvCxnSpPr>
              <a:stCxn id="51" idx="2"/>
              <a:endCxn id="73" idx="1"/>
            </p:cNvCxnSpPr>
            <p:nvPr/>
          </p:nvCxnSpPr>
          <p:spPr>
            <a:xfrm>
              <a:off x="7758542" y="4098174"/>
              <a:ext cx="0" cy="435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3" name="流程图: 数据 72"/>
            <p:cNvSpPr/>
            <p:nvPr/>
          </p:nvSpPr>
          <p:spPr>
            <a:xfrm>
              <a:off x="6350919" y="4533208"/>
              <a:ext cx="2815245" cy="598517"/>
            </a:xfrm>
            <a:prstGeom prst="flowChartInputOutpu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返回</a:t>
              </a:r>
              <a:r>
                <a:rPr lang="en-US" altLang="zh-CN" dirty="0" smtClean="0"/>
                <a:t>List</a:t>
              </a:r>
              <a:endParaRPr lang="zh-CN" alt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45170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6373089" y="2072637"/>
            <a:ext cx="2770909" cy="986447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选择关键词是否可用</a:t>
            </a:r>
            <a:endParaRPr lang="zh-CN" altLang="en-US" dirty="0"/>
          </a:p>
        </p:txBody>
      </p:sp>
      <p:cxnSp>
        <p:nvCxnSpPr>
          <p:cNvPr id="3" name="肘形连接符 2"/>
          <p:cNvCxnSpPr>
            <a:stCxn id="2" idx="3"/>
            <a:endCxn id="6" idx="2"/>
          </p:cNvCxnSpPr>
          <p:nvPr/>
        </p:nvCxnSpPr>
        <p:spPr>
          <a:xfrm flipV="1">
            <a:off x="9143998" y="2250512"/>
            <a:ext cx="1429791" cy="315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流程图: 数据 3"/>
          <p:cNvSpPr/>
          <p:nvPr/>
        </p:nvSpPr>
        <p:spPr>
          <a:xfrm>
            <a:off x="6350923" y="1064562"/>
            <a:ext cx="2815245" cy="598517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选择关键词，图片需求数量</a:t>
            </a:r>
          </a:p>
        </p:txBody>
      </p:sp>
      <p:cxnSp>
        <p:nvCxnSpPr>
          <p:cNvPr id="5" name="直接箭头连接符 4"/>
          <p:cNvCxnSpPr>
            <a:stCxn id="4" idx="4"/>
            <a:endCxn id="2" idx="0"/>
          </p:cNvCxnSpPr>
          <p:nvPr/>
        </p:nvCxnSpPr>
        <p:spPr>
          <a:xfrm flipH="1">
            <a:off x="7758544" y="1663079"/>
            <a:ext cx="2" cy="40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矩形 5"/>
          <p:cNvSpPr/>
          <p:nvPr/>
        </p:nvSpPr>
        <p:spPr>
          <a:xfrm>
            <a:off x="9543010" y="1663079"/>
            <a:ext cx="2061558" cy="5874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提示错误和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正确操作方法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58545" y="5447609"/>
            <a:ext cx="2061558" cy="5874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27766" y="3322319"/>
            <a:ext cx="2061558" cy="5874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调用所选关键词对应的爬虫模块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736975" y="2704406"/>
            <a:ext cx="39901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10" name="肘形连接符 9"/>
          <p:cNvCxnSpPr>
            <a:stCxn id="6" idx="0"/>
            <a:endCxn id="4" idx="5"/>
          </p:cNvCxnSpPr>
          <p:nvPr/>
        </p:nvCxnSpPr>
        <p:spPr>
          <a:xfrm rot="16200000" flipV="1">
            <a:off x="9579588" y="668877"/>
            <a:ext cx="299258" cy="16891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直接箭头连接符 11"/>
          <p:cNvCxnSpPr>
            <a:stCxn id="2" idx="2"/>
            <a:endCxn id="8" idx="0"/>
          </p:cNvCxnSpPr>
          <p:nvPr/>
        </p:nvCxnSpPr>
        <p:spPr>
          <a:xfrm>
            <a:off x="7758544" y="3059084"/>
            <a:ext cx="1" cy="26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文本框 12"/>
          <p:cNvSpPr txBox="1"/>
          <p:nvPr/>
        </p:nvSpPr>
        <p:spPr>
          <a:xfrm>
            <a:off x="7741921" y="3023196"/>
            <a:ext cx="39901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8" idx="2"/>
            <a:endCxn id="15" idx="1"/>
          </p:cNvCxnSpPr>
          <p:nvPr/>
        </p:nvCxnSpPr>
        <p:spPr>
          <a:xfrm flipH="1">
            <a:off x="7758543" y="3909752"/>
            <a:ext cx="2" cy="32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流程图: 数据 14"/>
          <p:cNvSpPr/>
          <p:nvPr/>
        </p:nvSpPr>
        <p:spPr>
          <a:xfrm>
            <a:off x="6350920" y="4239491"/>
            <a:ext cx="2815245" cy="598517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r>
              <a:rPr lang="en-US" altLang="zh-CN" dirty="0" smtClean="0"/>
              <a:t>List</a:t>
            </a:r>
            <a:endParaRPr lang="zh-CN" altLang="en-US" dirty="0" smtClean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5574663" y="3092335"/>
            <a:ext cx="0" cy="53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35" name="组合 34"/>
          <p:cNvGrpSpPr/>
          <p:nvPr/>
        </p:nvGrpSpPr>
        <p:grpSpPr>
          <a:xfrm>
            <a:off x="1246229" y="1278668"/>
            <a:ext cx="2061562" cy="3901362"/>
            <a:chOff x="1246229" y="1278668"/>
            <a:chExt cx="2061562" cy="3901362"/>
          </a:xfrm>
        </p:grpSpPr>
        <p:cxnSp>
          <p:nvCxnSpPr>
            <p:cNvPr id="11" name="直接箭头连接符 10"/>
            <p:cNvCxnSpPr>
              <a:stCxn id="21" idx="2"/>
              <a:endCxn id="22" idx="0"/>
            </p:cNvCxnSpPr>
            <p:nvPr/>
          </p:nvCxnSpPr>
          <p:spPr>
            <a:xfrm>
              <a:off x="2277012" y="2970969"/>
              <a:ext cx="0" cy="516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1246230" y="1278668"/>
              <a:ext cx="2061561" cy="5891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从动态网页获取图片实际</a:t>
              </a:r>
              <a:r>
                <a:rPr lang="en-US" altLang="zh-CN" dirty="0" err="1" smtClean="0"/>
                <a:t>url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246233" y="2383536"/>
              <a:ext cx="2061558" cy="5874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构建相应关键字对应</a:t>
              </a:r>
              <a:r>
                <a:rPr lang="en-US" altLang="zh-CN" dirty="0" err="1" smtClean="0"/>
                <a:t>json</a:t>
              </a:r>
              <a:r>
                <a:rPr lang="zh-CN" altLang="en-US" dirty="0" smtClean="0"/>
                <a:t>参数</a:t>
              </a:r>
              <a:r>
                <a:rPr lang="en-US" altLang="zh-CN" dirty="0" err="1" smtClean="0"/>
                <a:t>dict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246233" y="3487188"/>
              <a:ext cx="2061558" cy="5874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根据参数获取对应图片组</a:t>
              </a:r>
              <a:r>
                <a:rPr lang="en-US" altLang="zh-CN" dirty="0" err="1" smtClean="0"/>
                <a:t>url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>
              <a:stCxn id="20" idx="2"/>
              <a:endCxn id="21" idx="0"/>
            </p:cNvCxnSpPr>
            <p:nvPr/>
          </p:nvCxnSpPr>
          <p:spPr>
            <a:xfrm>
              <a:off x="2277011" y="1867858"/>
              <a:ext cx="1" cy="515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8" name="直接箭头连接符 27"/>
            <p:cNvCxnSpPr>
              <a:stCxn id="22" idx="2"/>
              <a:endCxn id="30" idx="0"/>
            </p:cNvCxnSpPr>
            <p:nvPr/>
          </p:nvCxnSpPr>
          <p:spPr>
            <a:xfrm flipH="1">
              <a:off x="2277010" y="4074621"/>
              <a:ext cx="2" cy="516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0" name="圆角矩形 29"/>
            <p:cNvSpPr/>
            <p:nvPr/>
          </p:nvSpPr>
          <p:spPr>
            <a:xfrm>
              <a:off x="1246229" y="4590840"/>
              <a:ext cx="2061561" cy="5891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返回</a:t>
              </a:r>
              <a:r>
                <a:rPr lang="en-US" altLang="zh-CN" dirty="0" smtClean="0"/>
                <a:t>List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06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8187902" y="1831575"/>
            <a:ext cx="2770909" cy="986447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选择关键词是否可用</a:t>
            </a:r>
            <a:endParaRPr lang="zh-CN" altLang="en-US" dirty="0"/>
          </a:p>
        </p:txBody>
      </p:sp>
      <p:cxnSp>
        <p:nvCxnSpPr>
          <p:cNvPr id="3" name="肘形连接符 2"/>
          <p:cNvCxnSpPr>
            <a:stCxn id="2" idx="3"/>
            <a:endCxn id="6" idx="2"/>
          </p:cNvCxnSpPr>
          <p:nvPr/>
        </p:nvCxnSpPr>
        <p:spPr>
          <a:xfrm flipV="1">
            <a:off x="10958811" y="2303572"/>
            <a:ext cx="328656" cy="21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流程图: 数据 3"/>
          <p:cNvSpPr/>
          <p:nvPr/>
        </p:nvSpPr>
        <p:spPr>
          <a:xfrm>
            <a:off x="8165736" y="823500"/>
            <a:ext cx="2815245" cy="598517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选择关键词，图片需求数量</a:t>
            </a:r>
          </a:p>
        </p:txBody>
      </p:sp>
      <p:cxnSp>
        <p:nvCxnSpPr>
          <p:cNvPr id="5" name="直接箭头连接符 4"/>
          <p:cNvCxnSpPr>
            <a:stCxn id="4" idx="4"/>
            <a:endCxn id="2" idx="0"/>
          </p:cNvCxnSpPr>
          <p:nvPr/>
        </p:nvCxnSpPr>
        <p:spPr>
          <a:xfrm flipH="1">
            <a:off x="9573357" y="1422017"/>
            <a:ext cx="2" cy="40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矩形 5"/>
          <p:cNvSpPr/>
          <p:nvPr/>
        </p:nvSpPr>
        <p:spPr>
          <a:xfrm>
            <a:off x="10256688" y="1716139"/>
            <a:ext cx="2061558" cy="5874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提示错误和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正确操作方法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133997" y="5554233"/>
            <a:ext cx="2061558" cy="5874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542579" y="3081257"/>
            <a:ext cx="2061558" cy="5874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调用所选关键词对应的爬虫模块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450653" y="2757466"/>
            <a:ext cx="39901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10" name="肘形连接符 9"/>
          <p:cNvCxnSpPr>
            <a:stCxn id="6" idx="0"/>
            <a:endCxn id="4" idx="5"/>
          </p:cNvCxnSpPr>
          <p:nvPr/>
        </p:nvCxnSpPr>
        <p:spPr>
          <a:xfrm rot="16200000" flipV="1">
            <a:off x="10696772" y="1125444"/>
            <a:ext cx="593380" cy="588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直接箭头连接符 10"/>
          <p:cNvCxnSpPr>
            <a:stCxn id="17" idx="2"/>
            <a:endCxn id="18" idx="0"/>
          </p:cNvCxnSpPr>
          <p:nvPr/>
        </p:nvCxnSpPr>
        <p:spPr>
          <a:xfrm>
            <a:off x="1203004" y="2957526"/>
            <a:ext cx="0" cy="51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直接箭头连接符 11"/>
          <p:cNvCxnSpPr>
            <a:stCxn id="2" idx="2"/>
            <a:endCxn id="8" idx="0"/>
          </p:cNvCxnSpPr>
          <p:nvPr/>
        </p:nvCxnSpPr>
        <p:spPr>
          <a:xfrm>
            <a:off x="9573357" y="2818022"/>
            <a:ext cx="1" cy="26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文本框 12"/>
          <p:cNvSpPr txBox="1"/>
          <p:nvPr/>
        </p:nvSpPr>
        <p:spPr>
          <a:xfrm>
            <a:off x="8455599" y="3076256"/>
            <a:ext cx="39901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8" idx="2"/>
            <a:endCxn id="15" idx="1"/>
          </p:cNvCxnSpPr>
          <p:nvPr/>
        </p:nvCxnSpPr>
        <p:spPr>
          <a:xfrm flipH="1">
            <a:off x="9573356" y="3668690"/>
            <a:ext cx="2" cy="32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流程图: 数据 14"/>
          <p:cNvSpPr/>
          <p:nvPr/>
        </p:nvSpPr>
        <p:spPr>
          <a:xfrm>
            <a:off x="8165733" y="3998429"/>
            <a:ext cx="2815245" cy="598517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r>
              <a:rPr lang="en-US" altLang="zh-CN" dirty="0" smtClean="0"/>
              <a:t>List</a:t>
            </a:r>
            <a:endParaRPr lang="zh-CN" altLang="en-US" dirty="0" smtClean="0"/>
          </a:p>
        </p:txBody>
      </p:sp>
      <p:sp>
        <p:nvSpPr>
          <p:cNvPr id="16" name="圆角矩形 15"/>
          <p:cNvSpPr/>
          <p:nvPr/>
        </p:nvSpPr>
        <p:spPr>
          <a:xfrm>
            <a:off x="172222" y="1265225"/>
            <a:ext cx="2061561" cy="589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从动态网页获取图片实际</a:t>
            </a:r>
            <a:r>
              <a:rPr lang="en-US" altLang="zh-CN" dirty="0" err="1" smtClean="0"/>
              <a:t>url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72225" y="2370093"/>
            <a:ext cx="2061558" cy="5874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构建相应关键字对应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参数</a:t>
            </a:r>
            <a:r>
              <a:rPr lang="en-US" altLang="zh-CN" dirty="0" err="1" smtClean="0"/>
              <a:t>dict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72225" y="3473745"/>
            <a:ext cx="2061558" cy="5874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根据参数获取对应图片组</a:t>
            </a:r>
            <a:r>
              <a:rPr lang="en-US" altLang="zh-CN" dirty="0" err="1" smtClean="0"/>
              <a:t>url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6" idx="2"/>
            <a:endCxn id="17" idx="0"/>
          </p:cNvCxnSpPr>
          <p:nvPr/>
        </p:nvCxnSpPr>
        <p:spPr>
          <a:xfrm>
            <a:off x="1203003" y="1854415"/>
            <a:ext cx="1" cy="51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直接箭头连接符 19"/>
          <p:cNvCxnSpPr>
            <a:stCxn id="18" idx="2"/>
            <a:endCxn id="22" idx="0"/>
          </p:cNvCxnSpPr>
          <p:nvPr/>
        </p:nvCxnSpPr>
        <p:spPr>
          <a:xfrm flipH="1">
            <a:off x="1203002" y="4061178"/>
            <a:ext cx="2" cy="51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0815263" y="4132759"/>
            <a:ext cx="0" cy="53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圆角矩形 21"/>
          <p:cNvSpPr/>
          <p:nvPr/>
        </p:nvSpPr>
        <p:spPr>
          <a:xfrm>
            <a:off x="172221" y="4577397"/>
            <a:ext cx="2061561" cy="589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3779952" y="1278668"/>
            <a:ext cx="2061561" cy="589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下载图片并存储</a:t>
            </a:r>
            <a:endParaRPr lang="zh-CN" altLang="en-US" dirty="0"/>
          </a:p>
        </p:txBody>
      </p:sp>
      <p:sp>
        <p:nvSpPr>
          <p:cNvPr id="24" name="菱形 23"/>
          <p:cNvSpPr/>
          <p:nvPr/>
        </p:nvSpPr>
        <p:spPr>
          <a:xfrm>
            <a:off x="3423627" y="2229188"/>
            <a:ext cx="2770909" cy="986447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所选文件夹是否存在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3" idx="2"/>
            <a:endCxn id="24" idx="0"/>
          </p:cNvCxnSpPr>
          <p:nvPr/>
        </p:nvCxnSpPr>
        <p:spPr>
          <a:xfrm flipH="1">
            <a:off x="4809082" y="1867858"/>
            <a:ext cx="1651" cy="36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文本框 27"/>
          <p:cNvSpPr txBox="1"/>
          <p:nvPr/>
        </p:nvSpPr>
        <p:spPr>
          <a:xfrm>
            <a:off x="6214506" y="5350366"/>
            <a:ext cx="39901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919782" y="6268590"/>
            <a:ext cx="39901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147431" y="2789481"/>
            <a:ext cx="39901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368268" y="3260922"/>
            <a:ext cx="39901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4" idx="2"/>
            <a:endCxn id="36" idx="0"/>
          </p:cNvCxnSpPr>
          <p:nvPr/>
        </p:nvCxnSpPr>
        <p:spPr>
          <a:xfrm flipH="1">
            <a:off x="4809081" y="3215635"/>
            <a:ext cx="1" cy="115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6" name="矩形 35"/>
          <p:cNvSpPr/>
          <p:nvPr/>
        </p:nvSpPr>
        <p:spPr>
          <a:xfrm>
            <a:off x="3778302" y="4373826"/>
            <a:ext cx="2061558" cy="5874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依次</a:t>
            </a:r>
            <a:r>
              <a:rPr lang="zh-CN" altLang="en-US" dirty="0" smtClean="0"/>
              <a:t>获取列表中图片的</a:t>
            </a:r>
            <a:r>
              <a:rPr lang="en-US" altLang="zh-CN" dirty="0" err="1" smtClean="0"/>
              <a:t>url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767306" y="3287169"/>
            <a:ext cx="1877530" cy="5874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创建目标文件夹</a:t>
            </a:r>
            <a:endParaRPr lang="zh-CN" altLang="en-US" dirty="0"/>
          </a:p>
        </p:txBody>
      </p:sp>
      <p:cxnSp>
        <p:nvCxnSpPr>
          <p:cNvPr id="41" name="肘形连接符 40"/>
          <p:cNvCxnSpPr>
            <a:stCxn id="24" idx="3"/>
            <a:endCxn id="40" idx="0"/>
          </p:cNvCxnSpPr>
          <p:nvPr/>
        </p:nvCxnSpPr>
        <p:spPr>
          <a:xfrm>
            <a:off x="6194536" y="2722412"/>
            <a:ext cx="511535" cy="564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肘形连接符 49"/>
          <p:cNvCxnSpPr>
            <a:stCxn id="40" idx="2"/>
          </p:cNvCxnSpPr>
          <p:nvPr/>
        </p:nvCxnSpPr>
        <p:spPr>
          <a:xfrm rot="5400000">
            <a:off x="5664288" y="3019397"/>
            <a:ext cx="186578" cy="1896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肘形连接符 50"/>
          <p:cNvCxnSpPr>
            <a:stCxn id="58" idx="0"/>
            <a:endCxn id="36" idx="3"/>
          </p:cNvCxnSpPr>
          <p:nvPr/>
        </p:nvCxnSpPr>
        <p:spPr>
          <a:xfrm rot="16200000" flipV="1">
            <a:off x="6116617" y="4390787"/>
            <a:ext cx="805415" cy="1358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菱形 51"/>
          <p:cNvSpPr/>
          <p:nvPr/>
        </p:nvSpPr>
        <p:spPr>
          <a:xfrm>
            <a:off x="3423626" y="5283968"/>
            <a:ext cx="2770909" cy="986447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源地址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不为空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36" idx="2"/>
            <a:endCxn id="52" idx="0"/>
          </p:cNvCxnSpPr>
          <p:nvPr/>
        </p:nvCxnSpPr>
        <p:spPr>
          <a:xfrm>
            <a:off x="4809081" y="4961259"/>
            <a:ext cx="0" cy="32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直接箭头连接符 56"/>
          <p:cNvCxnSpPr>
            <a:stCxn id="52" idx="3"/>
            <a:endCxn id="58" idx="1"/>
          </p:cNvCxnSpPr>
          <p:nvPr/>
        </p:nvCxnSpPr>
        <p:spPr>
          <a:xfrm flipV="1">
            <a:off x="6194535" y="5766675"/>
            <a:ext cx="438952" cy="1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矩形 57"/>
          <p:cNvSpPr/>
          <p:nvPr/>
        </p:nvSpPr>
        <p:spPr>
          <a:xfrm>
            <a:off x="6633487" y="5472958"/>
            <a:ext cx="1130600" cy="5874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下载图片</a:t>
            </a:r>
            <a:endParaRPr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4260440" y="6672145"/>
            <a:ext cx="1097280" cy="589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</a:t>
            </a:r>
            <a:endParaRPr lang="zh-CN" altLang="en-US" dirty="0"/>
          </a:p>
        </p:txBody>
      </p:sp>
      <p:cxnSp>
        <p:nvCxnSpPr>
          <p:cNvPr id="70" name="直接箭头连接符 69"/>
          <p:cNvCxnSpPr>
            <a:stCxn id="52" idx="2"/>
            <a:endCxn id="69" idx="0"/>
          </p:cNvCxnSpPr>
          <p:nvPr/>
        </p:nvCxnSpPr>
        <p:spPr>
          <a:xfrm flipH="1">
            <a:off x="4809080" y="6270415"/>
            <a:ext cx="1" cy="40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679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46229" y="1278668"/>
            <a:ext cx="2061562" cy="3901362"/>
            <a:chOff x="1246229" y="1278668"/>
            <a:chExt cx="2061562" cy="3901362"/>
          </a:xfrm>
        </p:grpSpPr>
        <p:cxnSp>
          <p:nvCxnSpPr>
            <p:cNvPr id="3" name="直接箭头连接符 2"/>
            <p:cNvCxnSpPr>
              <a:stCxn id="5" idx="2"/>
              <a:endCxn id="6" idx="0"/>
            </p:cNvCxnSpPr>
            <p:nvPr/>
          </p:nvCxnSpPr>
          <p:spPr>
            <a:xfrm>
              <a:off x="2277012" y="2970969"/>
              <a:ext cx="0" cy="516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" name="圆角矩形 3"/>
            <p:cNvSpPr/>
            <p:nvPr/>
          </p:nvSpPr>
          <p:spPr>
            <a:xfrm>
              <a:off x="1246230" y="1278668"/>
              <a:ext cx="2061561" cy="5891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从动态网页获取图片实际</a:t>
              </a:r>
              <a:r>
                <a:rPr lang="en-US" altLang="zh-CN" dirty="0" err="1" smtClean="0"/>
                <a:t>url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246233" y="2383536"/>
              <a:ext cx="2061558" cy="5874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构建相应关键字对应</a:t>
              </a:r>
              <a:r>
                <a:rPr lang="en-US" altLang="zh-CN" dirty="0" err="1" smtClean="0"/>
                <a:t>json</a:t>
              </a:r>
              <a:r>
                <a:rPr lang="zh-CN" altLang="en-US" dirty="0" smtClean="0"/>
                <a:t>参数</a:t>
              </a:r>
              <a:r>
                <a:rPr lang="en-US" altLang="zh-CN" dirty="0" err="1" smtClean="0"/>
                <a:t>dict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246233" y="3487188"/>
              <a:ext cx="2061558" cy="5874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根据参数获取对应图片组</a:t>
              </a:r>
              <a:r>
                <a:rPr lang="en-US" altLang="zh-CN" dirty="0" err="1" smtClean="0"/>
                <a:t>url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4" idx="2"/>
              <a:endCxn id="5" idx="0"/>
            </p:cNvCxnSpPr>
            <p:nvPr/>
          </p:nvCxnSpPr>
          <p:spPr>
            <a:xfrm>
              <a:off x="2277011" y="1867858"/>
              <a:ext cx="1" cy="515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" name="直接箭头连接符 7"/>
            <p:cNvCxnSpPr>
              <a:stCxn id="6" idx="2"/>
              <a:endCxn id="9" idx="0"/>
            </p:cNvCxnSpPr>
            <p:nvPr/>
          </p:nvCxnSpPr>
          <p:spPr>
            <a:xfrm flipH="1">
              <a:off x="2277010" y="4074621"/>
              <a:ext cx="2" cy="516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圆角矩形 8"/>
            <p:cNvSpPr/>
            <p:nvPr/>
          </p:nvSpPr>
          <p:spPr>
            <a:xfrm>
              <a:off x="1246229" y="4590840"/>
              <a:ext cx="2061561" cy="5891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返回</a:t>
              </a:r>
              <a:r>
                <a:rPr lang="en-US" altLang="zh-CN" dirty="0" smtClean="0"/>
                <a:t>List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61508" y="1112867"/>
            <a:ext cx="5253649" cy="4067163"/>
            <a:chOff x="6350919" y="1064562"/>
            <a:chExt cx="5253649" cy="4067163"/>
          </a:xfrm>
        </p:grpSpPr>
        <p:sp>
          <p:nvSpPr>
            <p:cNvPr id="11" name="菱形 10"/>
            <p:cNvSpPr/>
            <p:nvPr/>
          </p:nvSpPr>
          <p:spPr>
            <a:xfrm>
              <a:off x="6373089" y="2072637"/>
              <a:ext cx="2770909" cy="986447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选择关键词是否可用</a:t>
              </a:r>
              <a:endParaRPr lang="zh-CN" altLang="en-US" dirty="0"/>
            </a:p>
          </p:txBody>
        </p:sp>
        <p:cxnSp>
          <p:nvCxnSpPr>
            <p:cNvPr id="12" name="肘形连接符 11"/>
            <p:cNvCxnSpPr>
              <a:stCxn id="11" idx="3"/>
              <a:endCxn id="15" idx="2"/>
            </p:cNvCxnSpPr>
            <p:nvPr/>
          </p:nvCxnSpPr>
          <p:spPr>
            <a:xfrm flipV="1">
              <a:off x="9143998" y="2250512"/>
              <a:ext cx="1429791" cy="31534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3" name="流程图: 数据 12"/>
            <p:cNvSpPr/>
            <p:nvPr/>
          </p:nvSpPr>
          <p:spPr>
            <a:xfrm>
              <a:off x="6350923" y="1064562"/>
              <a:ext cx="2815245" cy="598517"/>
            </a:xfrm>
            <a:prstGeom prst="flowChartInputOutpu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选择关键词，图片需求数量</a:t>
              </a:r>
            </a:p>
          </p:txBody>
        </p:sp>
        <p:cxnSp>
          <p:nvCxnSpPr>
            <p:cNvPr id="14" name="直接箭头连接符 13"/>
            <p:cNvCxnSpPr>
              <a:stCxn id="13" idx="4"/>
              <a:endCxn id="11" idx="0"/>
            </p:cNvCxnSpPr>
            <p:nvPr/>
          </p:nvCxnSpPr>
          <p:spPr>
            <a:xfrm flipH="1">
              <a:off x="7758544" y="1663079"/>
              <a:ext cx="2" cy="409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9543010" y="1663079"/>
              <a:ext cx="2061558" cy="5874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提示错误和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正确操作方法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727763" y="3510741"/>
              <a:ext cx="2061558" cy="5874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调用所选关键词对应的爬虫模块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36975" y="2704406"/>
              <a:ext cx="39901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否</a:t>
              </a:r>
              <a:endParaRPr lang="zh-CN" altLang="en-US" dirty="0"/>
            </a:p>
          </p:txBody>
        </p:sp>
        <p:cxnSp>
          <p:nvCxnSpPr>
            <p:cNvPr id="18" name="肘形连接符 17"/>
            <p:cNvCxnSpPr>
              <a:stCxn id="15" idx="0"/>
              <a:endCxn id="13" idx="5"/>
            </p:cNvCxnSpPr>
            <p:nvPr/>
          </p:nvCxnSpPr>
          <p:spPr>
            <a:xfrm rot="16200000" flipV="1">
              <a:off x="9579588" y="668877"/>
              <a:ext cx="299258" cy="16891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直接箭头连接符 18"/>
            <p:cNvCxnSpPr>
              <a:stCxn id="11" idx="2"/>
              <a:endCxn id="16" idx="0"/>
            </p:cNvCxnSpPr>
            <p:nvPr/>
          </p:nvCxnSpPr>
          <p:spPr>
            <a:xfrm flipH="1">
              <a:off x="7758542" y="3059084"/>
              <a:ext cx="2" cy="451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7874924" y="3059084"/>
              <a:ext cx="39901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是</a:t>
              </a:r>
              <a:endParaRPr lang="zh-CN" altLang="en-US" dirty="0"/>
            </a:p>
          </p:txBody>
        </p:sp>
        <p:cxnSp>
          <p:nvCxnSpPr>
            <p:cNvPr id="21" name="直接箭头连接符 20"/>
            <p:cNvCxnSpPr>
              <a:stCxn id="16" idx="2"/>
              <a:endCxn id="22" idx="1"/>
            </p:cNvCxnSpPr>
            <p:nvPr/>
          </p:nvCxnSpPr>
          <p:spPr>
            <a:xfrm>
              <a:off x="7758542" y="4098174"/>
              <a:ext cx="0" cy="435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流程图: 数据 21"/>
            <p:cNvSpPr/>
            <p:nvPr/>
          </p:nvSpPr>
          <p:spPr>
            <a:xfrm>
              <a:off x="6350919" y="4533208"/>
              <a:ext cx="2815245" cy="598517"/>
            </a:xfrm>
            <a:prstGeom prst="flowChartInputOutpu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返回</a:t>
              </a:r>
              <a:r>
                <a:rPr lang="en-US" altLang="zh-CN" dirty="0" smtClean="0"/>
                <a:t>List</a:t>
              </a:r>
              <a:endParaRPr lang="zh-CN" alt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9348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523379" y="524981"/>
            <a:ext cx="4340461" cy="5982667"/>
            <a:chOff x="3523379" y="524981"/>
            <a:chExt cx="4340461" cy="5982667"/>
          </a:xfrm>
        </p:grpSpPr>
        <p:sp>
          <p:nvSpPr>
            <p:cNvPr id="2" name="圆角矩形 1"/>
            <p:cNvSpPr/>
            <p:nvPr/>
          </p:nvSpPr>
          <p:spPr>
            <a:xfrm>
              <a:off x="3879705" y="524981"/>
              <a:ext cx="2061561" cy="5891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下载图片并存储</a:t>
              </a:r>
              <a:endParaRPr lang="zh-CN" altLang="en-US" dirty="0"/>
            </a:p>
          </p:txBody>
        </p:sp>
        <p:sp>
          <p:nvSpPr>
            <p:cNvPr id="3" name="菱形 2"/>
            <p:cNvSpPr/>
            <p:nvPr/>
          </p:nvSpPr>
          <p:spPr>
            <a:xfrm>
              <a:off x="3523380" y="1475501"/>
              <a:ext cx="2770909" cy="986447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所选文件夹是否存在</a:t>
              </a:r>
              <a:endParaRPr lang="zh-CN" altLang="en-US" dirty="0"/>
            </a:p>
          </p:txBody>
        </p:sp>
        <p:cxnSp>
          <p:nvCxnSpPr>
            <p:cNvPr id="4" name="直接箭头连接符 3"/>
            <p:cNvCxnSpPr>
              <a:stCxn id="2" idx="2"/>
              <a:endCxn id="3" idx="0"/>
            </p:cNvCxnSpPr>
            <p:nvPr/>
          </p:nvCxnSpPr>
          <p:spPr>
            <a:xfrm flipH="1">
              <a:off x="4908835" y="1114171"/>
              <a:ext cx="1651" cy="361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6314259" y="4596679"/>
              <a:ext cx="39901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是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019535" y="5514903"/>
              <a:ext cx="39901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否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247184" y="2035794"/>
              <a:ext cx="39901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否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468021" y="2507235"/>
              <a:ext cx="39901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是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>
              <a:stCxn id="3" idx="2"/>
              <a:endCxn id="10" idx="0"/>
            </p:cNvCxnSpPr>
            <p:nvPr/>
          </p:nvCxnSpPr>
          <p:spPr>
            <a:xfrm flipH="1">
              <a:off x="4908834" y="2461948"/>
              <a:ext cx="1" cy="1158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878055" y="3620139"/>
              <a:ext cx="2061558" cy="5874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依次</a:t>
              </a:r>
              <a:r>
                <a:rPr lang="zh-CN" altLang="en-US" dirty="0" smtClean="0"/>
                <a:t>获取列表中图片的</a:t>
              </a:r>
              <a:r>
                <a:rPr lang="en-US" altLang="zh-CN" dirty="0" err="1" smtClean="0"/>
                <a:t>url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5867059" y="2533482"/>
              <a:ext cx="1877530" cy="5874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创建目标文件夹</a:t>
              </a:r>
              <a:endParaRPr lang="zh-CN" altLang="en-US" dirty="0"/>
            </a:p>
          </p:txBody>
        </p:sp>
        <p:cxnSp>
          <p:nvCxnSpPr>
            <p:cNvPr id="12" name="肘形连接符 11"/>
            <p:cNvCxnSpPr>
              <a:stCxn id="3" idx="3"/>
              <a:endCxn id="11" idx="0"/>
            </p:cNvCxnSpPr>
            <p:nvPr/>
          </p:nvCxnSpPr>
          <p:spPr>
            <a:xfrm>
              <a:off x="6294289" y="1968725"/>
              <a:ext cx="511535" cy="56475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肘形连接符 12"/>
            <p:cNvCxnSpPr>
              <a:stCxn id="11" idx="2"/>
            </p:cNvCxnSpPr>
            <p:nvPr/>
          </p:nvCxnSpPr>
          <p:spPr>
            <a:xfrm rot="5400000">
              <a:off x="5764041" y="2265710"/>
              <a:ext cx="186578" cy="189698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肘形连接符 13"/>
            <p:cNvCxnSpPr>
              <a:stCxn id="18" idx="0"/>
              <a:endCxn id="10" idx="3"/>
            </p:cNvCxnSpPr>
            <p:nvPr/>
          </p:nvCxnSpPr>
          <p:spPr>
            <a:xfrm rot="16200000" flipV="1">
              <a:off x="6216370" y="3637100"/>
              <a:ext cx="805415" cy="135892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5" name="菱形 14"/>
            <p:cNvSpPr/>
            <p:nvPr/>
          </p:nvSpPr>
          <p:spPr>
            <a:xfrm>
              <a:off x="3523379" y="4530281"/>
              <a:ext cx="2770909" cy="986447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源地址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不为空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>
              <a:stCxn id="10" idx="2"/>
              <a:endCxn id="15" idx="0"/>
            </p:cNvCxnSpPr>
            <p:nvPr/>
          </p:nvCxnSpPr>
          <p:spPr>
            <a:xfrm>
              <a:off x="4908834" y="4207572"/>
              <a:ext cx="0" cy="322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直接箭头连接符 16"/>
            <p:cNvCxnSpPr>
              <a:stCxn id="15" idx="3"/>
              <a:endCxn id="18" idx="1"/>
            </p:cNvCxnSpPr>
            <p:nvPr/>
          </p:nvCxnSpPr>
          <p:spPr>
            <a:xfrm flipV="1">
              <a:off x="6294288" y="5012988"/>
              <a:ext cx="438952" cy="10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6733240" y="4719271"/>
              <a:ext cx="1130600" cy="5874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下载图片</a:t>
              </a:r>
              <a:endParaRPr lang="zh-CN" altLang="en-US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360193" y="5918458"/>
              <a:ext cx="1097280" cy="5891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结束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>
              <a:stCxn id="15" idx="2"/>
              <a:endCxn id="19" idx="0"/>
            </p:cNvCxnSpPr>
            <p:nvPr/>
          </p:nvCxnSpPr>
          <p:spPr>
            <a:xfrm flipH="1">
              <a:off x="4908833" y="5516728"/>
              <a:ext cx="1" cy="401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3323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8507</TotalTime>
  <Words>270</Words>
  <Application>Microsoft Office PowerPoint</Application>
  <PresentationFormat>宽屏</PresentationFormat>
  <Paragraphs>76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知非</dc:creator>
  <cp:lastModifiedBy>胡 知非</cp:lastModifiedBy>
  <cp:revision>10</cp:revision>
  <dcterms:created xsi:type="dcterms:W3CDTF">2019-04-13T07:50:54Z</dcterms:created>
  <dcterms:modified xsi:type="dcterms:W3CDTF">2019-04-19T05:38:48Z</dcterms:modified>
</cp:coreProperties>
</file>