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f1043a4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want, </a:t>
            </a:r>
            <a:endParaRPr/>
          </a:p>
        </p:txBody>
      </p:sp>
      <p:sp>
        <p:nvSpPr>
          <p:cNvPr id="259" name="Google Shape;259;g4ef1043a44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want, </a:t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want, 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c3b75c0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4cc3b75c05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>
            <p:ph idx="2" type="pic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/>
          <p:nvPr>
            <p:ph idx="3" type="pic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fmla="val 13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>
            <p:ph idx="2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Title Slide">
  <p:cSld name="26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>
            <p:ph idx="2" type="pic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4"/>
          <p:cNvSpPr/>
          <p:nvPr>
            <p:ph idx="3" type="pic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>
            <p:ph idx="4" type="pic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/>
          <p:nvPr>
            <p:ph idx="5" type="pic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>
            <p:ph idx="6" type="pic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/>
          <p:nvPr>
            <p:ph idx="7" type="pic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>
            <p:ph idx="8" type="pic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/>
          <p:nvPr>
            <p:ph idx="9" type="pic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Title Slide">
  <p:cSld name="24_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>
            <p:ph idx="2" type="pic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>
            <p:ph idx="2" type="pic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6"/>
          <p:cNvSpPr/>
          <p:nvPr>
            <p:ph idx="3" type="pic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>
            <p:ph idx="2" type="pic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7"/>
          <p:cNvSpPr/>
          <p:nvPr>
            <p:ph idx="3" type="pic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7"/>
          <p:cNvSpPr/>
          <p:nvPr>
            <p:ph idx="4" type="pic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5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4" name="Google Shape;104;p1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05" name="Google Shape;105;p1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1568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Googleslidesppt\02-GSppt-Contents-Kim\20170215\03-abs\item03-png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416272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864253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3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3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3-abs\item03-p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2-png.png"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>
            <p:ph idx="2" type="pic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9"/>
          <p:cNvGrpSpPr/>
          <p:nvPr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43" name="Google Shape;4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9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/>
          <p:nvPr>
            <p:ph idx="3" type="pic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4" type="pic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/>
          <p:nvPr>
            <p:ph idx="5" type="pic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683568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2671382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659196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6647011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28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64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>
            <p:ph idx="2" type="pic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/>
          <p:nvPr>
            <p:ph idx="3" type="pic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4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47728" y="2948559"/>
            <a:ext cx="522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INFS 791 Project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3847728" y="4028678"/>
            <a:ext cx="522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Yifei Gao, Kara Lee, Scarlett Winters  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3574166" y="3043450"/>
            <a:ext cx="129377" cy="1440287"/>
            <a:chOff x="3424672" y="2643758"/>
            <a:chExt cx="283224" cy="1584300"/>
          </a:xfrm>
        </p:grpSpPr>
        <p:sp>
          <p:nvSpPr>
            <p:cNvPr id="117" name="Google Shape;117;p19"/>
            <p:cNvSpPr/>
            <p:nvPr/>
          </p:nvSpPr>
          <p:spPr>
            <a:xfrm>
              <a:off x="3635896" y="2643758"/>
              <a:ext cx="72000" cy="158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3565490" y="2643758"/>
              <a:ext cx="72000" cy="158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495081" y="2643758"/>
              <a:ext cx="72000" cy="15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424672" y="2643758"/>
              <a:ext cx="72000" cy="158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176" y="1094850"/>
            <a:ext cx="5558975" cy="2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Frequency Distribution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74425" y="712525"/>
            <a:ext cx="5033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892425" y="20403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609588" y="1808699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0" y="1009349"/>
            <a:ext cx="8292551" cy="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02499"/>
            <a:ext cx="4464222" cy="30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8750" y="2030500"/>
            <a:ext cx="4595245" cy="31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5" y="1170800"/>
            <a:ext cx="5954749" cy="37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b="1" lang="en-US" sz="2400"/>
              <a:t>Top Categories with High Percent of Success and High Profit</a:t>
            </a:r>
            <a:endParaRPr b="1" sz="2400"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889629" y="1116416"/>
            <a:ext cx="4155186" cy="3664563"/>
            <a:chOff x="1352150" y="1462261"/>
            <a:chExt cx="7810500" cy="3803781"/>
          </a:xfrm>
        </p:grpSpPr>
        <p:pic>
          <p:nvPicPr>
            <p:cNvPr id="230" name="Google Shape;23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2150" y="1617967"/>
              <a:ext cx="7810500" cy="364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9"/>
            <p:cNvSpPr txBox="1"/>
            <p:nvPr/>
          </p:nvSpPr>
          <p:spPr>
            <a:xfrm>
              <a:off x="2364188" y="1462261"/>
              <a:ext cx="57864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9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1475" y="875325"/>
            <a:ext cx="503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Window 2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1275975" y="1013325"/>
            <a:ext cx="6921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695450"/>
            <a:ext cx="59817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0" y="123475"/>
            <a:ext cx="8505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Challenges &amp; Areas for Improvement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33800" y="1068350"/>
            <a:ext cx="47517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few of the main things the major challenges encountered in this code were: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 attaching the data to the Tkinter buttons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the </a:t>
            </a:r>
            <a:r>
              <a:rPr lang="en-US"/>
              <a:t>program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summary statistics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Transferring the initial inputs in Window 1 to Window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Originally used both windows to filter on data for analyses</a:t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Storing user feedback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500" y="1185072"/>
            <a:ext cx="3765900" cy="224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Areas for Improvement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142300" y="997950"/>
            <a:ext cx="67395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Granularity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users to analyze data on more granular level (by year, category, size of kickstarter)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Would help groups looking to plan and execute a kickstarter project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User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Store user feedback into the program for developers to reference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Predictive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users to use statistical models to predict which kickstarters are more or less likely to fail based on given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More advanced graphs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Live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users to connect program to live databases such as Oracle or Access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41550" y="187745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Code Demonstration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203848" y="2283752"/>
            <a:ext cx="273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0" y="496094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INFS 791 Project 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261732" y="1288182"/>
            <a:ext cx="6558740" cy="2760454"/>
            <a:chOff x="2261732" y="1059582"/>
            <a:chExt cx="6558740" cy="2760454"/>
          </a:xfrm>
        </p:grpSpPr>
        <p:grpSp>
          <p:nvGrpSpPr>
            <p:cNvPr id="131" name="Google Shape;131;p20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32" name="Google Shape;132;p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20"/>
            <p:cNvSpPr txBox="1"/>
            <p:nvPr/>
          </p:nvSpPr>
          <p:spPr>
            <a:xfrm>
              <a:off x="3337550" y="1262926"/>
              <a:ext cx="4752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Data Overview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20"/>
            <p:cNvGrpSpPr/>
            <p:nvPr/>
          </p:nvGrpSpPr>
          <p:grpSpPr>
            <a:xfrm>
              <a:off x="2267738" y="1991871"/>
              <a:ext cx="6552728" cy="914400"/>
              <a:chOff x="1151472" y="3187501"/>
              <a:chExt cx="6552728" cy="914400"/>
            </a:xfrm>
          </p:grpSpPr>
          <p:sp>
            <p:nvSpPr>
              <p:cNvPr id="137" name="Google Shape;137;p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20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41" name="Google Shape;141;p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20"/>
            <p:cNvSpPr txBox="1"/>
            <p:nvPr/>
          </p:nvSpPr>
          <p:spPr>
            <a:xfrm>
              <a:off x="3383000" y="2202495"/>
              <a:ext cx="4752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Developing User Interface 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383000" y="3105876"/>
              <a:ext cx="4752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Area for Improvement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0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Data Overview </a:t>
            </a:r>
            <a:endParaRPr b="1"/>
          </a:p>
        </p:txBody>
      </p:sp>
      <p:sp>
        <p:nvSpPr>
          <p:cNvPr id="152" name="Google Shape;152;p21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1384350" y="864199"/>
            <a:ext cx="6207900" cy="4654416"/>
            <a:chOff x="1460550" y="864199"/>
            <a:chExt cx="6207900" cy="4654416"/>
          </a:xfrm>
        </p:grpSpPr>
        <p:sp>
          <p:nvSpPr>
            <p:cNvPr id="154" name="Google Shape;154;p21"/>
            <p:cNvSpPr txBox="1"/>
            <p:nvPr/>
          </p:nvSpPr>
          <p:spPr>
            <a:xfrm>
              <a:off x="1460550" y="864199"/>
              <a:ext cx="6207900" cy="3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data we used for this project was pulled from Kaggle and it features information from Kickstarter on projects that were launched from 2009 to 2018.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data contains 15 columns and over 65,000 rows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1460550" y="1842715"/>
              <a:ext cx="3229200" cy="3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We explored the data with Python, dropped the NAs in ‘name’ and filled the NAs in ‘usd_pledged’ with ‘0’.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Since most of data was continuous, we created columns to bin some of the data we wanted to analyze.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705" y="1891692"/>
            <a:ext cx="2978593" cy="3109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文字&#10;&#10;自动生成的说明"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204" y="218038"/>
            <a:ext cx="1124777" cy="174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Data Overview </a:t>
            </a:r>
            <a:endParaRPr b="1"/>
          </a:p>
        </p:txBody>
      </p:sp>
      <p:sp>
        <p:nvSpPr>
          <p:cNvPr id="163" name="Google Shape;163;p22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460550" y="864199"/>
            <a:ext cx="62079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focus of our data is to see which projects were successful: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Factors for our code included:</a:t>
            </a:r>
            <a:endParaRPr>
              <a:solidFill>
                <a:srgbClr val="3F3F3F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Main_Category of Project (i.e. comics, music, film)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Funding Goal Size (i.e how much money they are trying to raise)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Amount of Backers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Year of Project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Season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16751" l="0" r="0" t="13282"/>
          <a:stretch/>
        </p:blipFill>
        <p:spPr>
          <a:xfrm>
            <a:off x="1117984" y="3436144"/>
            <a:ext cx="6965184" cy="1364456"/>
          </a:xfrm>
          <a:prstGeom prst="rect">
            <a:avLst/>
          </a:prstGeom>
          <a:noFill/>
          <a:ln cap="sq" cmpd="sng" w="190500">
            <a:solidFill>
              <a:srgbClr val="C8C6B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bl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User Interface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13475" y="893175"/>
            <a:ext cx="34539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have created two windows for our project: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initial window is to show some </a:t>
            </a:r>
            <a:r>
              <a:rPr lang="en-US" sz="1800">
                <a:solidFill>
                  <a:srgbClr val="3F3F3F"/>
                </a:solidFill>
              </a:rPr>
              <a:t>statistical analysis </a:t>
            </a:r>
            <a:r>
              <a:rPr lang="en-US" sz="1800">
                <a:solidFill>
                  <a:srgbClr val="3F3F3F"/>
                </a:solidFill>
              </a:rPr>
              <a:t>results </a:t>
            </a:r>
            <a:r>
              <a:rPr lang="en-US" sz="1800">
                <a:solidFill>
                  <a:srgbClr val="3F3F3F"/>
                </a:solidFill>
              </a:rPr>
              <a:t>to users, and let them get a brief idea of which kinds of project are likely to win at Kickstarter.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second window is to </a:t>
            </a:r>
            <a:r>
              <a:rPr lang="en-US" sz="1800">
                <a:solidFill>
                  <a:srgbClr val="3F3F3F"/>
                </a:solidFill>
              </a:rPr>
              <a:t>prompt users to leave recommendation messages for our program.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375" y="892872"/>
            <a:ext cx="5071827" cy="186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50" y="2987471"/>
            <a:ext cx="5071823" cy="148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Main Window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275975" y="1013325"/>
            <a:ext cx="69216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00" y="883582"/>
            <a:ext cx="6293250" cy="390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Most Frequent Category Type</a:t>
            </a:r>
            <a:r>
              <a:rPr b="1" lang="en-US"/>
              <a:t> 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25" y="1196450"/>
            <a:ext cx="6371974" cy="9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2398394" y="2571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147" y="1957389"/>
            <a:ext cx="5026718" cy="318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574425" y="864925"/>
            <a:ext cx="5033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Kickstarter Project Status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47672"/>
            <a:ext cx="6570137" cy="406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Project Status Breakdown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612494" y="699472"/>
            <a:ext cx="590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4425" y="864925"/>
            <a:ext cx="5033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75" y="1138950"/>
            <a:ext cx="5331363" cy="13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930" y="2040979"/>
            <a:ext cx="5225096" cy="323517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2995137" y="2459381"/>
            <a:ext cx="5541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