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BF05-9ED2-437A-84A1-8B73DAF4A3BD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130E-DECA-4099-8B9B-7FDE8DA143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681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BF05-9ED2-437A-84A1-8B73DAF4A3BD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130E-DECA-4099-8B9B-7FDE8DA143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371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BF05-9ED2-437A-84A1-8B73DAF4A3BD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130E-DECA-4099-8B9B-7FDE8DA143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63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BF05-9ED2-437A-84A1-8B73DAF4A3BD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130E-DECA-4099-8B9B-7FDE8DA143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16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BF05-9ED2-437A-84A1-8B73DAF4A3BD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130E-DECA-4099-8B9B-7FDE8DA143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657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BF05-9ED2-437A-84A1-8B73DAF4A3BD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130E-DECA-4099-8B9B-7FDE8DA143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178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BF05-9ED2-437A-84A1-8B73DAF4A3BD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130E-DECA-4099-8B9B-7FDE8DA143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855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BF05-9ED2-437A-84A1-8B73DAF4A3BD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130E-DECA-4099-8B9B-7FDE8DA143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251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BF05-9ED2-437A-84A1-8B73DAF4A3BD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130E-DECA-4099-8B9B-7FDE8DA143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469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BF05-9ED2-437A-84A1-8B73DAF4A3BD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130E-DECA-4099-8B9B-7FDE8DA143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296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BF05-9ED2-437A-84A1-8B73DAF4A3BD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130E-DECA-4099-8B9B-7FDE8DA143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72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3BF05-9ED2-437A-84A1-8B73DAF4A3BD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3130E-DECA-4099-8B9B-7FDE8DA143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305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ceso 2"/>
          <p:cNvSpPr/>
          <p:nvPr/>
        </p:nvSpPr>
        <p:spPr>
          <a:xfrm>
            <a:off x="0" y="497826"/>
            <a:ext cx="12192000" cy="12715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/>
          <p:cNvSpPr txBox="1"/>
          <p:nvPr/>
        </p:nvSpPr>
        <p:spPr>
          <a:xfrm>
            <a:off x="3540918" y="718120"/>
            <a:ext cx="5110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Cultura digital 2  </a:t>
            </a:r>
            <a:endParaRPr lang="es-MX" sz="4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357188" y="2857500"/>
            <a:ext cx="242887" cy="25717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bg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378619" y="3683794"/>
            <a:ext cx="242887" cy="25717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bg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357188" y="4510088"/>
            <a:ext cx="242887" cy="25717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928687" y="2786032"/>
            <a:ext cx="634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i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Me llamo scarlette noemy escobar </a:t>
            </a:r>
            <a:endParaRPr lang="es-MX" sz="2000" i="1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71524" y="3609975"/>
            <a:ext cx="6500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i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Nací el 1 de agosto del 2009 en san diego california </a:t>
            </a:r>
            <a:endParaRPr lang="es-MX" sz="2000" i="1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71524" y="4367153"/>
            <a:ext cx="8758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i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Tengo una mascota que se llama valentina y es una perrita Pomerania </a:t>
            </a:r>
            <a:endParaRPr lang="es-MX" sz="2000" i="1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Conector 12"/>
          <p:cNvSpPr/>
          <p:nvPr/>
        </p:nvSpPr>
        <p:spPr>
          <a:xfrm>
            <a:off x="378619" y="5336382"/>
            <a:ext cx="242887" cy="25717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bg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928687" y="5264914"/>
            <a:ext cx="6958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i="1" dirty="0" smtClean="0">
                <a:solidFill>
                  <a:schemeClr val="accent1">
                    <a:lumMod val="50000"/>
                  </a:schemeClr>
                </a:solidFill>
              </a:rPr>
              <a:t>Me gusta mucho jugar y ver películas y escuchar música </a:t>
            </a:r>
            <a:endParaRPr lang="es-MX" sz="20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35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Bahnschrift</vt:lpstr>
      <vt:lpstr>Baskerville Old Face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PC-40</dc:creator>
  <cp:lastModifiedBy>PC-40</cp:lastModifiedBy>
  <cp:revision>2</cp:revision>
  <dcterms:created xsi:type="dcterms:W3CDTF">2025-02-19T00:06:45Z</dcterms:created>
  <dcterms:modified xsi:type="dcterms:W3CDTF">2025-02-19T00:09:22Z</dcterms:modified>
</cp:coreProperties>
</file>