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IBM Plex Sans"/>
      <p:regular r:id="rId18"/>
      <p:bold r:id="rId19"/>
      <p:italic r:id="rId20"/>
      <p:boldItalic r:id="rId21"/>
    </p:embeddedFont>
    <p:embeddedFont>
      <p:font typeface="Sora SemiBold"/>
      <p:regular r:id="rId22"/>
      <p:bold r:id="rId23"/>
    </p:embeddedFont>
    <p:embeddedFont>
      <p:font typeface="Nunito"/>
      <p:regular r:id="rId24"/>
      <p:bold r:id="rId25"/>
      <p:italic r:id="rId26"/>
      <p:boldItalic r:id="rId27"/>
    </p:embeddedFont>
    <p:embeddedFont>
      <p:font typeface="Maven Pro"/>
      <p:regular r:id="rId28"/>
      <p:bold r:id="rId29"/>
    </p:embeddedFont>
    <p:embeddedFont>
      <p:font typeface="IBM Plex Sans Medium"/>
      <p:regular r:id="rId30"/>
      <p:bold r:id="rId31"/>
      <p:italic r:id="rId32"/>
      <p:boldItalic r:id="rId33"/>
    </p:embeddedFont>
    <p:embeddedFont>
      <p:font typeface="Sora Light"/>
      <p:regular r:id="rId34"/>
      <p:bold r:id="rId35"/>
    </p:embeddedFont>
    <p:embeddedFont>
      <p:font typeface="Sora"/>
      <p:regular r:id="rId36"/>
      <p:bold r:id="rId37"/>
    </p:embeddedFont>
    <p:embeddedFont>
      <p:font typeface="Sora Medium"/>
      <p:regular r:id="rId38"/>
      <p:bold r:id="rId39"/>
    </p:embeddedFont>
    <p:embeddedFont>
      <p:font typeface="Caveat SemiBold"/>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aveatSemiBold-regular.fntdata"/><Relationship Id="rId20" Type="http://schemas.openxmlformats.org/officeDocument/2006/relationships/font" Target="fonts/IBMPlexSans-italic.fntdata"/><Relationship Id="rId41" Type="http://schemas.openxmlformats.org/officeDocument/2006/relationships/font" Target="fonts/CaveatSemiBold-bold.fntdata"/><Relationship Id="rId22" Type="http://schemas.openxmlformats.org/officeDocument/2006/relationships/font" Target="fonts/SoraSemiBold-regular.fntdata"/><Relationship Id="rId21" Type="http://schemas.openxmlformats.org/officeDocument/2006/relationships/font" Target="fonts/IBMPlexSans-boldItalic.fntdata"/><Relationship Id="rId24" Type="http://schemas.openxmlformats.org/officeDocument/2006/relationships/font" Target="fonts/Nunito-regular.fntdata"/><Relationship Id="rId23" Type="http://schemas.openxmlformats.org/officeDocument/2006/relationships/font" Target="fonts/SoraSemiBo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italic.fntdata"/><Relationship Id="rId25" Type="http://schemas.openxmlformats.org/officeDocument/2006/relationships/font" Target="fonts/Nunito-bold.fntdata"/><Relationship Id="rId28" Type="http://schemas.openxmlformats.org/officeDocument/2006/relationships/font" Target="fonts/MavenPro-regular.fntdata"/><Relationship Id="rId27" Type="http://schemas.openxmlformats.org/officeDocument/2006/relationships/font" Target="fonts/Nuni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SansMedium-bold.fntdata"/><Relationship Id="rId30" Type="http://schemas.openxmlformats.org/officeDocument/2006/relationships/font" Target="fonts/IBMPlexSansMedium-regular.fntdata"/><Relationship Id="rId11" Type="http://schemas.openxmlformats.org/officeDocument/2006/relationships/slide" Target="slides/slide6.xml"/><Relationship Id="rId33" Type="http://schemas.openxmlformats.org/officeDocument/2006/relationships/font" Target="fonts/IBMPlexSansMedium-boldItalic.fntdata"/><Relationship Id="rId10" Type="http://schemas.openxmlformats.org/officeDocument/2006/relationships/slide" Target="slides/slide5.xml"/><Relationship Id="rId32" Type="http://schemas.openxmlformats.org/officeDocument/2006/relationships/font" Target="fonts/IBMPlexSansMedium-italic.fntdata"/><Relationship Id="rId13" Type="http://schemas.openxmlformats.org/officeDocument/2006/relationships/slide" Target="slides/slide8.xml"/><Relationship Id="rId35" Type="http://schemas.openxmlformats.org/officeDocument/2006/relationships/font" Target="fonts/SoraLight-bold.fntdata"/><Relationship Id="rId12" Type="http://schemas.openxmlformats.org/officeDocument/2006/relationships/slide" Target="slides/slide7.xml"/><Relationship Id="rId34" Type="http://schemas.openxmlformats.org/officeDocument/2006/relationships/font" Target="fonts/SoraLight-regular.fntdata"/><Relationship Id="rId15" Type="http://schemas.openxmlformats.org/officeDocument/2006/relationships/slide" Target="slides/slide10.xml"/><Relationship Id="rId37" Type="http://schemas.openxmlformats.org/officeDocument/2006/relationships/font" Target="fonts/Sora-bold.fntdata"/><Relationship Id="rId14" Type="http://schemas.openxmlformats.org/officeDocument/2006/relationships/slide" Target="slides/slide9.xml"/><Relationship Id="rId36" Type="http://schemas.openxmlformats.org/officeDocument/2006/relationships/font" Target="fonts/Sora-regular.fntdata"/><Relationship Id="rId17" Type="http://schemas.openxmlformats.org/officeDocument/2006/relationships/slide" Target="slides/slide12.xml"/><Relationship Id="rId39" Type="http://schemas.openxmlformats.org/officeDocument/2006/relationships/font" Target="fonts/SoraMedium-bold.fntdata"/><Relationship Id="rId16" Type="http://schemas.openxmlformats.org/officeDocument/2006/relationships/slide" Target="slides/slide11.xml"/><Relationship Id="rId38" Type="http://schemas.openxmlformats.org/officeDocument/2006/relationships/font" Target="fonts/SoraMedium-regular.fntdata"/><Relationship Id="rId19" Type="http://schemas.openxmlformats.org/officeDocument/2006/relationships/font" Target="fonts/IBMPlexSans-bold.fntdata"/><Relationship Id="rId18" Type="http://schemas.openxmlformats.org/officeDocument/2006/relationships/font" Target="fonts/IBMPlex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6e3f65a0b4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6e3f65a0b4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36e3f65a0b4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36e3f65a0b4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Model Testing: </a:t>
            </a:r>
            <a:r>
              <a:rPr lang="en" sz="1000">
                <a:solidFill>
                  <a:schemeClr val="dk1"/>
                </a:solidFill>
                <a:latin typeface="Sora"/>
                <a:ea typeface="Sora"/>
                <a:cs typeface="Sora"/>
                <a:sym typeface="Sora"/>
              </a:rPr>
              <a:t>Tested OpenAI, Mistral, Gemini, and LLaMA.              *Malcolm</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6e3f65a0b4_0_1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6e3f65a0b4_0_1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(Scarlett Phase 1) 17 most popular used on hugging face (Microsoft DeBERTa v3 improved version as bert model)</a:t>
            </a:r>
            <a:endParaRPr/>
          </a:p>
          <a:p>
            <a:pPr indent="0" lvl="0" marL="0" rtl="0" algn="l">
              <a:spcBef>
                <a:spcPts val="0"/>
              </a:spcBef>
              <a:spcAft>
                <a:spcPts val="0"/>
              </a:spcAft>
              <a:buNone/>
            </a:pPr>
            <a:r>
              <a:rPr lang="en"/>
              <a:t>Phase two and 3- Avery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6e3f65a0b4_0_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6e3f65a0b4_0_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6e849b6b16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6e849b6b16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1F1F1F"/>
                </a:solidFill>
              </a:rPr>
              <a:t>humour is a prevalent theme among textual content written and shared online but can also be a tool to mask negative stereotypes, pejoratives and rhetoric that can otherwise promote discrimination, harassment, cyber-bullying and foster feelings of social exclusion. Hence humor understanding and generation has been of considerable academic interest in recent years and is the central theme of our project.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6e849b6b16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6e849b6b1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or 3 questions), Avery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6e3f65a0b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6e3f65a0b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Avery</a:t>
            </a:r>
            <a:endParaRPr/>
          </a:p>
          <a:p>
            <a:pPr indent="0" lvl="0" marL="0" rtl="0" algn="l">
              <a:spcBef>
                <a:spcPts val="0"/>
              </a:spcBef>
              <a:spcAft>
                <a:spcPts val="0"/>
              </a:spcAft>
              <a:buNone/>
            </a:pPr>
            <a:r>
              <a:t/>
            </a:r>
            <a:endParaRPr/>
          </a:p>
          <a:p>
            <a:pPr indent="-304800" lvl="0" marL="457200" rtl="0" algn="l">
              <a:lnSpc>
                <a:spcPct val="115000"/>
              </a:lnSpc>
              <a:spcBef>
                <a:spcPts val="0"/>
              </a:spcBef>
              <a:spcAft>
                <a:spcPts val="0"/>
              </a:spcAft>
              <a:buClr>
                <a:srgbClr val="353535"/>
              </a:buClr>
              <a:buSzPts val="1200"/>
              <a:buFont typeface="Sora"/>
              <a:buChar char="●"/>
            </a:pPr>
            <a:r>
              <a:rPr b="1" lang="en" sz="1200">
                <a:solidFill>
                  <a:srgbClr val="353535"/>
                </a:solidFill>
              </a:rPr>
              <a:t>Performance analysis of state-of-the-art LLMs on online humour</a:t>
            </a:r>
            <a:r>
              <a:rPr lang="en" sz="1200">
                <a:solidFill>
                  <a:srgbClr val="353535"/>
                </a:solidFill>
              </a:rPr>
              <a:t> to see how effective existing models are when we adopt this framework to label online humorous content. This would also help us understand if any alterations need to be made to the proposed annotation framework for it to be reproducible by popular language models.</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6e3f65a0b4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6e3f65a0b4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Clr>
                <a:schemeClr val="dk1"/>
              </a:buClr>
              <a:buSzPts val="1100"/>
              <a:buFont typeface="Arial"/>
              <a:buNone/>
            </a:pPr>
            <a:r>
              <a:rPr lang="en" sz="1000">
                <a:solidFill>
                  <a:srgbClr val="353535"/>
                </a:solidFill>
                <a:latin typeface="IBM Plex Sans"/>
                <a:ea typeface="IBM Plex Sans"/>
                <a:cs typeface="IBM Plex Sans"/>
                <a:sym typeface="IBM Plex Sans"/>
              </a:rPr>
              <a:t>Explain differences btw fine tuning + prompt engineering(need because not enough data), Casidhe → </a:t>
            </a:r>
            <a:r>
              <a:rPr b="1" lang="en" sz="1000">
                <a:solidFill>
                  <a:srgbClr val="353535"/>
                </a:solidFill>
                <a:latin typeface="IBM Plex Sans"/>
                <a:ea typeface="IBM Plex Sans"/>
                <a:cs typeface="IBM Plex Sans"/>
                <a:sym typeface="IBM Plex Sans"/>
              </a:rPr>
              <a:t>mention that an outcome of this work is to provide a labelled dataset to aid benchmarking tests in humor understanding tasks. But building large-scale labelled datasets takes time and is expensive due to the human labor involved. Hence prompt engineering is an appropriate approach at the onset.</a:t>
            </a:r>
            <a:endParaRPr b="1" sz="1000">
              <a:solidFill>
                <a:srgbClr val="353535"/>
              </a:solidFill>
              <a:latin typeface="IBM Plex Sans"/>
              <a:ea typeface="IBM Plex Sans"/>
              <a:cs typeface="IBM Plex Sans"/>
              <a:sym typeface="IBM Plex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6e3f65a0b4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6e3f65a0b4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 (Dickson)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6e3f65a0b4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6e3f65a0b4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Casidhe </a:t>
            </a:r>
            <a:endParaRPr/>
          </a:p>
          <a:p>
            <a:pPr indent="0" lvl="0" marL="0" rtl="0" algn="l">
              <a:spcBef>
                <a:spcPts val="0"/>
              </a:spcBef>
              <a:spcAft>
                <a:spcPts val="0"/>
              </a:spcAft>
              <a:buNone/>
            </a:pPr>
            <a:r>
              <a:rPr lang="en"/>
              <a:t>Explain</a:t>
            </a:r>
            <a:r>
              <a:rPr lang="en"/>
              <a:t> annotation fw, (Motivation) , (what labels fall under each category)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36e849b6b16_5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36e849b6b16_5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Explain why each classification category is important,  Target, Stereotype, offensive/provocative, normal, not a joke, other  Target: Body image, religious beliefs, political beliefs, gender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 main bullets. How many labels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are in each classification…    *leads to 3 types of classification tasks for each model to perform  *questionnaire                             *Malcolm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6e849b6b16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6e849b6b16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(Scarlett)</a:t>
            </a:r>
            <a:r>
              <a:rPr lang="en"/>
              <a:t> detailed annotation guide w/ definition of adopted labels will be provided as a project deliverable</a:t>
            </a:r>
            <a:endParaRPr/>
          </a:p>
          <a:p>
            <a:pPr indent="0" lvl="0" marL="0" rtl="0" algn="l">
              <a:spcBef>
                <a:spcPts val="0"/>
              </a:spcBef>
              <a:spcAft>
                <a:spcPts val="0"/>
              </a:spcAft>
              <a:buNone/>
            </a:pPr>
            <a:r>
              <a:rPr lang="en"/>
              <a:t>the dataset was scraped by selecting examples at random from a large crowdsourced collection of jokes available on Kaggle with over 400K examples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Alt 2">
  <p:cSld name="BLANK_2">
    <p:bg>
      <p:bgPr>
        <a:solidFill>
          <a:schemeClr val="lt1"/>
        </a:solidFill>
      </p:bgPr>
    </p:bg>
    <p:spTree>
      <p:nvGrpSpPr>
        <p:cNvPr id="273" name="Shape 273"/>
        <p:cNvGrpSpPr/>
        <p:nvPr/>
      </p:nvGrpSpPr>
      <p:grpSpPr>
        <a:xfrm>
          <a:off x="0" y="0"/>
          <a:ext cx="0" cy="0"/>
          <a:chOff x="0" y="0"/>
          <a:chExt cx="0" cy="0"/>
        </a:xfrm>
      </p:grpSpPr>
      <p:sp>
        <p:nvSpPr>
          <p:cNvPr id="274" name="Google Shape;274;p13"/>
          <p:cNvSpPr txBox="1"/>
          <p:nvPr>
            <p:ph idx="1" type="subTitle"/>
          </p:nvPr>
        </p:nvSpPr>
        <p:spPr>
          <a:xfrm>
            <a:off x="130200" y="4291350"/>
            <a:ext cx="4922100" cy="739200"/>
          </a:xfrm>
          <a:prstGeom prst="rect">
            <a:avLst/>
          </a:prstGeom>
        </p:spPr>
        <p:txBody>
          <a:bodyPr anchorCtr="0" anchor="b" bIns="91425" lIns="91425" spcFirstLastPara="1" rIns="91425" wrap="square" tIns="91425">
            <a:normAutofit/>
          </a:bodyPr>
          <a:lstStyle>
            <a:lvl1pPr lvl="0">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1pPr>
            <a:lvl2pPr lvl="1">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275" name="Google Shape;275;p13"/>
          <p:cNvSpPr/>
          <p:nvPr/>
        </p:nvSpPr>
        <p:spPr>
          <a:xfrm rot="-900003">
            <a:off x="2618331" y="-723216"/>
            <a:ext cx="4001240" cy="1687704"/>
          </a:xfrm>
          <a:prstGeom prst="chord">
            <a:avLst>
              <a:gd fmla="val 694140" name="adj1"/>
              <a:gd fmla="val 11948531"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76" name="Google Shape;276;p13"/>
          <p:cNvSpPr txBox="1"/>
          <p:nvPr>
            <p:ph idx="2" type="subTitle"/>
          </p:nvPr>
        </p:nvSpPr>
        <p:spPr>
          <a:xfrm>
            <a:off x="138475" y="228600"/>
            <a:ext cx="2164500" cy="338700"/>
          </a:xfrm>
          <a:prstGeom prst="rect">
            <a:avLst/>
          </a:prstGeom>
        </p:spPr>
        <p:txBody>
          <a:bodyPr anchorCtr="0" anchor="t" bIns="91425" lIns="91425" spcFirstLastPara="1" rIns="91425" wrap="square" tIns="91425">
            <a:normAutofit/>
          </a:bodyPr>
          <a:lstStyle>
            <a:lvl1pPr lvl="0">
              <a:spcBef>
                <a:spcPts val="0"/>
              </a:spcBef>
              <a:spcAft>
                <a:spcPts val="0"/>
              </a:spcAft>
              <a:buNone/>
              <a:defRPr sz="1000">
                <a:solidFill>
                  <a:schemeClr val="dk2"/>
                </a:solidFill>
                <a:latin typeface="Sora Light"/>
                <a:ea typeface="Sora Light"/>
                <a:cs typeface="Sora Light"/>
                <a:sym typeface="Sora Light"/>
              </a:defRPr>
            </a:lvl1pPr>
            <a:lvl2pPr lvl="1">
              <a:spcBef>
                <a:spcPts val="120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2pPr>
            <a:lvl3pPr lvl="2">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3pPr>
            <a:lvl4pPr lvl="3">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4pPr>
            <a:lvl5pPr lvl="4">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5pPr>
            <a:lvl6pPr lvl="5">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6pPr>
            <a:lvl7pPr lvl="6">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7pPr>
            <a:lvl8pPr lvl="7">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8pPr>
            <a:lvl9pPr lvl="8">
              <a:spcBef>
                <a:spcPts val="0"/>
              </a:spcBef>
              <a:spcAft>
                <a:spcPts val="0"/>
              </a:spcAft>
              <a:buClr>
                <a:schemeClr val="dk2"/>
              </a:buClr>
              <a:buSzPts val="1000"/>
              <a:buFont typeface="Sora Light"/>
              <a:buNone/>
              <a:defRPr sz="1000">
                <a:solidFill>
                  <a:schemeClr val="dk2"/>
                </a:solidFill>
                <a:latin typeface="Sora Light"/>
                <a:ea typeface="Sora Light"/>
                <a:cs typeface="Sora Light"/>
                <a:sym typeface="Sora Light"/>
              </a:defRPr>
            </a:lvl9pPr>
          </a:lstStyle>
          <a:p/>
        </p:txBody>
      </p:sp>
      <p:sp>
        <p:nvSpPr>
          <p:cNvPr id="277" name="Google Shape;277;p13"/>
          <p:cNvSpPr/>
          <p:nvPr/>
        </p:nvSpPr>
        <p:spPr>
          <a:xfrm>
            <a:off x="228600" y="4445350"/>
            <a:ext cx="4823700" cy="210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nvGrpSpPr>
          <p:cNvPr id="278" name="Google Shape;278;p13"/>
          <p:cNvGrpSpPr/>
          <p:nvPr/>
        </p:nvGrpSpPr>
        <p:grpSpPr>
          <a:xfrm flipH="1" rot="10800000">
            <a:off x="4395238" y="-11"/>
            <a:ext cx="4748757" cy="2797859"/>
            <a:chOff x="3200875" y="1642950"/>
            <a:chExt cx="5970275" cy="3517550"/>
          </a:xfrm>
        </p:grpSpPr>
        <p:sp>
          <p:nvSpPr>
            <p:cNvPr id="279" name="Google Shape;279;p13"/>
            <p:cNvSpPr/>
            <p:nvPr/>
          </p:nvSpPr>
          <p:spPr>
            <a:xfrm>
              <a:off x="4208325" y="1644500"/>
              <a:ext cx="4962825" cy="3516000"/>
            </a:xfrm>
            <a:custGeom>
              <a:rect b="b" l="l" r="r" t="t"/>
              <a:pathLst>
                <a:path extrusionOk="0" h="140640" w="198513">
                  <a:moveTo>
                    <a:pt x="31387" y="0"/>
                  </a:moveTo>
                  <a:lnTo>
                    <a:pt x="0" y="140640"/>
                  </a:lnTo>
                  <a:lnTo>
                    <a:pt x="198513" y="140640"/>
                  </a:lnTo>
                  <a:lnTo>
                    <a:pt x="198513" y="63700"/>
                  </a:lnTo>
                  <a:close/>
                </a:path>
              </a:pathLst>
            </a:custGeom>
            <a:gradFill>
              <a:gsLst>
                <a:gs pos="0">
                  <a:schemeClr val="accent2"/>
                </a:gs>
                <a:gs pos="21000">
                  <a:schemeClr val="lt2"/>
                </a:gs>
                <a:gs pos="51000">
                  <a:schemeClr val="accent1"/>
                </a:gs>
                <a:gs pos="79000">
                  <a:schemeClr val="accent1"/>
                </a:gs>
                <a:gs pos="91000">
                  <a:schemeClr val="accent3"/>
                </a:gs>
                <a:gs pos="100000">
                  <a:schemeClr val="accent4"/>
                </a:gs>
              </a:gsLst>
              <a:lin ang="5400012" scaled="0"/>
            </a:gradFill>
            <a:ln>
              <a:noFill/>
            </a:ln>
          </p:spPr>
        </p:sp>
        <p:sp>
          <p:nvSpPr>
            <p:cNvPr id="280" name="Google Shape;280;p13"/>
            <p:cNvSpPr/>
            <p:nvPr/>
          </p:nvSpPr>
          <p:spPr>
            <a:xfrm>
              <a:off x="3200875" y="1642950"/>
              <a:ext cx="1795975" cy="3517550"/>
            </a:xfrm>
            <a:custGeom>
              <a:rect b="b" l="l" r="r" t="t"/>
              <a:pathLst>
                <a:path extrusionOk="0" h="140702" w="71839">
                  <a:moveTo>
                    <a:pt x="71839" y="0"/>
                  </a:moveTo>
                  <a:lnTo>
                    <a:pt x="40808" y="140702"/>
                  </a:lnTo>
                  <a:lnTo>
                    <a:pt x="0" y="140702"/>
                  </a:lnTo>
                  <a:close/>
                </a:path>
              </a:pathLst>
            </a:custGeom>
            <a:solidFill>
              <a:schemeClr val="accent5"/>
            </a:solidFill>
            <a:ln>
              <a:noFill/>
            </a:ln>
          </p:spPr>
        </p:sp>
      </p:grpSp>
      <p:grpSp>
        <p:nvGrpSpPr>
          <p:cNvPr id="281" name="Google Shape;281;p13"/>
          <p:cNvGrpSpPr/>
          <p:nvPr/>
        </p:nvGrpSpPr>
        <p:grpSpPr>
          <a:xfrm flipH="1">
            <a:off x="6309311" y="2793726"/>
            <a:ext cx="2834695" cy="1890116"/>
            <a:chOff x="312900" y="2793625"/>
            <a:chExt cx="2221200" cy="1481050"/>
          </a:xfrm>
        </p:grpSpPr>
        <p:grpSp>
          <p:nvGrpSpPr>
            <p:cNvPr id="282" name="Google Shape;282;p13"/>
            <p:cNvGrpSpPr/>
            <p:nvPr/>
          </p:nvGrpSpPr>
          <p:grpSpPr>
            <a:xfrm>
              <a:off x="312900" y="2793625"/>
              <a:ext cx="1851000" cy="1481050"/>
              <a:chOff x="461225" y="3249175"/>
              <a:chExt cx="1851000" cy="1481050"/>
            </a:xfrm>
          </p:grpSpPr>
          <p:grpSp>
            <p:nvGrpSpPr>
              <p:cNvPr id="283" name="Google Shape;283;p13"/>
              <p:cNvGrpSpPr/>
              <p:nvPr/>
            </p:nvGrpSpPr>
            <p:grpSpPr>
              <a:xfrm>
                <a:off x="461225" y="3249175"/>
                <a:ext cx="1851000" cy="370200"/>
                <a:chOff x="461225" y="3249175"/>
                <a:chExt cx="1851000" cy="370200"/>
              </a:xfrm>
            </p:grpSpPr>
            <p:sp>
              <p:nvSpPr>
                <p:cNvPr id="284" name="Google Shape;284;p13"/>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5" name="Google Shape;285;p13"/>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6" name="Google Shape;286;p13"/>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87" name="Google Shape;287;p13"/>
              <p:cNvGrpSpPr/>
              <p:nvPr/>
            </p:nvGrpSpPr>
            <p:grpSpPr>
              <a:xfrm>
                <a:off x="461225" y="3619500"/>
                <a:ext cx="1480800" cy="370200"/>
                <a:chOff x="461225" y="3249175"/>
                <a:chExt cx="1480800" cy="370200"/>
              </a:xfrm>
            </p:grpSpPr>
            <p:sp>
              <p:nvSpPr>
                <p:cNvPr id="288" name="Google Shape;288;p13"/>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89" name="Google Shape;289;p13"/>
                <p:cNvSpPr/>
                <p:nvPr/>
              </p:nvSpPr>
              <p:spPr>
                <a:xfrm>
                  <a:off x="8314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0" name="Google Shape;290;p13"/>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1" name="Google Shape;291;p13"/>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92" name="Google Shape;292;p13"/>
              <p:cNvGrpSpPr/>
              <p:nvPr/>
            </p:nvGrpSpPr>
            <p:grpSpPr>
              <a:xfrm>
                <a:off x="461225" y="3989700"/>
                <a:ext cx="1851000" cy="370200"/>
                <a:chOff x="461225" y="3249175"/>
                <a:chExt cx="1851000" cy="370200"/>
              </a:xfrm>
            </p:grpSpPr>
            <p:sp>
              <p:nvSpPr>
                <p:cNvPr id="293" name="Google Shape;293;p13"/>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4" name="Google Shape;294;p13"/>
                <p:cNvSpPr/>
                <p:nvPr/>
              </p:nvSpPr>
              <p:spPr>
                <a:xfrm>
                  <a:off x="12016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5" name="Google Shape;295;p13"/>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6" name="Google Shape;296;p13"/>
                <p:cNvSpPr/>
                <p:nvPr/>
              </p:nvSpPr>
              <p:spPr>
                <a:xfrm>
                  <a:off x="19420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297" name="Google Shape;297;p13"/>
              <p:cNvGrpSpPr/>
              <p:nvPr/>
            </p:nvGrpSpPr>
            <p:grpSpPr>
              <a:xfrm>
                <a:off x="461225" y="4360025"/>
                <a:ext cx="1480800" cy="370200"/>
                <a:chOff x="461225" y="3249175"/>
                <a:chExt cx="1480800" cy="370200"/>
              </a:xfrm>
            </p:grpSpPr>
            <p:sp>
              <p:nvSpPr>
                <p:cNvPr id="298" name="Google Shape;298;p13"/>
                <p:cNvSpPr/>
                <p:nvPr/>
              </p:nvSpPr>
              <p:spPr>
                <a:xfrm>
                  <a:off x="4612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299" name="Google Shape;299;p13"/>
                <p:cNvSpPr/>
                <p:nvPr/>
              </p:nvSpPr>
              <p:spPr>
                <a:xfrm>
                  <a:off x="1571825" y="3249175"/>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00" name="Google Shape;300;p13"/>
            <p:cNvSpPr/>
            <p:nvPr/>
          </p:nvSpPr>
          <p:spPr>
            <a:xfrm>
              <a:off x="2163900" y="3903580"/>
              <a:ext cx="370200" cy="3702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301" name="Google Shape;301;p13"/>
          <p:cNvSpPr txBox="1"/>
          <p:nvPr>
            <p:ph type="title"/>
          </p:nvPr>
        </p:nvSpPr>
        <p:spPr>
          <a:xfrm>
            <a:off x="74600" y="2891050"/>
            <a:ext cx="5876700" cy="1440000"/>
          </a:xfrm>
          <a:prstGeom prst="rect">
            <a:avLst/>
          </a:prstGeom>
        </p:spPr>
        <p:txBody>
          <a:bodyPr anchorCtr="0" anchor="b" bIns="91425" lIns="91425" spcFirstLastPara="1" rIns="91425" wrap="square" tIns="91425">
            <a:normAutofit/>
          </a:bodyPr>
          <a:lstStyle>
            <a:lvl1pPr lvl="0">
              <a:lnSpc>
                <a:spcPct val="70000"/>
              </a:lnSpc>
              <a:spcBef>
                <a:spcPts val="0"/>
              </a:spcBef>
              <a:spcAft>
                <a:spcPts val="0"/>
              </a:spcAft>
              <a:buNone/>
              <a:defRPr sz="5500">
                <a:solidFill>
                  <a:schemeClr val="dk1"/>
                </a:solidFill>
              </a:defRPr>
            </a:lvl1pPr>
            <a:lvl2pPr lvl="1">
              <a:spcBef>
                <a:spcPts val="0"/>
              </a:spcBef>
              <a:spcAft>
                <a:spcPts val="0"/>
              </a:spcAft>
              <a:buClr>
                <a:schemeClr val="dk1"/>
              </a:buClr>
              <a:buSzPts val="5500"/>
              <a:buFont typeface="IBM Plex Sans"/>
              <a:buNone/>
              <a:defRPr sz="5500">
                <a:solidFill>
                  <a:schemeClr val="dk1"/>
                </a:solidFill>
              </a:defRPr>
            </a:lvl2pPr>
            <a:lvl3pPr lvl="2">
              <a:spcBef>
                <a:spcPts val="0"/>
              </a:spcBef>
              <a:spcAft>
                <a:spcPts val="0"/>
              </a:spcAft>
              <a:buClr>
                <a:schemeClr val="dk1"/>
              </a:buClr>
              <a:buSzPts val="5500"/>
              <a:buFont typeface="IBM Plex Sans"/>
              <a:buNone/>
              <a:defRPr sz="5500">
                <a:solidFill>
                  <a:schemeClr val="dk1"/>
                </a:solidFill>
              </a:defRPr>
            </a:lvl3pPr>
            <a:lvl4pPr lvl="3">
              <a:spcBef>
                <a:spcPts val="0"/>
              </a:spcBef>
              <a:spcAft>
                <a:spcPts val="0"/>
              </a:spcAft>
              <a:buClr>
                <a:schemeClr val="dk1"/>
              </a:buClr>
              <a:buSzPts val="5500"/>
              <a:buFont typeface="IBM Plex Sans"/>
              <a:buNone/>
              <a:defRPr sz="5500">
                <a:solidFill>
                  <a:schemeClr val="dk1"/>
                </a:solidFill>
              </a:defRPr>
            </a:lvl4pPr>
            <a:lvl5pPr lvl="4">
              <a:spcBef>
                <a:spcPts val="0"/>
              </a:spcBef>
              <a:spcAft>
                <a:spcPts val="0"/>
              </a:spcAft>
              <a:buClr>
                <a:schemeClr val="dk1"/>
              </a:buClr>
              <a:buSzPts val="5500"/>
              <a:buFont typeface="IBM Plex Sans"/>
              <a:buNone/>
              <a:defRPr sz="5500">
                <a:solidFill>
                  <a:schemeClr val="dk1"/>
                </a:solidFill>
              </a:defRPr>
            </a:lvl5pPr>
            <a:lvl6pPr lvl="5">
              <a:spcBef>
                <a:spcPts val="0"/>
              </a:spcBef>
              <a:spcAft>
                <a:spcPts val="0"/>
              </a:spcAft>
              <a:buClr>
                <a:schemeClr val="dk1"/>
              </a:buClr>
              <a:buSzPts val="5500"/>
              <a:buFont typeface="IBM Plex Sans"/>
              <a:buNone/>
              <a:defRPr sz="5500">
                <a:solidFill>
                  <a:schemeClr val="dk1"/>
                </a:solidFill>
              </a:defRPr>
            </a:lvl6pPr>
            <a:lvl7pPr lvl="6">
              <a:spcBef>
                <a:spcPts val="0"/>
              </a:spcBef>
              <a:spcAft>
                <a:spcPts val="0"/>
              </a:spcAft>
              <a:buClr>
                <a:schemeClr val="dk1"/>
              </a:buClr>
              <a:buSzPts val="5500"/>
              <a:buFont typeface="IBM Plex Sans"/>
              <a:buNone/>
              <a:defRPr sz="5500">
                <a:solidFill>
                  <a:schemeClr val="dk1"/>
                </a:solidFill>
              </a:defRPr>
            </a:lvl7pPr>
            <a:lvl8pPr lvl="7">
              <a:spcBef>
                <a:spcPts val="0"/>
              </a:spcBef>
              <a:spcAft>
                <a:spcPts val="0"/>
              </a:spcAft>
              <a:buClr>
                <a:schemeClr val="dk1"/>
              </a:buClr>
              <a:buSzPts val="5500"/>
              <a:buFont typeface="IBM Plex Sans"/>
              <a:buNone/>
              <a:defRPr sz="5500">
                <a:solidFill>
                  <a:schemeClr val="dk1"/>
                </a:solidFill>
              </a:defRPr>
            </a:lvl8pPr>
            <a:lvl9pPr lvl="8">
              <a:spcBef>
                <a:spcPts val="0"/>
              </a:spcBef>
              <a:spcAft>
                <a:spcPts val="0"/>
              </a:spcAft>
              <a:buClr>
                <a:schemeClr val="dk1"/>
              </a:buClr>
              <a:buSzPts val="5500"/>
              <a:buFont typeface="IBM Plex Sans"/>
              <a:buNone/>
              <a:defRPr sz="5500">
                <a:solidFill>
                  <a:schemeClr val="dk1"/>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Alt 2">
  <p:cSld name="BLANK_1_1_1_1_1_1_1_2">
    <p:spTree>
      <p:nvGrpSpPr>
        <p:cNvPr id="302" name="Shape 302"/>
        <p:cNvGrpSpPr/>
        <p:nvPr/>
      </p:nvGrpSpPr>
      <p:grpSpPr>
        <a:xfrm>
          <a:off x="0" y="0"/>
          <a:ext cx="0" cy="0"/>
          <a:chOff x="0" y="0"/>
          <a:chExt cx="0" cy="0"/>
        </a:xfrm>
      </p:grpSpPr>
      <p:sp>
        <p:nvSpPr>
          <p:cNvPr id="303" name="Google Shape;303;p14"/>
          <p:cNvSpPr/>
          <p:nvPr/>
        </p:nvSpPr>
        <p:spPr>
          <a:xfrm>
            <a:off x="5861425" y="3065475"/>
            <a:ext cx="3282600" cy="2078950"/>
          </a:xfrm>
          <a:custGeom>
            <a:rect b="b" l="l" r="r" t="t"/>
            <a:pathLst>
              <a:path extrusionOk="0" h="83158" w="131304">
                <a:moveTo>
                  <a:pt x="131286" y="0"/>
                </a:moveTo>
                <a:lnTo>
                  <a:pt x="131304" y="83132"/>
                </a:lnTo>
                <a:lnTo>
                  <a:pt x="0" y="83158"/>
                </a:lnTo>
                <a:lnTo>
                  <a:pt x="55816" y="4343"/>
                </a:lnTo>
                <a:close/>
              </a:path>
            </a:pathLst>
          </a:custGeom>
          <a:solidFill>
            <a:schemeClr val="accent5"/>
          </a:solidFill>
          <a:ln>
            <a:noFill/>
          </a:ln>
        </p:spPr>
      </p:sp>
      <p:sp>
        <p:nvSpPr>
          <p:cNvPr id="304" name="Google Shape;304;p14"/>
          <p:cNvSpPr/>
          <p:nvPr/>
        </p:nvSpPr>
        <p:spPr>
          <a:xfrm>
            <a:off x="6818025" y="1675"/>
            <a:ext cx="2326300" cy="3183925"/>
          </a:xfrm>
          <a:custGeom>
            <a:rect b="b" l="l" r="r" t="t"/>
            <a:pathLst>
              <a:path extrusionOk="0" h="127357" w="93052">
                <a:moveTo>
                  <a:pt x="17353" y="127357"/>
                </a:moveTo>
                <a:lnTo>
                  <a:pt x="0" y="18662"/>
                </a:lnTo>
                <a:lnTo>
                  <a:pt x="93052" y="0"/>
                </a:lnTo>
                <a:lnTo>
                  <a:pt x="93019" y="122556"/>
                </a:lnTo>
                <a:close/>
              </a:path>
            </a:pathLst>
          </a:custGeom>
          <a:gradFill>
            <a:gsLst>
              <a:gs pos="0">
                <a:schemeClr val="accent2"/>
              </a:gs>
              <a:gs pos="37000">
                <a:schemeClr val="lt2"/>
              </a:gs>
              <a:gs pos="92000">
                <a:schemeClr val="accent1"/>
              </a:gs>
              <a:gs pos="100000">
                <a:schemeClr val="accent1"/>
              </a:gs>
            </a:gsLst>
            <a:lin ang="13500032" scaled="0"/>
          </a:gradFill>
          <a:ln>
            <a:noFill/>
          </a:ln>
        </p:spPr>
      </p:sp>
      <p:grpSp>
        <p:nvGrpSpPr>
          <p:cNvPr id="305" name="Google Shape;305;p14"/>
          <p:cNvGrpSpPr/>
          <p:nvPr/>
        </p:nvGrpSpPr>
        <p:grpSpPr>
          <a:xfrm>
            <a:off x="25" y="4625"/>
            <a:ext cx="2329791" cy="795413"/>
            <a:chOff x="21" y="-511"/>
            <a:chExt cx="2329791" cy="800617"/>
          </a:xfrm>
        </p:grpSpPr>
        <p:grpSp>
          <p:nvGrpSpPr>
            <p:cNvPr id="306" name="Google Shape;306;p14"/>
            <p:cNvGrpSpPr/>
            <p:nvPr/>
          </p:nvGrpSpPr>
          <p:grpSpPr>
            <a:xfrm flipH="1" rot="10800000">
              <a:off x="25" y="392516"/>
              <a:ext cx="1927788" cy="407590"/>
              <a:chOff x="537425" y="3249175"/>
              <a:chExt cx="1774800" cy="370200"/>
            </a:xfrm>
          </p:grpSpPr>
          <p:sp>
            <p:nvSpPr>
              <p:cNvPr id="307" name="Google Shape;307;p14"/>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8" name="Google Shape;308;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09" name="Google Shape;309;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0" name="Google Shape;310;p1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1" name="Google Shape;311;p1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12" name="Google Shape;312;p14"/>
            <p:cNvGrpSpPr/>
            <p:nvPr/>
          </p:nvGrpSpPr>
          <p:grpSpPr>
            <a:xfrm flipH="1" rot="10800000">
              <a:off x="21" y="-511"/>
              <a:ext cx="1927788" cy="393115"/>
              <a:chOff x="537425" y="3249175"/>
              <a:chExt cx="1774800" cy="370200"/>
            </a:xfrm>
          </p:grpSpPr>
          <p:sp>
            <p:nvSpPr>
              <p:cNvPr id="313" name="Google Shape;313;p14"/>
              <p:cNvSpPr/>
              <p:nvPr/>
            </p:nvSpPr>
            <p:spPr>
              <a:xfrm>
                <a:off x="537425" y="3249175"/>
                <a:ext cx="2940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4" name="Google Shape;314;p14"/>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5" name="Google Shape;315;p14"/>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6" name="Google Shape;316;p14"/>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17" name="Google Shape;317;p14"/>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318" name="Google Shape;318;p14"/>
            <p:cNvSpPr/>
            <p:nvPr/>
          </p:nvSpPr>
          <p:spPr>
            <a:xfrm flipH="1" rot="10800000">
              <a:off x="1927813" y="392406"/>
              <a:ext cx="402000" cy="4077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319" name="Google Shape;319;p14"/>
          <p:cNvSpPr txBox="1"/>
          <p:nvPr>
            <p:ph type="title"/>
          </p:nvPr>
        </p:nvSpPr>
        <p:spPr>
          <a:xfrm>
            <a:off x="96025" y="1206300"/>
            <a:ext cx="6507000" cy="1876200"/>
          </a:xfrm>
          <a:prstGeom prst="rect">
            <a:avLst/>
          </a:prstGeom>
        </p:spPr>
        <p:txBody>
          <a:bodyPr anchorCtr="0" anchor="t" bIns="91425" lIns="91425" spcFirstLastPara="1" rIns="91425" wrap="square" tIns="91425">
            <a:normAutofit/>
          </a:bodyPr>
          <a:lstStyle>
            <a:lvl1pPr lvl="0">
              <a:spcBef>
                <a:spcPts val="0"/>
              </a:spcBef>
              <a:spcAft>
                <a:spcPts val="0"/>
              </a:spcAft>
              <a:buNone/>
              <a:defRPr sz="3600"/>
            </a:lvl1pPr>
            <a:lvl2pPr lvl="1">
              <a:spcBef>
                <a:spcPts val="0"/>
              </a:spcBef>
              <a:spcAft>
                <a:spcPts val="0"/>
              </a:spcAft>
              <a:buClr>
                <a:schemeClr val="lt1"/>
              </a:buClr>
              <a:buSzPts val="3600"/>
              <a:buFont typeface="IBM Plex Sans"/>
              <a:buNone/>
              <a:defRPr sz="3600">
                <a:solidFill>
                  <a:schemeClr val="lt1"/>
                </a:solidFill>
              </a:defRPr>
            </a:lvl2pPr>
            <a:lvl3pPr lvl="2">
              <a:spcBef>
                <a:spcPts val="0"/>
              </a:spcBef>
              <a:spcAft>
                <a:spcPts val="0"/>
              </a:spcAft>
              <a:buClr>
                <a:schemeClr val="lt1"/>
              </a:buClr>
              <a:buSzPts val="3600"/>
              <a:buFont typeface="IBM Plex Sans"/>
              <a:buNone/>
              <a:defRPr sz="3600">
                <a:solidFill>
                  <a:schemeClr val="lt1"/>
                </a:solidFill>
              </a:defRPr>
            </a:lvl3pPr>
            <a:lvl4pPr lvl="3">
              <a:spcBef>
                <a:spcPts val="0"/>
              </a:spcBef>
              <a:spcAft>
                <a:spcPts val="0"/>
              </a:spcAft>
              <a:buClr>
                <a:schemeClr val="lt1"/>
              </a:buClr>
              <a:buSzPts val="3600"/>
              <a:buFont typeface="IBM Plex Sans"/>
              <a:buNone/>
              <a:defRPr sz="3600">
                <a:solidFill>
                  <a:schemeClr val="lt1"/>
                </a:solidFill>
              </a:defRPr>
            </a:lvl4pPr>
            <a:lvl5pPr lvl="4">
              <a:spcBef>
                <a:spcPts val="0"/>
              </a:spcBef>
              <a:spcAft>
                <a:spcPts val="0"/>
              </a:spcAft>
              <a:buClr>
                <a:schemeClr val="lt1"/>
              </a:buClr>
              <a:buSzPts val="3600"/>
              <a:buFont typeface="IBM Plex Sans"/>
              <a:buNone/>
              <a:defRPr sz="3600">
                <a:solidFill>
                  <a:schemeClr val="lt1"/>
                </a:solidFill>
              </a:defRPr>
            </a:lvl5pPr>
            <a:lvl6pPr lvl="5">
              <a:spcBef>
                <a:spcPts val="0"/>
              </a:spcBef>
              <a:spcAft>
                <a:spcPts val="0"/>
              </a:spcAft>
              <a:buClr>
                <a:schemeClr val="lt1"/>
              </a:buClr>
              <a:buSzPts val="3600"/>
              <a:buFont typeface="IBM Plex Sans"/>
              <a:buNone/>
              <a:defRPr sz="3600">
                <a:solidFill>
                  <a:schemeClr val="lt1"/>
                </a:solidFill>
              </a:defRPr>
            </a:lvl6pPr>
            <a:lvl7pPr lvl="6">
              <a:spcBef>
                <a:spcPts val="0"/>
              </a:spcBef>
              <a:spcAft>
                <a:spcPts val="0"/>
              </a:spcAft>
              <a:buClr>
                <a:schemeClr val="lt1"/>
              </a:buClr>
              <a:buSzPts val="3600"/>
              <a:buFont typeface="IBM Plex Sans"/>
              <a:buNone/>
              <a:defRPr sz="3600">
                <a:solidFill>
                  <a:schemeClr val="lt1"/>
                </a:solidFill>
              </a:defRPr>
            </a:lvl7pPr>
            <a:lvl8pPr lvl="7">
              <a:spcBef>
                <a:spcPts val="0"/>
              </a:spcBef>
              <a:spcAft>
                <a:spcPts val="0"/>
              </a:spcAft>
              <a:buClr>
                <a:schemeClr val="lt1"/>
              </a:buClr>
              <a:buSzPts val="3600"/>
              <a:buFont typeface="IBM Plex Sans"/>
              <a:buNone/>
              <a:defRPr sz="3600">
                <a:solidFill>
                  <a:schemeClr val="lt1"/>
                </a:solidFill>
              </a:defRPr>
            </a:lvl8pPr>
            <a:lvl9pPr lvl="8">
              <a:spcBef>
                <a:spcPts val="0"/>
              </a:spcBef>
              <a:spcAft>
                <a:spcPts val="0"/>
              </a:spcAft>
              <a:buClr>
                <a:schemeClr val="lt1"/>
              </a:buClr>
              <a:buSzPts val="3600"/>
              <a:buFont typeface="IBM Plex Sans"/>
              <a:buNone/>
              <a:defRPr sz="3600">
                <a:solidFill>
                  <a:schemeClr val="lt1"/>
                </a:solidFill>
              </a:defRPr>
            </a:lvl9pPr>
          </a:lstStyle>
          <a:p/>
        </p:txBody>
      </p:sp>
      <p:sp>
        <p:nvSpPr>
          <p:cNvPr id="320" name="Google Shape;320;p14"/>
          <p:cNvSpPr/>
          <p:nvPr/>
        </p:nvSpPr>
        <p:spPr>
          <a:xfrm rot="386111">
            <a:off x="5422314" y="2861786"/>
            <a:ext cx="5875319" cy="1732905"/>
          </a:xfrm>
          <a:prstGeom prst="chord">
            <a:avLst>
              <a:gd fmla="val 2600939" name="adj1"/>
              <a:gd fmla="val 1856118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1" name="Google Shape;321;p14"/>
          <p:cNvSpPr/>
          <p:nvPr/>
        </p:nvSpPr>
        <p:spPr>
          <a:xfrm rot="1800094">
            <a:off x="5534438" y="2649896"/>
            <a:ext cx="4427191" cy="1750358"/>
          </a:xfrm>
          <a:prstGeom prst="chord">
            <a:avLst>
              <a:gd fmla="val 837048" name="adj1"/>
              <a:gd fmla="val 19665286"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22" name="Google Shape;322;p14"/>
          <p:cNvSpPr txBox="1"/>
          <p:nvPr>
            <p:ph idx="2" type="title"/>
          </p:nvPr>
        </p:nvSpPr>
        <p:spPr>
          <a:xfrm>
            <a:off x="38100" y="93150"/>
            <a:ext cx="1583400" cy="189300"/>
          </a:xfrm>
          <a:prstGeom prst="rect">
            <a:avLst/>
          </a:prstGeom>
        </p:spPr>
        <p:txBody>
          <a:bodyPr anchorCtr="0" anchor="t" bIns="91425" lIns="182875" spcFirstLastPara="1" rIns="91425" wrap="square" tIns="91425">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23" name="Google Shape;323;p14"/>
          <p:cNvSpPr txBox="1"/>
          <p:nvPr>
            <p:ph idx="1" type="subTitle"/>
          </p:nvPr>
        </p:nvSpPr>
        <p:spPr>
          <a:xfrm>
            <a:off x="115025" y="3062925"/>
            <a:ext cx="3759600" cy="1659900"/>
          </a:xfrm>
          <a:prstGeom prst="rect">
            <a:avLst/>
          </a:prstGeom>
        </p:spPr>
        <p:txBody>
          <a:bodyPr anchorCtr="0" anchor="b" bIns="91425" lIns="91425" spcFirstLastPara="1" rIns="91425" wrap="square" tIns="91425">
            <a:normAutofit/>
          </a:bodyPr>
          <a:lstStyle>
            <a:lvl1pPr lvl="0">
              <a:lnSpc>
                <a:spcPct val="115000"/>
              </a:lnSpc>
              <a:spcBef>
                <a:spcPts val="0"/>
              </a:spcBef>
              <a:spcAft>
                <a:spcPts val="0"/>
              </a:spcAft>
              <a:buClr>
                <a:schemeClr val="lt1"/>
              </a:buClr>
              <a:buSzPts val="1000"/>
              <a:buFont typeface="Sora"/>
              <a:buNone/>
              <a:defRPr sz="1000"/>
            </a:lvl1pPr>
            <a:lvl2pPr lvl="1">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2pPr>
            <a:lvl3pPr lvl="2">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3pPr>
            <a:lvl4pPr lvl="3">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4pPr>
            <a:lvl5pPr lvl="4">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5pPr>
            <a:lvl6pPr lvl="5">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6pPr>
            <a:lvl7pPr lvl="6">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7pPr>
            <a:lvl8pPr lvl="7">
              <a:lnSpc>
                <a:spcPct val="115000"/>
              </a:lnSpc>
              <a:spcBef>
                <a:spcPts val="1000"/>
              </a:spcBef>
              <a:spcAft>
                <a:spcPts val="0"/>
              </a:spcAft>
              <a:buClr>
                <a:schemeClr val="lt1"/>
              </a:buClr>
              <a:buSzPts val="1000"/>
              <a:buFont typeface="Sora"/>
              <a:buNone/>
              <a:defRPr sz="1000">
                <a:solidFill>
                  <a:schemeClr val="lt1"/>
                </a:solidFill>
                <a:latin typeface="Sora"/>
                <a:ea typeface="Sora"/>
                <a:cs typeface="Sora"/>
                <a:sym typeface="Sora"/>
              </a:defRPr>
            </a:lvl8pPr>
            <a:lvl9pPr lvl="8">
              <a:lnSpc>
                <a:spcPct val="115000"/>
              </a:lnSpc>
              <a:spcBef>
                <a:spcPts val="1000"/>
              </a:spcBef>
              <a:spcAft>
                <a:spcPts val="1000"/>
              </a:spcAft>
              <a:buClr>
                <a:schemeClr val="lt1"/>
              </a:buClr>
              <a:buSzPts val="1000"/>
              <a:buFont typeface="Sora"/>
              <a:buNone/>
              <a:defRPr sz="1000">
                <a:solidFill>
                  <a:schemeClr val="lt1"/>
                </a:solidFill>
                <a:latin typeface="Sora"/>
                <a:ea typeface="Sora"/>
                <a:cs typeface="Sora"/>
                <a:sym typeface="Sora"/>
              </a:defRPr>
            </a:lvl9pPr>
          </a:lstStyle>
          <a:p/>
        </p:txBody>
      </p:sp>
      <p:sp>
        <p:nvSpPr>
          <p:cNvPr id="324" name="Google Shape;324;p14"/>
          <p:cNvSpPr txBox="1"/>
          <p:nvPr>
            <p:ph idx="3" type="title"/>
          </p:nvPr>
        </p:nvSpPr>
        <p:spPr>
          <a:xfrm>
            <a:off x="228600" y="4774929"/>
            <a:ext cx="1939200" cy="189300"/>
          </a:xfrm>
          <a:prstGeom prst="rect">
            <a:avLst/>
          </a:prstGeom>
        </p:spPr>
        <p:txBody>
          <a:bodyPr anchorCtr="0" anchor="ctr" bIns="0" lIns="0" spcFirstLastPara="1" rIns="0" wrap="square" tIns="0">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p:cSld name="BLANK_1_1_2">
    <p:spTree>
      <p:nvGrpSpPr>
        <p:cNvPr id="325" name="Shape 325"/>
        <p:cNvGrpSpPr/>
        <p:nvPr/>
      </p:nvGrpSpPr>
      <p:grpSpPr>
        <a:xfrm>
          <a:off x="0" y="0"/>
          <a:ext cx="0" cy="0"/>
          <a:chOff x="0" y="0"/>
          <a:chExt cx="0" cy="0"/>
        </a:xfrm>
      </p:grpSpPr>
      <p:grpSp>
        <p:nvGrpSpPr>
          <p:cNvPr id="326" name="Google Shape;326;p15"/>
          <p:cNvGrpSpPr/>
          <p:nvPr/>
        </p:nvGrpSpPr>
        <p:grpSpPr>
          <a:xfrm flipH="1">
            <a:off x="6169505" y="228779"/>
            <a:ext cx="2979740" cy="1986829"/>
            <a:chOff x="312900" y="2793625"/>
            <a:chExt cx="2221200" cy="1481050"/>
          </a:xfrm>
        </p:grpSpPr>
        <p:grpSp>
          <p:nvGrpSpPr>
            <p:cNvPr id="327" name="Google Shape;327;p15"/>
            <p:cNvGrpSpPr/>
            <p:nvPr/>
          </p:nvGrpSpPr>
          <p:grpSpPr>
            <a:xfrm>
              <a:off x="312900" y="2793625"/>
              <a:ext cx="1851000" cy="1481050"/>
              <a:chOff x="461225" y="3249175"/>
              <a:chExt cx="1851000" cy="1481050"/>
            </a:xfrm>
          </p:grpSpPr>
          <p:grpSp>
            <p:nvGrpSpPr>
              <p:cNvPr id="328" name="Google Shape;328;p15"/>
              <p:cNvGrpSpPr/>
              <p:nvPr/>
            </p:nvGrpSpPr>
            <p:grpSpPr>
              <a:xfrm>
                <a:off x="461225" y="3249175"/>
                <a:ext cx="1851000" cy="370200"/>
                <a:chOff x="461225" y="3249175"/>
                <a:chExt cx="1851000" cy="370200"/>
              </a:xfrm>
            </p:grpSpPr>
            <p:sp>
              <p:nvSpPr>
                <p:cNvPr id="329" name="Google Shape;329;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0" name="Google Shape;330;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1" name="Google Shape;331;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2" name="Google Shape;332;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3" name="Google Shape;333;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34" name="Google Shape;334;p15"/>
              <p:cNvGrpSpPr/>
              <p:nvPr/>
            </p:nvGrpSpPr>
            <p:grpSpPr>
              <a:xfrm>
                <a:off x="461225" y="3619500"/>
                <a:ext cx="1851000" cy="370200"/>
                <a:chOff x="461225" y="3249175"/>
                <a:chExt cx="1851000" cy="370200"/>
              </a:xfrm>
            </p:grpSpPr>
            <p:sp>
              <p:nvSpPr>
                <p:cNvPr id="335" name="Google Shape;335;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6" name="Google Shape;336;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7" name="Google Shape;337;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8" name="Google Shape;338;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39" name="Google Shape;339;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0" name="Google Shape;340;p15"/>
              <p:cNvGrpSpPr/>
              <p:nvPr/>
            </p:nvGrpSpPr>
            <p:grpSpPr>
              <a:xfrm>
                <a:off x="461225" y="3989700"/>
                <a:ext cx="1851000" cy="370200"/>
                <a:chOff x="461225" y="3249175"/>
                <a:chExt cx="1851000" cy="370200"/>
              </a:xfrm>
            </p:grpSpPr>
            <p:sp>
              <p:nvSpPr>
                <p:cNvPr id="341" name="Google Shape;341;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2" name="Google Shape;342;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3" name="Google Shape;343;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4" name="Google Shape;344;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5" name="Google Shape;345;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346" name="Google Shape;346;p15"/>
              <p:cNvGrpSpPr/>
              <p:nvPr/>
            </p:nvGrpSpPr>
            <p:grpSpPr>
              <a:xfrm>
                <a:off x="461225" y="4360025"/>
                <a:ext cx="1851000" cy="370200"/>
                <a:chOff x="461225" y="3249175"/>
                <a:chExt cx="1851000" cy="370200"/>
              </a:xfrm>
            </p:grpSpPr>
            <p:sp>
              <p:nvSpPr>
                <p:cNvPr id="347" name="Google Shape;347;p15"/>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8" name="Google Shape;348;p15"/>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49" name="Google Shape;349;p15"/>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0" name="Google Shape;350;p15"/>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1" name="Google Shape;351;p15"/>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352" name="Google Shape;352;p15"/>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sp>
        <p:nvSpPr>
          <p:cNvPr id="353" name="Google Shape;353;p15"/>
          <p:cNvSpPr txBox="1"/>
          <p:nvPr>
            <p:ph type="title"/>
          </p:nvPr>
        </p:nvSpPr>
        <p:spPr>
          <a:xfrm>
            <a:off x="38100" y="93150"/>
            <a:ext cx="1583400" cy="189300"/>
          </a:xfrm>
          <a:prstGeom prst="rect">
            <a:avLst/>
          </a:prstGeom>
        </p:spPr>
        <p:txBody>
          <a:bodyPr anchorCtr="0" anchor="t" bIns="91425" lIns="182875" spcFirstLastPara="1" rIns="91425" wrap="square" tIns="91425">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54" name="Google Shape;354;p15"/>
          <p:cNvSpPr/>
          <p:nvPr/>
        </p:nvSpPr>
        <p:spPr>
          <a:xfrm flipH="1">
            <a:off x="8423546" y="3087297"/>
            <a:ext cx="725708" cy="1448283"/>
          </a:xfrm>
          <a:custGeom>
            <a:rect b="b" l="l" r="r" t="t"/>
            <a:pathLst>
              <a:path extrusionOk="0" h="50476" w="25297">
                <a:moveTo>
                  <a:pt x="1" y="1"/>
                </a:moveTo>
                <a:lnTo>
                  <a:pt x="1" y="50475"/>
                </a:lnTo>
                <a:lnTo>
                  <a:pt x="2694" y="50358"/>
                </a:lnTo>
                <a:lnTo>
                  <a:pt x="5154" y="50007"/>
                </a:lnTo>
                <a:lnTo>
                  <a:pt x="7613" y="49304"/>
                </a:lnTo>
                <a:lnTo>
                  <a:pt x="9838" y="48484"/>
                </a:lnTo>
                <a:lnTo>
                  <a:pt x="12063" y="47430"/>
                </a:lnTo>
                <a:lnTo>
                  <a:pt x="14171" y="46142"/>
                </a:lnTo>
                <a:lnTo>
                  <a:pt x="16162" y="44737"/>
                </a:lnTo>
                <a:lnTo>
                  <a:pt x="17919" y="43097"/>
                </a:lnTo>
                <a:lnTo>
                  <a:pt x="19558" y="41341"/>
                </a:lnTo>
                <a:lnTo>
                  <a:pt x="20964" y="39350"/>
                </a:lnTo>
                <a:lnTo>
                  <a:pt x="22252" y="37242"/>
                </a:lnTo>
                <a:lnTo>
                  <a:pt x="23306" y="35017"/>
                </a:lnTo>
                <a:lnTo>
                  <a:pt x="24126" y="32792"/>
                </a:lnTo>
                <a:lnTo>
                  <a:pt x="24828" y="30332"/>
                </a:lnTo>
                <a:lnTo>
                  <a:pt x="25180" y="27873"/>
                </a:lnTo>
                <a:lnTo>
                  <a:pt x="25297" y="25296"/>
                </a:lnTo>
                <a:lnTo>
                  <a:pt x="25180" y="22720"/>
                </a:lnTo>
                <a:lnTo>
                  <a:pt x="24828" y="20144"/>
                </a:lnTo>
                <a:lnTo>
                  <a:pt x="24126" y="17801"/>
                </a:lnTo>
                <a:lnTo>
                  <a:pt x="23306" y="15459"/>
                </a:lnTo>
                <a:lnTo>
                  <a:pt x="22252" y="13234"/>
                </a:lnTo>
                <a:lnTo>
                  <a:pt x="20964" y="11126"/>
                </a:lnTo>
                <a:lnTo>
                  <a:pt x="19558" y="9252"/>
                </a:lnTo>
                <a:lnTo>
                  <a:pt x="17919" y="7379"/>
                </a:lnTo>
                <a:lnTo>
                  <a:pt x="16162" y="5739"/>
                </a:lnTo>
                <a:lnTo>
                  <a:pt x="14171" y="4334"/>
                </a:lnTo>
                <a:lnTo>
                  <a:pt x="12063" y="3046"/>
                </a:lnTo>
                <a:lnTo>
                  <a:pt x="9838" y="1992"/>
                </a:lnTo>
                <a:lnTo>
                  <a:pt x="7613" y="1172"/>
                </a:lnTo>
                <a:lnTo>
                  <a:pt x="5154" y="586"/>
                </a:lnTo>
                <a:lnTo>
                  <a:pt x="2694" y="118"/>
                </a:lnTo>
                <a:lnTo>
                  <a:pt x="1" y="1"/>
                </a:lnTo>
                <a:close/>
              </a:path>
            </a:pathLst>
          </a:custGeom>
          <a:gradFill>
            <a:gsLst>
              <a:gs pos="0">
                <a:schemeClr val="accent3"/>
              </a:gs>
              <a:gs pos="56000">
                <a:schemeClr val="accent1"/>
              </a:gs>
              <a:gs pos="100000">
                <a:schemeClr val="accent1"/>
              </a:gs>
            </a:gsLst>
            <a:lin ang="13500032" scaled="0"/>
          </a:gradFill>
          <a:ln>
            <a:noFill/>
          </a:ln>
          <a:effectLst>
            <a:outerShdw blurRad="485775" rotWithShape="0" algn="bl" dir="7800000" dist="76200">
              <a:schemeClr val="accent1">
                <a:alpha val="27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5" name="Google Shape;355;p15"/>
          <p:cNvSpPr/>
          <p:nvPr/>
        </p:nvSpPr>
        <p:spPr>
          <a:xfrm rot="-5400000">
            <a:off x="4618961" y="3068375"/>
            <a:ext cx="1486200" cy="1486200"/>
          </a:xfrm>
          <a:prstGeom prst="ellipse">
            <a:avLst/>
          </a:prstGeom>
          <a:gradFill>
            <a:gsLst>
              <a:gs pos="0">
                <a:schemeClr val="accent3"/>
              </a:gs>
              <a:gs pos="56000">
                <a:schemeClr val="accent1"/>
              </a:gs>
              <a:gs pos="100000">
                <a:schemeClr val="accent1"/>
              </a:gs>
            </a:gsLst>
            <a:lin ang="13500032" scaled="0"/>
          </a:gradFill>
          <a:ln>
            <a:noFill/>
          </a:ln>
          <a:effectLst>
            <a:outerShdw blurRad="328613" rotWithShape="0" algn="bl" dir="2700000" dist="28575">
              <a:schemeClr val="accent1">
                <a:alpha val="28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6" name="Google Shape;356;p15"/>
          <p:cNvSpPr/>
          <p:nvPr/>
        </p:nvSpPr>
        <p:spPr>
          <a:xfrm>
            <a:off x="6521248" y="3068375"/>
            <a:ext cx="1486200" cy="1486200"/>
          </a:xfrm>
          <a:prstGeom prst="ellipse">
            <a:avLst/>
          </a:prstGeom>
          <a:gradFill>
            <a:gsLst>
              <a:gs pos="0">
                <a:schemeClr val="accent3"/>
              </a:gs>
              <a:gs pos="35000">
                <a:schemeClr val="accent3"/>
              </a:gs>
              <a:gs pos="100000">
                <a:schemeClr val="accent1"/>
              </a:gs>
            </a:gsLst>
            <a:lin ang="8099331" scaled="0"/>
          </a:gradFill>
          <a:ln>
            <a:noFill/>
          </a:ln>
          <a:effectLst>
            <a:outerShdw blurRad="342900" rotWithShape="0" algn="bl" dir="5400000" dist="38100">
              <a:schemeClr val="accent3">
                <a:alpha val="3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57" name="Google Shape;357;p15"/>
          <p:cNvSpPr txBox="1"/>
          <p:nvPr>
            <p:ph idx="1" type="body"/>
          </p:nvPr>
        </p:nvSpPr>
        <p:spPr>
          <a:xfrm>
            <a:off x="115025" y="908975"/>
            <a:ext cx="5369100" cy="2478000"/>
          </a:xfrm>
          <a:prstGeom prst="rect">
            <a:avLst/>
          </a:prstGeom>
        </p:spPr>
        <p:txBody>
          <a:bodyPr anchorCtr="0" anchor="t" bIns="91425" lIns="91425" spcFirstLastPara="1" rIns="91425" wrap="square" tIns="0">
            <a:normAutofit/>
          </a:bodyPr>
          <a:lstStyle>
            <a:lvl1pPr indent="-457200" lvl="0" marL="457200">
              <a:spcBef>
                <a:spcPts val="0"/>
              </a:spcBef>
              <a:spcAft>
                <a:spcPts val="0"/>
              </a:spcAft>
              <a:buClr>
                <a:schemeClr val="lt1"/>
              </a:buClr>
              <a:buSzPts val="3600"/>
              <a:buFont typeface="IBM Plex Sans"/>
              <a:buChar char="●"/>
              <a:defRPr sz="3600">
                <a:latin typeface="IBM Plex Sans"/>
                <a:ea typeface="IBM Plex Sans"/>
                <a:cs typeface="IBM Plex Sans"/>
                <a:sym typeface="IBM Plex Sans"/>
              </a:defRPr>
            </a:lvl1pPr>
            <a:lvl2pPr indent="-457200" lvl="1" marL="914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2pPr>
            <a:lvl3pPr indent="-457200" lvl="2" marL="1371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3pPr>
            <a:lvl4pPr indent="-457200" lvl="3" marL="18288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4pPr>
            <a:lvl5pPr indent="-457200" lvl="4" marL="22860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5pPr>
            <a:lvl6pPr indent="-457200" lvl="5" marL="27432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6pPr>
            <a:lvl7pPr indent="-457200" lvl="6" marL="32004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7pPr>
            <a:lvl8pPr indent="-457200" lvl="7" marL="3657600">
              <a:spcBef>
                <a:spcPts val="800"/>
              </a:spcBef>
              <a:spcAft>
                <a:spcPts val="0"/>
              </a:spcAft>
              <a:buClr>
                <a:schemeClr val="lt1"/>
              </a:buClr>
              <a:buSzPts val="3600"/>
              <a:buFont typeface="IBM Plex Sans"/>
              <a:buChar char="○"/>
              <a:defRPr sz="3600">
                <a:latin typeface="IBM Plex Sans"/>
                <a:ea typeface="IBM Plex Sans"/>
                <a:cs typeface="IBM Plex Sans"/>
                <a:sym typeface="IBM Plex Sans"/>
              </a:defRPr>
            </a:lvl8pPr>
            <a:lvl9pPr indent="-457200" lvl="8" marL="4114800">
              <a:spcBef>
                <a:spcPts val="800"/>
              </a:spcBef>
              <a:spcAft>
                <a:spcPts val="800"/>
              </a:spcAft>
              <a:buClr>
                <a:schemeClr val="lt1"/>
              </a:buClr>
              <a:buSzPts val="3600"/>
              <a:buFont typeface="IBM Plex Sans"/>
              <a:buChar char="■"/>
              <a:defRPr sz="3600">
                <a:latin typeface="IBM Plex Sans"/>
                <a:ea typeface="IBM Plex Sans"/>
                <a:cs typeface="IBM Plex Sans"/>
                <a:sym typeface="IBM Plex Sans"/>
              </a:defRPr>
            </a:lvl9pPr>
          </a:lstStyle>
          <a:p/>
        </p:txBody>
      </p:sp>
      <p:sp>
        <p:nvSpPr>
          <p:cNvPr id="358" name="Google Shape;358;p15"/>
          <p:cNvSpPr txBox="1"/>
          <p:nvPr>
            <p:ph idx="2" type="title"/>
          </p:nvPr>
        </p:nvSpPr>
        <p:spPr>
          <a:xfrm>
            <a:off x="115025" y="502775"/>
            <a:ext cx="4183800" cy="4062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3600">
                <a:solidFill>
                  <a:schemeClr val="accent3"/>
                </a:solidFill>
              </a:defRPr>
            </a:lvl2pPr>
            <a:lvl3pPr lvl="2">
              <a:lnSpc>
                <a:spcPct val="115000"/>
              </a:lnSpc>
              <a:spcBef>
                <a:spcPts val="0"/>
              </a:spcBef>
              <a:spcAft>
                <a:spcPts val="0"/>
              </a:spcAft>
              <a:buNone/>
              <a:defRPr sz="3600">
                <a:solidFill>
                  <a:schemeClr val="accent3"/>
                </a:solidFill>
              </a:defRPr>
            </a:lvl3pPr>
            <a:lvl4pPr lvl="3">
              <a:lnSpc>
                <a:spcPct val="115000"/>
              </a:lnSpc>
              <a:spcBef>
                <a:spcPts val="0"/>
              </a:spcBef>
              <a:spcAft>
                <a:spcPts val="0"/>
              </a:spcAft>
              <a:buNone/>
              <a:defRPr sz="3600">
                <a:solidFill>
                  <a:schemeClr val="accent3"/>
                </a:solidFill>
              </a:defRPr>
            </a:lvl4pPr>
            <a:lvl5pPr lvl="4">
              <a:lnSpc>
                <a:spcPct val="115000"/>
              </a:lnSpc>
              <a:spcBef>
                <a:spcPts val="0"/>
              </a:spcBef>
              <a:spcAft>
                <a:spcPts val="0"/>
              </a:spcAft>
              <a:buNone/>
              <a:defRPr sz="3600">
                <a:solidFill>
                  <a:schemeClr val="accent3"/>
                </a:solidFill>
              </a:defRPr>
            </a:lvl5pPr>
            <a:lvl6pPr lvl="5">
              <a:lnSpc>
                <a:spcPct val="115000"/>
              </a:lnSpc>
              <a:spcBef>
                <a:spcPts val="0"/>
              </a:spcBef>
              <a:spcAft>
                <a:spcPts val="0"/>
              </a:spcAft>
              <a:buNone/>
              <a:defRPr sz="3600">
                <a:solidFill>
                  <a:schemeClr val="accent3"/>
                </a:solidFill>
              </a:defRPr>
            </a:lvl6pPr>
            <a:lvl7pPr lvl="6">
              <a:lnSpc>
                <a:spcPct val="115000"/>
              </a:lnSpc>
              <a:spcBef>
                <a:spcPts val="0"/>
              </a:spcBef>
              <a:spcAft>
                <a:spcPts val="0"/>
              </a:spcAft>
              <a:buNone/>
              <a:defRPr sz="3600">
                <a:solidFill>
                  <a:schemeClr val="accent3"/>
                </a:solidFill>
              </a:defRPr>
            </a:lvl7pPr>
            <a:lvl8pPr lvl="7">
              <a:lnSpc>
                <a:spcPct val="115000"/>
              </a:lnSpc>
              <a:spcBef>
                <a:spcPts val="0"/>
              </a:spcBef>
              <a:spcAft>
                <a:spcPts val="0"/>
              </a:spcAft>
              <a:buNone/>
              <a:defRPr sz="3600">
                <a:solidFill>
                  <a:schemeClr val="accent3"/>
                </a:solidFill>
              </a:defRPr>
            </a:lvl8pPr>
            <a:lvl9pPr lvl="8">
              <a:lnSpc>
                <a:spcPct val="115000"/>
              </a:lnSpc>
              <a:spcBef>
                <a:spcPts val="0"/>
              </a:spcBef>
              <a:spcAft>
                <a:spcPts val="0"/>
              </a:spcAft>
              <a:buNone/>
              <a:defRPr sz="3600">
                <a:solidFill>
                  <a:schemeClr val="accent3"/>
                </a:solidFill>
              </a:defRPr>
            </a:lvl9pPr>
          </a:lstStyle>
          <a:p/>
        </p:txBody>
      </p:sp>
      <p:sp>
        <p:nvSpPr>
          <p:cNvPr id="359" name="Google Shape;359;p15"/>
          <p:cNvSpPr txBox="1"/>
          <p:nvPr>
            <p:ph idx="3" type="title"/>
          </p:nvPr>
        </p:nvSpPr>
        <p:spPr>
          <a:xfrm>
            <a:off x="228600" y="4774929"/>
            <a:ext cx="1939200" cy="189300"/>
          </a:xfrm>
          <a:prstGeom prst="rect">
            <a:avLst/>
          </a:prstGeom>
        </p:spPr>
        <p:txBody>
          <a:bodyPr anchorCtr="0" anchor="ctr" bIns="0" lIns="0" spcFirstLastPara="1" rIns="0" wrap="square" tIns="0">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BLANK_1_1_1_1_1_1_1_1_1_1_2">
    <p:spTree>
      <p:nvGrpSpPr>
        <p:cNvPr id="360" name="Shape 360"/>
        <p:cNvGrpSpPr/>
        <p:nvPr/>
      </p:nvGrpSpPr>
      <p:grpSpPr>
        <a:xfrm>
          <a:off x="0" y="0"/>
          <a:ext cx="0" cy="0"/>
          <a:chOff x="0" y="0"/>
          <a:chExt cx="0" cy="0"/>
        </a:xfrm>
      </p:grpSpPr>
      <p:sp>
        <p:nvSpPr>
          <p:cNvPr id="361" name="Google Shape;361;p16"/>
          <p:cNvSpPr/>
          <p:nvPr/>
        </p:nvSpPr>
        <p:spPr>
          <a:xfrm>
            <a:off x="8210550" y="-7150"/>
            <a:ext cx="945375" cy="1453000"/>
          </a:xfrm>
          <a:custGeom>
            <a:rect b="b" l="l" r="r" t="t"/>
            <a:pathLst>
              <a:path extrusionOk="0" h="58120" w="37815">
                <a:moveTo>
                  <a:pt x="0" y="35846"/>
                </a:moveTo>
                <a:lnTo>
                  <a:pt x="37815" y="58120"/>
                </a:lnTo>
                <a:lnTo>
                  <a:pt x="37589" y="0"/>
                </a:lnTo>
                <a:lnTo>
                  <a:pt x="2413" y="32"/>
                </a:lnTo>
                <a:close/>
              </a:path>
            </a:pathLst>
          </a:custGeom>
          <a:solidFill>
            <a:schemeClr val="lt1"/>
          </a:solidFill>
          <a:ln>
            <a:noFill/>
          </a:ln>
        </p:spPr>
      </p:sp>
      <p:sp>
        <p:nvSpPr>
          <p:cNvPr id="362" name="Google Shape;362;p16"/>
          <p:cNvSpPr/>
          <p:nvPr/>
        </p:nvSpPr>
        <p:spPr>
          <a:xfrm>
            <a:off x="4614025" y="-6850"/>
            <a:ext cx="3659250" cy="1404775"/>
          </a:xfrm>
          <a:custGeom>
            <a:rect b="b" l="l" r="r" t="t"/>
            <a:pathLst>
              <a:path extrusionOk="0" h="56191" w="146370">
                <a:moveTo>
                  <a:pt x="5482" y="0"/>
                </a:moveTo>
                <a:lnTo>
                  <a:pt x="0" y="56191"/>
                </a:lnTo>
                <a:lnTo>
                  <a:pt x="144451" y="35907"/>
                </a:lnTo>
                <a:lnTo>
                  <a:pt x="146370" y="274"/>
                </a:lnTo>
                <a:close/>
              </a:path>
            </a:pathLst>
          </a:custGeom>
          <a:gradFill>
            <a:gsLst>
              <a:gs pos="0">
                <a:schemeClr val="accent3"/>
              </a:gs>
              <a:gs pos="35000">
                <a:schemeClr val="accent3"/>
              </a:gs>
              <a:gs pos="100000">
                <a:schemeClr val="accent1"/>
              </a:gs>
            </a:gsLst>
            <a:lin ang="8099331" scaled="0"/>
          </a:gradFill>
          <a:ln>
            <a:noFill/>
          </a:ln>
        </p:spPr>
      </p:sp>
      <p:sp>
        <p:nvSpPr>
          <p:cNvPr id="363" name="Google Shape;363;p16"/>
          <p:cNvSpPr txBox="1"/>
          <p:nvPr>
            <p:ph type="title"/>
          </p:nvPr>
        </p:nvSpPr>
        <p:spPr>
          <a:xfrm>
            <a:off x="115025" y="502775"/>
            <a:ext cx="5829000" cy="12006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64" name="Google Shape;364;p16"/>
          <p:cNvSpPr txBox="1"/>
          <p:nvPr>
            <p:ph idx="2" type="title"/>
          </p:nvPr>
        </p:nvSpPr>
        <p:spPr>
          <a:xfrm>
            <a:off x="38100" y="93150"/>
            <a:ext cx="1583400" cy="189300"/>
          </a:xfrm>
          <a:prstGeom prst="rect">
            <a:avLst/>
          </a:prstGeom>
        </p:spPr>
        <p:txBody>
          <a:bodyPr anchorCtr="0" anchor="t" bIns="91425" lIns="182875" spcFirstLastPara="1" rIns="91425" wrap="square" tIns="91425">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65" name="Google Shape;365;p16"/>
          <p:cNvSpPr txBox="1"/>
          <p:nvPr>
            <p:ph idx="3" type="title"/>
          </p:nvPr>
        </p:nvSpPr>
        <p:spPr>
          <a:xfrm>
            <a:off x="2117950" y="2031200"/>
            <a:ext cx="825900" cy="3612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6" name="Google Shape;366;p16"/>
          <p:cNvSpPr txBox="1"/>
          <p:nvPr>
            <p:ph idx="4" type="title"/>
          </p:nvPr>
        </p:nvSpPr>
        <p:spPr>
          <a:xfrm>
            <a:off x="3987300" y="2031200"/>
            <a:ext cx="825900" cy="3612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7" name="Google Shape;367;p16"/>
          <p:cNvSpPr txBox="1"/>
          <p:nvPr>
            <p:ph idx="5" type="title"/>
          </p:nvPr>
        </p:nvSpPr>
        <p:spPr>
          <a:xfrm>
            <a:off x="389050" y="2031200"/>
            <a:ext cx="825900" cy="3612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8" name="Google Shape;368;p16"/>
          <p:cNvSpPr txBox="1"/>
          <p:nvPr>
            <p:ph idx="6" type="title"/>
          </p:nvPr>
        </p:nvSpPr>
        <p:spPr>
          <a:xfrm>
            <a:off x="5858938" y="2031200"/>
            <a:ext cx="825900" cy="3612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69" name="Google Shape;369;p16"/>
          <p:cNvSpPr txBox="1"/>
          <p:nvPr>
            <p:ph idx="7" type="title"/>
          </p:nvPr>
        </p:nvSpPr>
        <p:spPr>
          <a:xfrm>
            <a:off x="7730563" y="1797200"/>
            <a:ext cx="825900" cy="3612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1200"/>
              <a:buFont typeface="IBM Plex Sans Medium"/>
              <a:buNone/>
              <a:defRPr sz="1200">
                <a:latin typeface="IBM Plex Sans Medium"/>
                <a:ea typeface="IBM Plex Sans Medium"/>
                <a:cs typeface="IBM Plex Sans Medium"/>
                <a:sym typeface="IBM Plex Sans Medium"/>
              </a:defRPr>
            </a:lvl1pPr>
            <a:lvl2pPr lvl="1"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2pPr>
            <a:lvl3pPr lvl="2"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3pPr>
            <a:lvl4pPr lvl="3"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4pPr>
            <a:lvl5pPr lvl="4"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5pPr>
            <a:lvl6pPr lvl="5"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6pPr>
            <a:lvl7pPr lvl="6"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7pPr>
            <a:lvl8pPr lvl="7"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8pPr>
            <a:lvl9pPr lvl="8" algn="ctr">
              <a:spcBef>
                <a:spcPts val="0"/>
              </a:spcBef>
              <a:spcAft>
                <a:spcPts val="0"/>
              </a:spcAft>
              <a:buClr>
                <a:schemeClr val="lt1"/>
              </a:buClr>
              <a:buSzPts val="1200"/>
              <a:buFont typeface="IBM Plex Sans Medium"/>
              <a:buNone/>
              <a:defRPr sz="1200">
                <a:solidFill>
                  <a:schemeClr val="lt1"/>
                </a:solidFill>
                <a:latin typeface="IBM Plex Sans Medium"/>
                <a:ea typeface="IBM Plex Sans Medium"/>
                <a:cs typeface="IBM Plex Sans Medium"/>
                <a:sym typeface="IBM Plex Sans Medium"/>
              </a:defRPr>
            </a:lvl9pPr>
          </a:lstStyle>
          <a:p/>
        </p:txBody>
      </p:sp>
      <p:sp>
        <p:nvSpPr>
          <p:cNvPr id="370" name="Google Shape;370;p16"/>
          <p:cNvSpPr txBox="1"/>
          <p:nvPr>
            <p:ph idx="1" type="body"/>
          </p:nvPr>
        </p:nvSpPr>
        <p:spPr>
          <a:xfrm>
            <a:off x="148300"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371" name="Google Shape;371;p16"/>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372" name="Google Shape;372;p16"/>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373" name="Google Shape;373;p16"/>
          <p:cNvSpPr txBox="1"/>
          <p:nvPr>
            <p:ph idx="13" type="body"/>
          </p:nvPr>
        </p:nvSpPr>
        <p:spPr>
          <a:xfrm>
            <a:off x="7346300" y="3194850"/>
            <a:ext cx="1649400" cy="14397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1pPr>
            <a:lvl2pPr indent="-292100" lvl="1" marL="914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2pPr>
            <a:lvl3pPr indent="-292100" lvl="2" marL="1371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3pPr>
            <a:lvl4pPr indent="-292100" lvl="3" marL="1828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4pPr>
            <a:lvl5pPr indent="-292100" lvl="4" marL="22860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5pPr>
            <a:lvl6pPr indent="-292100" lvl="5" marL="27432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6pPr>
            <a:lvl7pPr indent="-292100" lvl="6" marL="32004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7pPr>
            <a:lvl8pPr indent="-292100" lvl="7" marL="36576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8pPr>
            <a:lvl9pPr indent="-292100" lvl="8" marL="4114800" algn="ctr">
              <a:spcBef>
                <a:spcPts val="0"/>
              </a:spcBef>
              <a:spcAft>
                <a:spcPts val="0"/>
              </a:spcAft>
              <a:buClr>
                <a:schemeClr val="lt1"/>
              </a:buClr>
              <a:buSzPts val="1000"/>
              <a:buFont typeface="Sora Medium"/>
              <a:buChar char="■"/>
              <a:defRPr sz="1000">
                <a:latin typeface="Sora Medium"/>
                <a:ea typeface="Sora Medium"/>
                <a:cs typeface="Sora Medium"/>
                <a:sym typeface="Sora Medium"/>
              </a:defRPr>
            </a:lvl9pPr>
          </a:lstStyle>
          <a:p/>
        </p:txBody>
      </p:sp>
      <p:sp>
        <p:nvSpPr>
          <p:cNvPr id="374" name="Google Shape;374;p16"/>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1pPr>
            <a:lvl2pPr indent="-292100" lvl="1" marL="914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2pPr>
            <a:lvl3pPr indent="-292100" lvl="2" marL="1371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3pPr>
            <a:lvl4pPr indent="-292100" lvl="3" marL="1828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4pPr>
            <a:lvl5pPr indent="-292100" lvl="4" marL="22860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5pPr>
            <a:lvl6pPr indent="-292100" lvl="5" marL="27432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6pPr>
            <a:lvl7pPr indent="-292100" lvl="6" marL="32004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7pPr>
            <a:lvl8pPr indent="-292100" lvl="7" marL="36576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8pPr>
            <a:lvl9pPr indent="-292100" lvl="8" marL="4114800" algn="ctr">
              <a:spcBef>
                <a:spcPts val="0"/>
              </a:spcBef>
              <a:spcAft>
                <a:spcPts val="0"/>
              </a:spcAft>
              <a:buClr>
                <a:schemeClr val="lt1"/>
              </a:buClr>
              <a:buSzPts val="1000"/>
              <a:buFont typeface="Sora Light"/>
              <a:buChar char="■"/>
              <a:defRPr sz="1000">
                <a:latin typeface="Sora Light"/>
                <a:ea typeface="Sora Light"/>
                <a:cs typeface="Sora Light"/>
                <a:sym typeface="Sora Light"/>
              </a:defRPr>
            </a:lvl9pPr>
          </a:lstStyle>
          <a:p/>
        </p:txBody>
      </p:sp>
      <p:sp>
        <p:nvSpPr>
          <p:cNvPr id="375" name="Google Shape;375;p16"/>
          <p:cNvSpPr txBox="1"/>
          <p:nvPr>
            <p:ph idx="15" type="title"/>
          </p:nvPr>
        </p:nvSpPr>
        <p:spPr>
          <a:xfrm>
            <a:off x="228600" y="4774929"/>
            <a:ext cx="1939200" cy="189300"/>
          </a:xfrm>
          <a:prstGeom prst="rect">
            <a:avLst/>
          </a:prstGeom>
        </p:spPr>
        <p:txBody>
          <a:bodyPr anchorCtr="0" anchor="ctr" bIns="0" lIns="0" spcFirstLastPara="1" rIns="0" wrap="square" tIns="0">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Alt 2 1">
  <p:cSld name="BLANK_1_1_1_1_1_1_1_1_1_1_7">
    <p:spTree>
      <p:nvGrpSpPr>
        <p:cNvPr id="376" name="Shape 376"/>
        <p:cNvGrpSpPr/>
        <p:nvPr/>
      </p:nvGrpSpPr>
      <p:grpSpPr>
        <a:xfrm>
          <a:off x="0" y="0"/>
          <a:ext cx="0" cy="0"/>
          <a:chOff x="0" y="0"/>
          <a:chExt cx="0" cy="0"/>
        </a:xfrm>
      </p:grpSpPr>
      <p:sp>
        <p:nvSpPr>
          <p:cNvPr id="377" name="Google Shape;377;p17"/>
          <p:cNvSpPr/>
          <p:nvPr/>
        </p:nvSpPr>
        <p:spPr>
          <a:xfrm>
            <a:off x="5050850" y="3243900"/>
            <a:ext cx="4093093" cy="1899657"/>
          </a:xfrm>
          <a:custGeom>
            <a:rect b="b" l="l" r="r" t="t"/>
            <a:pathLst>
              <a:path extrusionOk="0" fill="none" h="54955" w="115714">
                <a:moveTo>
                  <a:pt x="115714" y="0"/>
                </a:moveTo>
                <a:lnTo>
                  <a:pt x="115714" y="0"/>
                </a:lnTo>
                <a:lnTo>
                  <a:pt x="113184" y="224"/>
                </a:lnTo>
                <a:lnTo>
                  <a:pt x="110579" y="447"/>
                </a:lnTo>
                <a:lnTo>
                  <a:pt x="107938" y="744"/>
                </a:lnTo>
                <a:lnTo>
                  <a:pt x="105296" y="1079"/>
                </a:lnTo>
                <a:lnTo>
                  <a:pt x="102580" y="1451"/>
                </a:lnTo>
                <a:lnTo>
                  <a:pt x="99827" y="1898"/>
                </a:lnTo>
                <a:lnTo>
                  <a:pt x="97036" y="2382"/>
                </a:lnTo>
                <a:lnTo>
                  <a:pt x="94208" y="2902"/>
                </a:lnTo>
                <a:lnTo>
                  <a:pt x="91381" y="3461"/>
                </a:lnTo>
                <a:lnTo>
                  <a:pt x="88516" y="4093"/>
                </a:lnTo>
                <a:lnTo>
                  <a:pt x="85614" y="4763"/>
                </a:lnTo>
                <a:lnTo>
                  <a:pt x="82674" y="5470"/>
                </a:lnTo>
                <a:lnTo>
                  <a:pt x="79735" y="6251"/>
                </a:lnTo>
                <a:lnTo>
                  <a:pt x="76758" y="7032"/>
                </a:lnTo>
                <a:lnTo>
                  <a:pt x="73782" y="7925"/>
                </a:lnTo>
                <a:lnTo>
                  <a:pt x="70805" y="8818"/>
                </a:lnTo>
                <a:lnTo>
                  <a:pt x="70805" y="8818"/>
                </a:lnTo>
                <a:lnTo>
                  <a:pt x="67308" y="9935"/>
                </a:lnTo>
                <a:lnTo>
                  <a:pt x="63885" y="11088"/>
                </a:lnTo>
                <a:lnTo>
                  <a:pt x="60499" y="12279"/>
                </a:lnTo>
                <a:lnTo>
                  <a:pt x="57187" y="13506"/>
                </a:lnTo>
                <a:lnTo>
                  <a:pt x="53950" y="14772"/>
                </a:lnTo>
                <a:lnTo>
                  <a:pt x="50788" y="16074"/>
                </a:lnTo>
                <a:lnTo>
                  <a:pt x="47662" y="17413"/>
                </a:lnTo>
                <a:lnTo>
                  <a:pt x="44611" y="18753"/>
                </a:lnTo>
                <a:lnTo>
                  <a:pt x="41635" y="20167"/>
                </a:lnTo>
                <a:lnTo>
                  <a:pt x="38770" y="21580"/>
                </a:lnTo>
                <a:lnTo>
                  <a:pt x="35942" y="22994"/>
                </a:lnTo>
                <a:lnTo>
                  <a:pt x="33226" y="24445"/>
                </a:lnTo>
                <a:lnTo>
                  <a:pt x="30547" y="25934"/>
                </a:lnTo>
                <a:lnTo>
                  <a:pt x="28017" y="27422"/>
                </a:lnTo>
                <a:lnTo>
                  <a:pt x="25524" y="28947"/>
                </a:lnTo>
                <a:lnTo>
                  <a:pt x="23180" y="30473"/>
                </a:lnTo>
                <a:lnTo>
                  <a:pt x="20873" y="31998"/>
                </a:lnTo>
                <a:lnTo>
                  <a:pt x="18715" y="33561"/>
                </a:lnTo>
                <a:lnTo>
                  <a:pt x="16632" y="35086"/>
                </a:lnTo>
                <a:lnTo>
                  <a:pt x="14660" y="36649"/>
                </a:lnTo>
                <a:lnTo>
                  <a:pt x="12762" y="38212"/>
                </a:lnTo>
                <a:lnTo>
                  <a:pt x="11013" y="39775"/>
                </a:lnTo>
                <a:lnTo>
                  <a:pt x="9376" y="41337"/>
                </a:lnTo>
                <a:lnTo>
                  <a:pt x="7814" y="42900"/>
                </a:lnTo>
                <a:lnTo>
                  <a:pt x="6400" y="44425"/>
                </a:lnTo>
                <a:lnTo>
                  <a:pt x="5098" y="45988"/>
                </a:lnTo>
                <a:lnTo>
                  <a:pt x="4502" y="46732"/>
                </a:lnTo>
                <a:lnTo>
                  <a:pt x="3944" y="47514"/>
                </a:lnTo>
                <a:lnTo>
                  <a:pt x="3386" y="48258"/>
                </a:lnTo>
                <a:lnTo>
                  <a:pt x="2902" y="49039"/>
                </a:lnTo>
                <a:lnTo>
                  <a:pt x="2419" y="49783"/>
                </a:lnTo>
                <a:lnTo>
                  <a:pt x="1972" y="50527"/>
                </a:lnTo>
                <a:lnTo>
                  <a:pt x="1563" y="51272"/>
                </a:lnTo>
                <a:lnTo>
                  <a:pt x="1191" y="52016"/>
                </a:lnTo>
                <a:lnTo>
                  <a:pt x="819" y="52760"/>
                </a:lnTo>
                <a:lnTo>
                  <a:pt x="521" y="53504"/>
                </a:lnTo>
                <a:lnTo>
                  <a:pt x="223" y="54248"/>
                </a:lnTo>
                <a:lnTo>
                  <a:pt x="0" y="54955"/>
                </a:lnTo>
                <a:lnTo>
                  <a:pt x="115714" y="54955"/>
                </a:lnTo>
                <a:lnTo>
                  <a:pt x="115714" y="0"/>
                </a:lnTo>
                <a:lnTo>
                  <a:pt x="115714" y="0"/>
                </a:lnTo>
              </a:path>
            </a:pathLst>
          </a:cu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Sora"/>
              <a:ea typeface="Sora"/>
              <a:cs typeface="Sora"/>
              <a:sym typeface="Sora"/>
            </a:endParaRPr>
          </a:p>
        </p:txBody>
      </p:sp>
      <p:sp>
        <p:nvSpPr>
          <p:cNvPr id="378" name="Google Shape;378;p17"/>
          <p:cNvSpPr/>
          <p:nvPr/>
        </p:nvSpPr>
        <p:spPr>
          <a:xfrm>
            <a:off x="6123025" y="-3887"/>
            <a:ext cx="3022650" cy="837525"/>
          </a:xfrm>
          <a:custGeom>
            <a:rect b="b" l="l" r="r" t="t"/>
            <a:pathLst>
              <a:path extrusionOk="0" h="33501" w="120906">
                <a:moveTo>
                  <a:pt x="0" y="1"/>
                </a:moveTo>
                <a:lnTo>
                  <a:pt x="36409" y="33501"/>
                </a:lnTo>
                <a:lnTo>
                  <a:pt x="120847" y="20748"/>
                </a:lnTo>
                <a:lnTo>
                  <a:pt x="120906" y="0"/>
                </a:lnTo>
                <a:close/>
              </a:path>
            </a:pathLst>
          </a:custGeom>
          <a:gradFill>
            <a:gsLst>
              <a:gs pos="0">
                <a:schemeClr val="accent2"/>
              </a:gs>
              <a:gs pos="37000">
                <a:schemeClr val="lt2"/>
              </a:gs>
              <a:gs pos="92000">
                <a:schemeClr val="accent1"/>
              </a:gs>
              <a:gs pos="100000">
                <a:schemeClr val="accent1"/>
              </a:gs>
            </a:gsLst>
            <a:lin ang="10800025" scaled="0"/>
          </a:gradFill>
          <a:ln>
            <a:noFill/>
          </a:ln>
          <a:effectLst>
            <a:outerShdw blurRad="700088" rotWithShape="0" algn="bl" dir="5700000" dist="219075">
              <a:schemeClr val="lt2">
                <a:alpha val="40000"/>
              </a:schemeClr>
            </a:outerShdw>
          </a:effectLst>
        </p:spPr>
      </p:sp>
      <p:sp>
        <p:nvSpPr>
          <p:cNvPr id="379" name="Google Shape;379;p17"/>
          <p:cNvSpPr txBox="1"/>
          <p:nvPr>
            <p:ph type="title"/>
          </p:nvPr>
        </p:nvSpPr>
        <p:spPr>
          <a:xfrm>
            <a:off x="1143300" y="1526963"/>
            <a:ext cx="2197500" cy="402000"/>
          </a:xfrm>
          <a:prstGeom prst="rect">
            <a:avLst/>
          </a:prstGeom>
        </p:spPr>
        <p:txBody>
          <a:bodyPr anchorCtr="0" anchor="b" bIns="91425" lIns="91425" spcFirstLastPara="1" rIns="91425" wrap="square" tIns="91425">
            <a:norm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latin typeface="Sora Medium"/>
                <a:ea typeface="Sora Medium"/>
                <a:cs typeface="Sora Medium"/>
                <a:sym typeface="Sora Medium"/>
              </a:defRPr>
            </a:lvl9pPr>
          </a:lstStyle>
          <a:p/>
        </p:txBody>
      </p:sp>
      <p:sp>
        <p:nvSpPr>
          <p:cNvPr id="380" name="Google Shape;380;p17"/>
          <p:cNvSpPr txBox="1"/>
          <p:nvPr>
            <p:ph idx="2" type="title"/>
          </p:nvPr>
        </p:nvSpPr>
        <p:spPr>
          <a:xfrm>
            <a:off x="3820750" y="1526963"/>
            <a:ext cx="2197500" cy="402000"/>
          </a:xfrm>
          <a:prstGeom prst="rect">
            <a:avLst/>
          </a:prstGeom>
        </p:spPr>
        <p:txBody>
          <a:bodyPr anchorCtr="0" anchor="b" bIns="91425" lIns="0" spcFirstLastPara="1" rIns="91425" wrap="square" tIns="91425">
            <a:normAutofit/>
          </a:bodyPr>
          <a:lstStyle>
            <a:lvl1pPr lvl="0">
              <a:spcBef>
                <a:spcPts val="0"/>
              </a:spcBef>
              <a:spcAft>
                <a:spcPts val="0"/>
              </a:spcAft>
              <a:buNone/>
              <a:defRPr sz="1200">
                <a:latin typeface="Sora Medium"/>
                <a:ea typeface="Sora Medium"/>
                <a:cs typeface="Sora Medium"/>
                <a:sym typeface="Sora Medium"/>
              </a:defRPr>
            </a:lvl1pPr>
            <a:lvl2pPr lvl="1">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2pPr>
            <a:lvl3pPr lvl="2">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3pPr>
            <a:lvl4pPr lvl="3">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4pPr>
            <a:lvl5pPr lvl="4">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5pPr>
            <a:lvl6pPr lvl="5">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6pPr>
            <a:lvl7pPr lvl="6">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7pPr>
            <a:lvl8pPr lvl="7">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8pPr>
            <a:lvl9pPr lvl="8">
              <a:spcBef>
                <a:spcPts val="0"/>
              </a:spcBef>
              <a:spcAft>
                <a:spcPts val="0"/>
              </a:spcAft>
              <a:buClr>
                <a:schemeClr val="lt1"/>
              </a:buClr>
              <a:buSzPts val="1200"/>
              <a:buFont typeface="Sora Medium"/>
              <a:buNone/>
              <a:defRPr sz="1200">
                <a:solidFill>
                  <a:schemeClr val="lt1"/>
                </a:solidFill>
                <a:latin typeface="Sora Medium"/>
                <a:ea typeface="Sora Medium"/>
                <a:cs typeface="Sora Medium"/>
                <a:sym typeface="Sora Medium"/>
              </a:defRPr>
            </a:lvl9pPr>
          </a:lstStyle>
          <a:p/>
        </p:txBody>
      </p:sp>
      <p:sp>
        <p:nvSpPr>
          <p:cNvPr id="381" name="Google Shape;381;p17"/>
          <p:cNvSpPr txBox="1"/>
          <p:nvPr>
            <p:ph idx="3" type="title"/>
          </p:nvPr>
        </p:nvSpPr>
        <p:spPr>
          <a:xfrm>
            <a:off x="1129950" y="1992625"/>
            <a:ext cx="2024700" cy="6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82" name="Google Shape;382;p17"/>
          <p:cNvSpPr txBox="1"/>
          <p:nvPr>
            <p:ph idx="4" type="title"/>
          </p:nvPr>
        </p:nvSpPr>
        <p:spPr>
          <a:xfrm>
            <a:off x="1129950" y="2801602"/>
            <a:ext cx="2024700" cy="6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83" name="Google Shape;383;p17"/>
          <p:cNvSpPr txBox="1"/>
          <p:nvPr>
            <p:ph idx="5" type="title"/>
          </p:nvPr>
        </p:nvSpPr>
        <p:spPr>
          <a:xfrm>
            <a:off x="1129950" y="3610580"/>
            <a:ext cx="2024700" cy="6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84" name="Google Shape;384;p17"/>
          <p:cNvSpPr txBox="1"/>
          <p:nvPr>
            <p:ph idx="6" type="title"/>
          </p:nvPr>
        </p:nvSpPr>
        <p:spPr>
          <a:xfrm>
            <a:off x="3820750" y="1992625"/>
            <a:ext cx="3350700" cy="688800"/>
          </a:xfrm>
          <a:prstGeom prst="rect">
            <a:avLst/>
          </a:prstGeom>
        </p:spPr>
        <p:txBody>
          <a:bodyPr anchorCtr="0" anchor="t" bIns="91425" lIns="0" spcFirstLastPara="1" rIns="91425" wrap="square" tIns="91425">
            <a:norm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85" name="Google Shape;385;p17"/>
          <p:cNvSpPr txBox="1"/>
          <p:nvPr>
            <p:ph idx="7" type="title"/>
          </p:nvPr>
        </p:nvSpPr>
        <p:spPr>
          <a:xfrm>
            <a:off x="3820750" y="2801550"/>
            <a:ext cx="3350700" cy="688800"/>
          </a:xfrm>
          <a:prstGeom prst="rect">
            <a:avLst/>
          </a:prstGeom>
        </p:spPr>
        <p:txBody>
          <a:bodyPr anchorCtr="0" anchor="t" bIns="91425" lIns="0" spcFirstLastPara="1" rIns="91425" wrap="square" tIns="91425">
            <a:norm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86" name="Google Shape;386;p17"/>
          <p:cNvSpPr txBox="1"/>
          <p:nvPr>
            <p:ph idx="8" type="title"/>
          </p:nvPr>
        </p:nvSpPr>
        <p:spPr>
          <a:xfrm>
            <a:off x="3820750" y="3610475"/>
            <a:ext cx="3350700" cy="688800"/>
          </a:xfrm>
          <a:prstGeom prst="rect">
            <a:avLst/>
          </a:prstGeom>
        </p:spPr>
        <p:txBody>
          <a:bodyPr anchorCtr="0" anchor="t" bIns="91425" lIns="0" spcFirstLastPara="1" rIns="91425" wrap="square" tIns="91425">
            <a:normAutofit/>
          </a:bodyPr>
          <a:lstStyle>
            <a:lvl1pPr lvl="0">
              <a:spcBef>
                <a:spcPts val="0"/>
              </a:spcBef>
              <a:spcAft>
                <a:spcPts val="0"/>
              </a:spcAft>
              <a:buClr>
                <a:schemeClr val="lt1"/>
              </a:buClr>
              <a:buSzPts val="1000"/>
              <a:buFont typeface="Sora"/>
              <a:buNone/>
              <a:defRPr sz="1000">
                <a:latin typeface="Sora"/>
                <a:ea typeface="Sora"/>
                <a:cs typeface="Sora"/>
                <a:sym typeface="Sora"/>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87" name="Google Shape;387;p17"/>
          <p:cNvSpPr txBox="1"/>
          <p:nvPr>
            <p:ph idx="9" type="title"/>
          </p:nvPr>
        </p:nvSpPr>
        <p:spPr>
          <a:xfrm>
            <a:off x="38100" y="93150"/>
            <a:ext cx="1583400" cy="189300"/>
          </a:xfrm>
          <a:prstGeom prst="rect">
            <a:avLst/>
          </a:prstGeom>
        </p:spPr>
        <p:txBody>
          <a:bodyPr anchorCtr="0" anchor="t" bIns="91425" lIns="182875" spcFirstLastPara="1" rIns="91425" wrap="square" tIns="91425">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388" name="Google Shape;388;p17"/>
          <p:cNvSpPr txBox="1"/>
          <p:nvPr>
            <p:ph idx="13" type="title"/>
          </p:nvPr>
        </p:nvSpPr>
        <p:spPr>
          <a:xfrm>
            <a:off x="115025" y="502775"/>
            <a:ext cx="6440400" cy="6888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89" name="Google Shape;389;p17"/>
          <p:cNvSpPr txBox="1"/>
          <p:nvPr>
            <p:ph idx="14" type="title"/>
          </p:nvPr>
        </p:nvSpPr>
        <p:spPr>
          <a:xfrm>
            <a:off x="228600" y="2127325"/>
            <a:ext cx="739800" cy="419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28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28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28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28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28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28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28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2800"/>
              <a:buFont typeface="Sora"/>
              <a:buNone/>
              <a:defRPr>
                <a:solidFill>
                  <a:schemeClr val="lt1"/>
                </a:solidFill>
                <a:latin typeface="Sora"/>
                <a:ea typeface="Sora"/>
                <a:cs typeface="Sora"/>
                <a:sym typeface="Sora"/>
              </a:defRPr>
            </a:lvl9pPr>
          </a:lstStyle>
          <a:p/>
        </p:txBody>
      </p:sp>
      <p:sp>
        <p:nvSpPr>
          <p:cNvPr id="390" name="Google Shape;390;p17"/>
          <p:cNvSpPr txBox="1"/>
          <p:nvPr>
            <p:ph idx="15" type="title"/>
          </p:nvPr>
        </p:nvSpPr>
        <p:spPr>
          <a:xfrm>
            <a:off x="228600" y="4774929"/>
            <a:ext cx="1939200" cy="189300"/>
          </a:xfrm>
          <a:prstGeom prst="rect">
            <a:avLst/>
          </a:prstGeom>
        </p:spPr>
        <p:txBody>
          <a:bodyPr anchorCtr="0" anchor="t" bIns="0" lIns="0" spcFirstLastPara="1" rIns="0" wrap="square" tIns="0">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
        <p:nvSpPr>
          <p:cNvPr id="391" name="Google Shape;391;p17"/>
          <p:cNvSpPr txBox="1"/>
          <p:nvPr>
            <p:ph idx="16" type="title"/>
          </p:nvPr>
        </p:nvSpPr>
        <p:spPr>
          <a:xfrm>
            <a:off x="228600" y="2936225"/>
            <a:ext cx="739800" cy="419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28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28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28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28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28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28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28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2800"/>
              <a:buFont typeface="Sora"/>
              <a:buNone/>
              <a:defRPr>
                <a:solidFill>
                  <a:schemeClr val="lt1"/>
                </a:solidFill>
                <a:latin typeface="Sora"/>
                <a:ea typeface="Sora"/>
                <a:cs typeface="Sora"/>
                <a:sym typeface="Sora"/>
              </a:defRPr>
            </a:lvl9pPr>
          </a:lstStyle>
          <a:p/>
        </p:txBody>
      </p:sp>
      <p:sp>
        <p:nvSpPr>
          <p:cNvPr id="392" name="Google Shape;392;p17"/>
          <p:cNvSpPr txBox="1"/>
          <p:nvPr>
            <p:ph idx="17" type="title"/>
          </p:nvPr>
        </p:nvSpPr>
        <p:spPr>
          <a:xfrm>
            <a:off x="228600" y="3745125"/>
            <a:ext cx="739800" cy="4194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1000"/>
              <a:buFont typeface="Sora"/>
              <a:buNone/>
              <a:defRPr sz="1000">
                <a:latin typeface="Sora"/>
                <a:ea typeface="Sora"/>
                <a:cs typeface="Sora"/>
                <a:sym typeface="Sora"/>
              </a:defRPr>
            </a:lvl1pPr>
            <a:lvl2pPr lvl="1" algn="ctr">
              <a:spcBef>
                <a:spcPts val="0"/>
              </a:spcBef>
              <a:spcAft>
                <a:spcPts val="0"/>
              </a:spcAft>
              <a:buClr>
                <a:schemeClr val="lt1"/>
              </a:buClr>
              <a:buSzPts val="2800"/>
              <a:buFont typeface="Sora"/>
              <a:buNone/>
              <a:defRPr>
                <a:solidFill>
                  <a:schemeClr val="lt1"/>
                </a:solidFill>
                <a:latin typeface="Sora"/>
                <a:ea typeface="Sora"/>
                <a:cs typeface="Sora"/>
                <a:sym typeface="Sora"/>
              </a:defRPr>
            </a:lvl2pPr>
            <a:lvl3pPr lvl="2" algn="ctr">
              <a:spcBef>
                <a:spcPts val="0"/>
              </a:spcBef>
              <a:spcAft>
                <a:spcPts val="0"/>
              </a:spcAft>
              <a:buClr>
                <a:schemeClr val="lt1"/>
              </a:buClr>
              <a:buSzPts val="2800"/>
              <a:buFont typeface="Sora"/>
              <a:buNone/>
              <a:defRPr>
                <a:solidFill>
                  <a:schemeClr val="lt1"/>
                </a:solidFill>
                <a:latin typeface="Sora"/>
                <a:ea typeface="Sora"/>
                <a:cs typeface="Sora"/>
                <a:sym typeface="Sora"/>
              </a:defRPr>
            </a:lvl3pPr>
            <a:lvl4pPr lvl="3" algn="ctr">
              <a:spcBef>
                <a:spcPts val="0"/>
              </a:spcBef>
              <a:spcAft>
                <a:spcPts val="0"/>
              </a:spcAft>
              <a:buClr>
                <a:schemeClr val="lt1"/>
              </a:buClr>
              <a:buSzPts val="2800"/>
              <a:buFont typeface="Sora"/>
              <a:buNone/>
              <a:defRPr>
                <a:solidFill>
                  <a:schemeClr val="lt1"/>
                </a:solidFill>
                <a:latin typeface="Sora"/>
                <a:ea typeface="Sora"/>
                <a:cs typeface="Sora"/>
                <a:sym typeface="Sora"/>
              </a:defRPr>
            </a:lvl4pPr>
            <a:lvl5pPr lvl="4" algn="ctr">
              <a:spcBef>
                <a:spcPts val="0"/>
              </a:spcBef>
              <a:spcAft>
                <a:spcPts val="0"/>
              </a:spcAft>
              <a:buClr>
                <a:schemeClr val="lt1"/>
              </a:buClr>
              <a:buSzPts val="2800"/>
              <a:buFont typeface="Sora"/>
              <a:buNone/>
              <a:defRPr>
                <a:solidFill>
                  <a:schemeClr val="lt1"/>
                </a:solidFill>
                <a:latin typeface="Sora"/>
                <a:ea typeface="Sora"/>
                <a:cs typeface="Sora"/>
                <a:sym typeface="Sora"/>
              </a:defRPr>
            </a:lvl5pPr>
            <a:lvl6pPr lvl="5" algn="ctr">
              <a:spcBef>
                <a:spcPts val="0"/>
              </a:spcBef>
              <a:spcAft>
                <a:spcPts val="0"/>
              </a:spcAft>
              <a:buClr>
                <a:schemeClr val="lt1"/>
              </a:buClr>
              <a:buSzPts val="2800"/>
              <a:buFont typeface="Sora"/>
              <a:buNone/>
              <a:defRPr>
                <a:solidFill>
                  <a:schemeClr val="lt1"/>
                </a:solidFill>
                <a:latin typeface="Sora"/>
                <a:ea typeface="Sora"/>
                <a:cs typeface="Sora"/>
                <a:sym typeface="Sora"/>
              </a:defRPr>
            </a:lvl6pPr>
            <a:lvl7pPr lvl="6" algn="ctr">
              <a:spcBef>
                <a:spcPts val="0"/>
              </a:spcBef>
              <a:spcAft>
                <a:spcPts val="0"/>
              </a:spcAft>
              <a:buClr>
                <a:schemeClr val="lt1"/>
              </a:buClr>
              <a:buSzPts val="2800"/>
              <a:buFont typeface="Sora"/>
              <a:buNone/>
              <a:defRPr>
                <a:solidFill>
                  <a:schemeClr val="lt1"/>
                </a:solidFill>
                <a:latin typeface="Sora"/>
                <a:ea typeface="Sora"/>
                <a:cs typeface="Sora"/>
                <a:sym typeface="Sora"/>
              </a:defRPr>
            </a:lvl7pPr>
            <a:lvl8pPr lvl="7" algn="ctr">
              <a:spcBef>
                <a:spcPts val="0"/>
              </a:spcBef>
              <a:spcAft>
                <a:spcPts val="0"/>
              </a:spcAft>
              <a:buClr>
                <a:schemeClr val="lt1"/>
              </a:buClr>
              <a:buSzPts val="2800"/>
              <a:buFont typeface="Sora"/>
              <a:buNone/>
              <a:defRPr>
                <a:solidFill>
                  <a:schemeClr val="lt1"/>
                </a:solidFill>
                <a:latin typeface="Sora"/>
                <a:ea typeface="Sora"/>
                <a:cs typeface="Sora"/>
                <a:sym typeface="Sora"/>
              </a:defRPr>
            </a:lvl8pPr>
            <a:lvl9pPr lvl="8" algn="ctr">
              <a:spcBef>
                <a:spcPts val="0"/>
              </a:spcBef>
              <a:spcAft>
                <a:spcPts val="0"/>
              </a:spcAft>
              <a:buClr>
                <a:schemeClr val="lt1"/>
              </a:buClr>
              <a:buSzPts val="2800"/>
              <a:buFont typeface="Sora"/>
              <a:buNone/>
              <a:defRPr>
                <a:solidFill>
                  <a:schemeClr val="lt1"/>
                </a:solidFill>
                <a:latin typeface="Sora"/>
                <a:ea typeface="Sora"/>
                <a:cs typeface="Sora"/>
                <a:sym typeface="Sora"/>
              </a:defRPr>
            </a:lvl9pPr>
          </a:lstStyle>
          <a:p/>
        </p:txBody>
      </p:sp>
    </p:spTree>
  </p:cSld>
  <p:clrMapOvr>
    <a:masterClrMapping/>
  </p:clrMapOvr>
  <p:extLst>
    <p:ext uri="{DCECCB84-F9BA-43D5-87BE-67443E8EF086}">
      <p15:sldGuideLst>
        <p15:guide id="1" orient="horz" pos="1241">
          <p15:clr>
            <a:srgbClr val="E46962"/>
          </p15:clr>
        </p15:guide>
        <p15:guide id="2" orient="horz" pos="1755">
          <p15:clr>
            <a:srgbClr val="E46962"/>
          </p15:clr>
        </p15:guide>
        <p15:guide id="3" orient="horz" pos="2267">
          <p15:clr>
            <a:srgbClr val="E46962"/>
          </p15:clr>
        </p15:guide>
        <p15:guide id="4" orient="horz" pos="2778">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Alt 1">
  <p:cSld name="BLANK_1_1_1">
    <p:spTree>
      <p:nvGrpSpPr>
        <p:cNvPr id="393" name="Shape 393"/>
        <p:cNvGrpSpPr/>
        <p:nvPr/>
      </p:nvGrpSpPr>
      <p:grpSpPr>
        <a:xfrm>
          <a:off x="0" y="0"/>
          <a:ext cx="0" cy="0"/>
          <a:chOff x="0" y="0"/>
          <a:chExt cx="0" cy="0"/>
        </a:xfrm>
      </p:grpSpPr>
      <p:grpSp>
        <p:nvGrpSpPr>
          <p:cNvPr id="394" name="Google Shape;394;p18"/>
          <p:cNvGrpSpPr/>
          <p:nvPr/>
        </p:nvGrpSpPr>
        <p:grpSpPr>
          <a:xfrm>
            <a:off x="228600" y="2793625"/>
            <a:ext cx="2221200" cy="1481050"/>
            <a:chOff x="312900" y="2793625"/>
            <a:chExt cx="2221200" cy="1481050"/>
          </a:xfrm>
        </p:grpSpPr>
        <p:grpSp>
          <p:nvGrpSpPr>
            <p:cNvPr id="395" name="Google Shape;395;p18"/>
            <p:cNvGrpSpPr/>
            <p:nvPr/>
          </p:nvGrpSpPr>
          <p:grpSpPr>
            <a:xfrm>
              <a:off x="312900" y="2793625"/>
              <a:ext cx="1851000" cy="1481050"/>
              <a:chOff x="461225" y="3249175"/>
              <a:chExt cx="1851000" cy="1481050"/>
            </a:xfrm>
          </p:grpSpPr>
          <p:grpSp>
            <p:nvGrpSpPr>
              <p:cNvPr id="396" name="Google Shape;396;p18"/>
              <p:cNvGrpSpPr/>
              <p:nvPr/>
            </p:nvGrpSpPr>
            <p:grpSpPr>
              <a:xfrm>
                <a:off x="461225" y="3249175"/>
                <a:ext cx="1851000" cy="370200"/>
                <a:chOff x="461225" y="3249175"/>
                <a:chExt cx="1851000" cy="370200"/>
              </a:xfrm>
            </p:grpSpPr>
            <p:sp>
              <p:nvSpPr>
                <p:cNvPr id="397" name="Google Shape;397;p18"/>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8" name="Google Shape;398;p1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399" name="Google Shape;399;p1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00" name="Google Shape;400;p1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01" name="Google Shape;401;p1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02" name="Google Shape;402;p18"/>
              <p:cNvGrpSpPr/>
              <p:nvPr/>
            </p:nvGrpSpPr>
            <p:grpSpPr>
              <a:xfrm>
                <a:off x="461225" y="3619500"/>
                <a:ext cx="1851000" cy="370200"/>
                <a:chOff x="461225" y="3249175"/>
                <a:chExt cx="1851000" cy="370200"/>
              </a:xfrm>
            </p:grpSpPr>
            <p:sp>
              <p:nvSpPr>
                <p:cNvPr id="403" name="Google Shape;403;p18"/>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04" name="Google Shape;404;p1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05" name="Google Shape;405;p1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06" name="Google Shape;406;p1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07" name="Google Shape;407;p1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08" name="Google Shape;408;p18"/>
              <p:cNvGrpSpPr/>
              <p:nvPr/>
            </p:nvGrpSpPr>
            <p:grpSpPr>
              <a:xfrm>
                <a:off x="461225" y="3989700"/>
                <a:ext cx="1851000" cy="370200"/>
                <a:chOff x="461225" y="3249175"/>
                <a:chExt cx="1851000" cy="370200"/>
              </a:xfrm>
            </p:grpSpPr>
            <p:sp>
              <p:nvSpPr>
                <p:cNvPr id="409" name="Google Shape;409;p18"/>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0" name="Google Shape;410;p1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1" name="Google Shape;411;p1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2" name="Google Shape;412;p1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3" name="Google Shape;413;p1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14" name="Google Shape;414;p18"/>
              <p:cNvGrpSpPr/>
              <p:nvPr/>
            </p:nvGrpSpPr>
            <p:grpSpPr>
              <a:xfrm>
                <a:off x="461225" y="4360025"/>
                <a:ext cx="1851000" cy="370200"/>
                <a:chOff x="461225" y="3249175"/>
                <a:chExt cx="1851000" cy="370200"/>
              </a:xfrm>
            </p:grpSpPr>
            <p:sp>
              <p:nvSpPr>
                <p:cNvPr id="415" name="Google Shape;415;p18"/>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6" name="Google Shape;416;p1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7" name="Google Shape;417;p1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8" name="Google Shape;418;p1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19" name="Google Shape;419;p18"/>
                <p:cNvSpPr/>
                <p:nvPr/>
              </p:nvSpPr>
              <p:spPr>
                <a:xfrm>
                  <a:off x="19420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sp>
          <p:nvSpPr>
            <p:cNvPr id="420" name="Google Shape;420;p18"/>
            <p:cNvSpPr/>
            <p:nvPr/>
          </p:nvSpPr>
          <p:spPr>
            <a:xfrm>
              <a:off x="2163900" y="279362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21" name="Google Shape;421;p18"/>
          <p:cNvGrpSpPr/>
          <p:nvPr/>
        </p:nvGrpSpPr>
        <p:grpSpPr>
          <a:xfrm>
            <a:off x="7663200" y="-725"/>
            <a:ext cx="1480800" cy="1396025"/>
            <a:chOff x="461225" y="3334200"/>
            <a:chExt cx="1480800" cy="1396025"/>
          </a:xfrm>
        </p:grpSpPr>
        <p:grpSp>
          <p:nvGrpSpPr>
            <p:cNvPr id="422" name="Google Shape;422;p18"/>
            <p:cNvGrpSpPr/>
            <p:nvPr/>
          </p:nvGrpSpPr>
          <p:grpSpPr>
            <a:xfrm>
              <a:off x="461225" y="3334200"/>
              <a:ext cx="1480800" cy="285300"/>
              <a:chOff x="461225" y="3334200"/>
              <a:chExt cx="1480800" cy="285300"/>
            </a:xfrm>
          </p:grpSpPr>
          <p:sp>
            <p:nvSpPr>
              <p:cNvPr id="423" name="Google Shape;423;p18"/>
              <p:cNvSpPr/>
              <p:nvPr/>
            </p:nvSpPr>
            <p:spPr>
              <a:xfrm>
                <a:off x="4612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4" name="Google Shape;424;p18"/>
              <p:cNvSpPr/>
              <p:nvPr/>
            </p:nvSpPr>
            <p:spPr>
              <a:xfrm>
                <a:off x="8314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5" name="Google Shape;425;p18"/>
              <p:cNvSpPr/>
              <p:nvPr/>
            </p:nvSpPr>
            <p:spPr>
              <a:xfrm>
                <a:off x="12016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6" name="Google Shape;426;p18"/>
              <p:cNvSpPr/>
              <p:nvPr/>
            </p:nvSpPr>
            <p:spPr>
              <a:xfrm>
                <a:off x="1571825" y="3334200"/>
                <a:ext cx="370200" cy="2853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27" name="Google Shape;427;p18"/>
            <p:cNvGrpSpPr/>
            <p:nvPr/>
          </p:nvGrpSpPr>
          <p:grpSpPr>
            <a:xfrm>
              <a:off x="461225" y="3619500"/>
              <a:ext cx="1480800" cy="370200"/>
              <a:chOff x="461225" y="3249175"/>
              <a:chExt cx="1480800" cy="370200"/>
            </a:xfrm>
          </p:grpSpPr>
          <p:sp>
            <p:nvSpPr>
              <p:cNvPr id="428" name="Google Shape;428;p18"/>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29" name="Google Shape;429;p1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0" name="Google Shape;430;p1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1" name="Google Shape;431;p1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32" name="Google Shape;432;p18"/>
            <p:cNvGrpSpPr/>
            <p:nvPr/>
          </p:nvGrpSpPr>
          <p:grpSpPr>
            <a:xfrm>
              <a:off x="461225" y="3989700"/>
              <a:ext cx="1480800" cy="370200"/>
              <a:chOff x="461225" y="3249175"/>
              <a:chExt cx="1480800" cy="370200"/>
            </a:xfrm>
          </p:grpSpPr>
          <p:sp>
            <p:nvSpPr>
              <p:cNvPr id="433" name="Google Shape;433;p18"/>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4" name="Google Shape;434;p1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5" name="Google Shape;435;p1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6" name="Google Shape;436;p1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nvGrpSpPr>
            <p:cNvPr id="437" name="Google Shape;437;p18"/>
            <p:cNvGrpSpPr/>
            <p:nvPr/>
          </p:nvGrpSpPr>
          <p:grpSpPr>
            <a:xfrm>
              <a:off x="461225" y="4360025"/>
              <a:ext cx="1480800" cy="370200"/>
              <a:chOff x="461225" y="3249175"/>
              <a:chExt cx="1480800" cy="370200"/>
            </a:xfrm>
          </p:grpSpPr>
          <p:sp>
            <p:nvSpPr>
              <p:cNvPr id="438" name="Google Shape;438;p18"/>
              <p:cNvSpPr/>
              <p:nvPr/>
            </p:nvSpPr>
            <p:spPr>
              <a:xfrm>
                <a:off x="4612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39" name="Google Shape;439;p18"/>
              <p:cNvSpPr/>
              <p:nvPr/>
            </p:nvSpPr>
            <p:spPr>
              <a:xfrm>
                <a:off x="8314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0" name="Google Shape;440;p18"/>
              <p:cNvSpPr/>
              <p:nvPr/>
            </p:nvSpPr>
            <p:spPr>
              <a:xfrm>
                <a:off x="12016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41" name="Google Shape;441;p18"/>
              <p:cNvSpPr/>
              <p:nvPr/>
            </p:nvSpPr>
            <p:spPr>
              <a:xfrm>
                <a:off x="1571825" y="3249175"/>
                <a:ext cx="370200" cy="3702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grpSp>
      </p:grpSp>
      <p:grpSp>
        <p:nvGrpSpPr>
          <p:cNvPr id="442" name="Google Shape;442;p18"/>
          <p:cNvGrpSpPr/>
          <p:nvPr/>
        </p:nvGrpSpPr>
        <p:grpSpPr>
          <a:xfrm>
            <a:off x="1843925" y="-725"/>
            <a:ext cx="7300075" cy="5144088"/>
            <a:chOff x="1870575" y="-635"/>
            <a:chExt cx="7300075" cy="5174097"/>
          </a:xfrm>
        </p:grpSpPr>
        <p:sp>
          <p:nvSpPr>
            <p:cNvPr id="443" name="Google Shape;443;p18"/>
            <p:cNvSpPr/>
            <p:nvPr/>
          </p:nvSpPr>
          <p:spPr>
            <a:xfrm>
              <a:off x="1870575" y="-635"/>
              <a:ext cx="7300075" cy="4989625"/>
            </a:xfrm>
            <a:custGeom>
              <a:rect b="b" l="l" r="r" t="t"/>
              <a:pathLst>
                <a:path extrusionOk="0" h="199585" w="292003">
                  <a:moveTo>
                    <a:pt x="76429" y="0"/>
                  </a:moveTo>
                  <a:lnTo>
                    <a:pt x="0" y="163603"/>
                  </a:lnTo>
                  <a:lnTo>
                    <a:pt x="250486" y="199585"/>
                  </a:lnTo>
                  <a:lnTo>
                    <a:pt x="292003" y="107785"/>
                  </a:lnTo>
                  <a:lnTo>
                    <a:pt x="292003" y="52891"/>
                  </a:lnTo>
                  <a:lnTo>
                    <a:pt x="234162" y="0"/>
                  </a:lnTo>
                  <a:close/>
                </a:path>
              </a:pathLst>
            </a:custGeom>
            <a:gradFill>
              <a:gsLst>
                <a:gs pos="0">
                  <a:schemeClr val="accent3"/>
                </a:gs>
                <a:gs pos="77000">
                  <a:schemeClr val="accent1"/>
                </a:gs>
                <a:gs pos="100000">
                  <a:schemeClr val="accent1"/>
                </a:gs>
              </a:gsLst>
              <a:lin ang="8099331" scaled="0"/>
            </a:gradFill>
            <a:ln>
              <a:noFill/>
            </a:ln>
          </p:spPr>
        </p:sp>
        <p:sp>
          <p:nvSpPr>
            <p:cNvPr id="444" name="Google Shape;444;p18"/>
            <p:cNvSpPr/>
            <p:nvPr/>
          </p:nvSpPr>
          <p:spPr>
            <a:xfrm>
              <a:off x="1870575" y="4089437"/>
              <a:ext cx="6285225" cy="1084025"/>
            </a:xfrm>
            <a:custGeom>
              <a:rect b="b" l="l" r="r" t="t"/>
              <a:pathLst>
                <a:path extrusionOk="0" h="43361" w="251409">
                  <a:moveTo>
                    <a:pt x="0" y="0"/>
                  </a:moveTo>
                  <a:lnTo>
                    <a:pt x="6458" y="43361"/>
                  </a:lnTo>
                  <a:lnTo>
                    <a:pt x="251409" y="43361"/>
                  </a:lnTo>
                  <a:lnTo>
                    <a:pt x="250494" y="35931"/>
                  </a:lnTo>
                  <a:close/>
                </a:path>
              </a:pathLst>
            </a:custGeom>
            <a:solidFill>
              <a:schemeClr val="accent5"/>
            </a:solidFill>
            <a:ln>
              <a:noFill/>
            </a:ln>
          </p:spPr>
        </p:sp>
      </p:grpSp>
      <p:sp>
        <p:nvSpPr>
          <p:cNvPr id="445" name="Google Shape;445;p18"/>
          <p:cNvSpPr txBox="1"/>
          <p:nvPr>
            <p:ph idx="1" type="body"/>
          </p:nvPr>
        </p:nvSpPr>
        <p:spPr>
          <a:xfrm>
            <a:off x="4631450" y="2170025"/>
            <a:ext cx="2896200" cy="1887600"/>
          </a:xfrm>
          <a:prstGeom prst="rect">
            <a:avLst/>
          </a:prstGeom>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lt1"/>
              </a:buClr>
              <a:buSzPts val="1000"/>
              <a:buFont typeface="Sora"/>
              <a:buChar char="●"/>
              <a:defRPr sz="1000"/>
            </a:lvl1pPr>
            <a:lvl2pPr indent="-292100" lvl="1" marL="914400">
              <a:lnSpc>
                <a:spcPct val="115000"/>
              </a:lnSpc>
              <a:spcBef>
                <a:spcPts val="800"/>
              </a:spcBef>
              <a:spcAft>
                <a:spcPts val="0"/>
              </a:spcAft>
              <a:buClr>
                <a:schemeClr val="lt1"/>
              </a:buClr>
              <a:buSzPts val="1000"/>
              <a:buFont typeface="Sora"/>
              <a:buChar char="○"/>
              <a:defRPr sz="1000"/>
            </a:lvl2pPr>
            <a:lvl3pPr indent="-228600" lvl="2" marL="1371600">
              <a:lnSpc>
                <a:spcPct val="115000"/>
              </a:lnSpc>
              <a:spcBef>
                <a:spcPts val="800"/>
              </a:spcBef>
              <a:spcAft>
                <a:spcPts val="0"/>
              </a:spcAft>
              <a:buNone/>
              <a:defRPr sz="1000"/>
            </a:lvl3pPr>
            <a:lvl4pPr indent="-292100" lvl="3" marL="1828800">
              <a:lnSpc>
                <a:spcPct val="115000"/>
              </a:lnSpc>
              <a:spcBef>
                <a:spcPts val="1200"/>
              </a:spcBef>
              <a:spcAft>
                <a:spcPts val="0"/>
              </a:spcAft>
              <a:buClr>
                <a:schemeClr val="lt1"/>
              </a:buClr>
              <a:buSzPts val="1000"/>
              <a:buFont typeface="Sora"/>
              <a:buChar char="●"/>
              <a:defRPr sz="1000"/>
            </a:lvl4pPr>
            <a:lvl5pPr indent="-292100" lvl="4" marL="2286000">
              <a:lnSpc>
                <a:spcPct val="115000"/>
              </a:lnSpc>
              <a:spcBef>
                <a:spcPts val="800"/>
              </a:spcBef>
              <a:spcAft>
                <a:spcPts val="0"/>
              </a:spcAft>
              <a:buClr>
                <a:schemeClr val="lt1"/>
              </a:buClr>
              <a:buSzPts val="1000"/>
              <a:buFont typeface="Sora"/>
              <a:buChar char="○"/>
              <a:defRPr sz="1000"/>
            </a:lvl5pPr>
            <a:lvl6pPr indent="-292100" lvl="5" marL="2743200">
              <a:lnSpc>
                <a:spcPct val="115000"/>
              </a:lnSpc>
              <a:spcBef>
                <a:spcPts val="800"/>
              </a:spcBef>
              <a:spcAft>
                <a:spcPts val="0"/>
              </a:spcAft>
              <a:buClr>
                <a:schemeClr val="lt1"/>
              </a:buClr>
              <a:buSzPts val="1000"/>
              <a:buFont typeface="Sora"/>
              <a:buChar char="■"/>
              <a:defRPr sz="1000"/>
            </a:lvl6pPr>
            <a:lvl7pPr indent="-292100" lvl="6" marL="3200400">
              <a:lnSpc>
                <a:spcPct val="115000"/>
              </a:lnSpc>
              <a:spcBef>
                <a:spcPts val="800"/>
              </a:spcBef>
              <a:spcAft>
                <a:spcPts val="0"/>
              </a:spcAft>
              <a:buClr>
                <a:schemeClr val="lt1"/>
              </a:buClr>
              <a:buSzPts val="1000"/>
              <a:buFont typeface="Sora"/>
              <a:buChar char="●"/>
              <a:defRPr sz="1000"/>
            </a:lvl7pPr>
            <a:lvl8pPr indent="-292100" lvl="7" marL="3657600">
              <a:lnSpc>
                <a:spcPct val="115000"/>
              </a:lnSpc>
              <a:spcBef>
                <a:spcPts val="800"/>
              </a:spcBef>
              <a:spcAft>
                <a:spcPts val="0"/>
              </a:spcAft>
              <a:buClr>
                <a:schemeClr val="lt1"/>
              </a:buClr>
              <a:buSzPts val="1000"/>
              <a:buFont typeface="Sora"/>
              <a:buChar char="○"/>
              <a:defRPr sz="1000"/>
            </a:lvl8pPr>
            <a:lvl9pPr indent="-228600" lvl="8" marL="4114800">
              <a:lnSpc>
                <a:spcPct val="115000"/>
              </a:lnSpc>
              <a:spcBef>
                <a:spcPts val="800"/>
              </a:spcBef>
              <a:spcAft>
                <a:spcPts val="1200"/>
              </a:spcAft>
              <a:buNone/>
              <a:defRPr sz="1000"/>
            </a:lvl9pPr>
          </a:lstStyle>
          <a:p/>
        </p:txBody>
      </p:sp>
      <p:sp>
        <p:nvSpPr>
          <p:cNvPr id="446" name="Google Shape;446;p18"/>
          <p:cNvSpPr txBox="1"/>
          <p:nvPr>
            <p:ph type="title"/>
          </p:nvPr>
        </p:nvSpPr>
        <p:spPr>
          <a:xfrm>
            <a:off x="38100" y="93150"/>
            <a:ext cx="1583400" cy="189300"/>
          </a:xfrm>
          <a:prstGeom prst="rect">
            <a:avLst/>
          </a:prstGeom>
        </p:spPr>
        <p:txBody>
          <a:bodyPr anchorCtr="0" anchor="t" bIns="91425" lIns="182875" spcFirstLastPara="1" rIns="91425" wrap="square" tIns="91425">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2pPr>
            <a:lvl3pPr lvl="2">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3pPr>
            <a:lvl4pPr lvl="3">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4pPr>
            <a:lvl5pPr lvl="4">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5pPr>
            <a:lvl6pPr lvl="5">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6pPr>
            <a:lvl7pPr lvl="6">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7pPr>
            <a:lvl8pPr lvl="7">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8pPr>
            <a:lvl9pPr lvl="8">
              <a:spcBef>
                <a:spcPts val="0"/>
              </a:spcBef>
              <a:spcAft>
                <a:spcPts val="0"/>
              </a:spcAft>
              <a:buClr>
                <a:schemeClr val="accent5"/>
              </a:buClr>
              <a:buSzPts val="900"/>
              <a:buFont typeface="Sora"/>
              <a:buNone/>
              <a:defRPr sz="900">
                <a:solidFill>
                  <a:schemeClr val="accent5"/>
                </a:solidFill>
                <a:latin typeface="Sora"/>
                <a:ea typeface="Sora"/>
                <a:cs typeface="Sora"/>
                <a:sym typeface="Sora"/>
              </a:defRPr>
            </a:lvl9pPr>
          </a:lstStyle>
          <a:p/>
        </p:txBody>
      </p:sp>
      <p:sp>
        <p:nvSpPr>
          <p:cNvPr id="447" name="Google Shape;447;p18"/>
          <p:cNvSpPr txBox="1"/>
          <p:nvPr>
            <p:ph idx="2" type="body"/>
          </p:nvPr>
        </p:nvSpPr>
        <p:spPr>
          <a:xfrm>
            <a:off x="4631450" y="827575"/>
            <a:ext cx="2896200" cy="12003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Font typeface="Sora"/>
              <a:buChar char="●"/>
              <a:defRPr sz="1000"/>
            </a:lvl1pPr>
            <a:lvl2pPr indent="-292100" lvl="1" marL="914400">
              <a:spcBef>
                <a:spcPts val="0"/>
              </a:spcBef>
              <a:spcAft>
                <a:spcPts val="0"/>
              </a:spcAft>
              <a:buSzPts val="1000"/>
              <a:buFont typeface="Sora"/>
              <a:buChar char="○"/>
              <a:defRPr sz="1000"/>
            </a:lvl2pPr>
            <a:lvl3pPr indent="-292100" lvl="2" marL="1371600">
              <a:spcBef>
                <a:spcPts val="0"/>
              </a:spcBef>
              <a:spcAft>
                <a:spcPts val="0"/>
              </a:spcAft>
              <a:buSzPts val="1000"/>
              <a:buFont typeface="Sora"/>
              <a:buChar char="■"/>
              <a:defRPr sz="1000"/>
            </a:lvl3pPr>
            <a:lvl4pPr indent="-292100" lvl="3" marL="1828800">
              <a:spcBef>
                <a:spcPts val="0"/>
              </a:spcBef>
              <a:spcAft>
                <a:spcPts val="0"/>
              </a:spcAft>
              <a:buSzPts val="1000"/>
              <a:buFont typeface="Sora"/>
              <a:buChar char="●"/>
              <a:defRPr sz="1000"/>
            </a:lvl4pPr>
            <a:lvl5pPr indent="-292100" lvl="4" marL="2286000">
              <a:spcBef>
                <a:spcPts val="0"/>
              </a:spcBef>
              <a:spcAft>
                <a:spcPts val="0"/>
              </a:spcAft>
              <a:buSzPts val="1000"/>
              <a:buFont typeface="Sora"/>
              <a:buChar char="○"/>
              <a:defRPr sz="1000"/>
            </a:lvl5pPr>
            <a:lvl6pPr indent="-292100" lvl="5" marL="2743200">
              <a:spcBef>
                <a:spcPts val="0"/>
              </a:spcBef>
              <a:spcAft>
                <a:spcPts val="0"/>
              </a:spcAft>
              <a:buSzPts val="1000"/>
              <a:buFont typeface="Sora"/>
              <a:buChar char="■"/>
              <a:defRPr sz="1000"/>
            </a:lvl6pPr>
            <a:lvl7pPr indent="-292100" lvl="6" marL="3200400">
              <a:spcBef>
                <a:spcPts val="0"/>
              </a:spcBef>
              <a:spcAft>
                <a:spcPts val="0"/>
              </a:spcAft>
              <a:buSzPts val="1000"/>
              <a:buFont typeface="Sora"/>
              <a:buChar char="●"/>
              <a:defRPr sz="1000"/>
            </a:lvl7pPr>
            <a:lvl8pPr indent="-292100" lvl="7" marL="3657600">
              <a:spcBef>
                <a:spcPts val="0"/>
              </a:spcBef>
              <a:spcAft>
                <a:spcPts val="0"/>
              </a:spcAft>
              <a:buSzPts val="1000"/>
              <a:buFont typeface="Sora"/>
              <a:buChar char="○"/>
              <a:defRPr sz="1000"/>
            </a:lvl8pPr>
            <a:lvl9pPr indent="-292100" lvl="8" marL="4114800">
              <a:spcBef>
                <a:spcPts val="0"/>
              </a:spcBef>
              <a:spcAft>
                <a:spcPts val="0"/>
              </a:spcAft>
              <a:buSzPts val="1000"/>
              <a:buFont typeface="Sora"/>
              <a:buChar char="■"/>
              <a:defRPr sz="1000"/>
            </a:lvl9pPr>
          </a:lstStyle>
          <a:p/>
        </p:txBody>
      </p:sp>
      <p:sp>
        <p:nvSpPr>
          <p:cNvPr id="448" name="Google Shape;448;p18"/>
          <p:cNvSpPr txBox="1"/>
          <p:nvPr>
            <p:ph idx="3" type="title"/>
          </p:nvPr>
        </p:nvSpPr>
        <p:spPr>
          <a:xfrm>
            <a:off x="115025" y="502775"/>
            <a:ext cx="3905400" cy="587700"/>
          </a:xfrm>
          <a:prstGeom prst="rect">
            <a:avLst/>
          </a:prstGeom>
        </p:spPr>
        <p:txBody>
          <a:bodyPr anchorCtr="0" anchor="t" bIns="91425" lIns="91425" spcFirstLastPara="1" rIns="91425" wrap="square" tIns="91425">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449" name="Google Shape;449;p18"/>
          <p:cNvSpPr txBox="1"/>
          <p:nvPr>
            <p:ph idx="4" type="title"/>
          </p:nvPr>
        </p:nvSpPr>
        <p:spPr>
          <a:xfrm>
            <a:off x="228600" y="4774929"/>
            <a:ext cx="1939200" cy="189300"/>
          </a:xfrm>
          <a:prstGeom prst="rect">
            <a:avLst/>
          </a:prstGeom>
        </p:spPr>
        <p:txBody>
          <a:bodyPr anchorCtr="0" anchor="ctr" bIns="0" lIns="0" spcFirstLastPara="1" rIns="0" wrap="square" tIns="0">
            <a:normAutofit/>
          </a:bodyPr>
          <a:lstStyle>
            <a:lvl1pPr lvl="0">
              <a:spcBef>
                <a:spcPts val="0"/>
              </a:spcBef>
              <a:spcAft>
                <a:spcPts val="0"/>
              </a:spcAft>
              <a:buNone/>
              <a:defRPr sz="900">
                <a:solidFill>
                  <a:schemeClr val="accent5"/>
                </a:solidFill>
                <a:latin typeface="Sora"/>
                <a:ea typeface="Sora"/>
                <a:cs typeface="Sora"/>
                <a:sym typeface="Sora"/>
              </a:defRPr>
            </a:lvl1pPr>
            <a:lvl2pPr lvl="1">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2pPr>
            <a:lvl3pPr lvl="2">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3pPr>
            <a:lvl4pPr lvl="3">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4pPr>
            <a:lvl5pPr lvl="4">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5pPr>
            <a:lvl6pPr lvl="5">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6pPr>
            <a:lvl7pPr lvl="6">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7pPr>
            <a:lvl8pPr lvl="7">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8pPr>
            <a:lvl9pPr lvl="8">
              <a:spcBef>
                <a:spcPts val="0"/>
              </a:spcBef>
              <a:spcAft>
                <a:spcPts val="0"/>
              </a:spcAft>
              <a:buClr>
                <a:schemeClr val="accent5"/>
              </a:buClr>
              <a:buSzPts val="900"/>
              <a:buFont typeface="Sora"/>
              <a:buNone/>
              <a:defRPr sz="900">
                <a:solidFill>
                  <a:schemeClr val="accent5"/>
                </a:solidFill>
                <a:latin typeface="Sora SemiBold"/>
                <a:ea typeface="Sora SemiBold"/>
                <a:cs typeface="Sora SemiBold"/>
                <a:sym typeface="Sora SemiBold"/>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 Dark">
  <p:cSld name="BLANK_1_1_1_1_1_1_1_1_1_1_4_1">
    <p:bg>
      <p:bgPr>
        <a:solidFill>
          <a:schemeClr val="lt1"/>
        </a:solidFill>
      </p:bgPr>
    </p:bg>
    <p:spTree>
      <p:nvGrpSpPr>
        <p:cNvPr id="450" name="Shape 450"/>
        <p:cNvGrpSpPr/>
        <p:nvPr/>
      </p:nvGrpSpPr>
      <p:grpSpPr>
        <a:xfrm>
          <a:off x="0" y="0"/>
          <a:ext cx="0" cy="0"/>
          <a:chOff x="0" y="0"/>
          <a:chExt cx="0" cy="0"/>
        </a:xfrm>
      </p:grpSpPr>
      <p:sp>
        <p:nvSpPr>
          <p:cNvPr id="451" name="Google Shape;451;p19"/>
          <p:cNvSpPr/>
          <p:nvPr/>
        </p:nvSpPr>
        <p:spPr>
          <a:xfrm rot="-737329">
            <a:off x="5068924" y="-96942"/>
            <a:ext cx="3371552" cy="1136324"/>
          </a:xfrm>
          <a:prstGeom prst="chord">
            <a:avLst>
              <a:gd fmla="val 21353619" name="adj1"/>
              <a:gd fmla="val 1421063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Sora"/>
              <a:ea typeface="Sora"/>
              <a:cs typeface="Sora"/>
              <a:sym typeface="Sora"/>
            </a:endParaRPr>
          </a:p>
        </p:txBody>
      </p:sp>
      <p:sp>
        <p:nvSpPr>
          <p:cNvPr id="452" name="Google Shape;452;p19"/>
          <p:cNvSpPr txBox="1"/>
          <p:nvPr>
            <p:ph type="title"/>
          </p:nvPr>
        </p:nvSpPr>
        <p:spPr>
          <a:xfrm>
            <a:off x="134550" y="1524225"/>
            <a:ext cx="1119600" cy="2976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453" name="Google Shape;453;p19"/>
          <p:cNvSpPr txBox="1"/>
          <p:nvPr>
            <p:ph idx="2" type="title"/>
          </p:nvPr>
        </p:nvSpPr>
        <p:spPr>
          <a:xfrm>
            <a:off x="134550" y="2606200"/>
            <a:ext cx="1119600" cy="297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454" name="Google Shape;454;p19"/>
          <p:cNvSpPr txBox="1"/>
          <p:nvPr>
            <p:ph idx="3" type="title"/>
          </p:nvPr>
        </p:nvSpPr>
        <p:spPr>
          <a:xfrm>
            <a:off x="134550" y="3659750"/>
            <a:ext cx="1119600" cy="297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3"/>
              </a:buClr>
              <a:buSzPts val="1200"/>
              <a:buFont typeface="IBM Plex Sans Medium"/>
              <a:buNone/>
              <a:defRPr sz="1200">
                <a:solidFill>
                  <a:schemeClr val="accent3"/>
                </a:solidFill>
                <a:latin typeface="IBM Plex Sans Medium"/>
                <a:ea typeface="IBM Plex Sans Medium"/>
                <a:cs typeface="IBM Plex Sans Medium"/>
                <a:sym typeface="IBM Plex Sans Medium"/>
              </a:defRPr>
            </a:lvl1pPr>
            <a:lvl2pPr lvl="1">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2pPr>
            <a:lvl3pPr lvl="2">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3pPr>
            <a:lvl4pPr lvl="3">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4pPr>
            <a:lvl5pPr lvl="4">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5pPr>
            <a:lvl6pPr lvl="5">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6pPr>
            <a:lvl7pPr lvl="6">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7pPr>
            <a:lvl8pPr lvl="7">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8pPr>
            <a:lvl9pPr lvl="8">
              <a:spcBef>
                <a:spcPts val="0"/>
              </a:spcBef>
              <a:spcAft>
                <a:spcPts val="0"/>
              </a:spcAft>
              <a:buClr>
                <a:schemeClr val="accent3"/>
              </a:buClr>
              <a:buSzPts val="1000"/>
              <a:buFont typeface="IBM Plex Sans Medium"/>
              <a:buNone/>
              <a:defRPr sz="1000">
                <a:solidFill>
                  <a:schemeClr val="accent3"/>
                </a:solidFill>
                <a:latin typeface="IBM Plex Sans Medium"/>
                <a:ea typeface="IBM Plex Sans Medium"/>
                <a:cs typeface="IBM Plex Sans Medium"/>
                <a:sym typeface="IBM Plex Sans Medium"/>
              </a:defRPr>
            </a:lvl9pPr>
          </a:lstStyle>
          <a:p/>
        </p:txBody>
      </p:sp>
      <p:sp>
        <p:nvSpPr>
          <p:cNvPr id="455" name="Google Shape;455;p19"/>
          <p:cNvSpPr txBox="1"/>
          <p:nvPr>
            <p:ph idx="4" type="title"/>
          </p:nvPr>
        </p:nvSpPr>
        <p:spPr>
          <a:xfrm>
            <a:off x="38100" y="319650"/>
            <a:ext cx="3116700" cy="520200"/>
          </a:xfrm>
          <a:prstGeom prst="rect">
            <a:avLst/>
          </a:prstGeom>
        </p:spPr>
        <p:txBody>
          <a:bodyPr anchorCtr="0" anchor="t" bIns="91425" lIns="182875" spcFirstLastPara="1" rIns="91425" wrap="square" tIns="91425">
            <a:spAutoFit/>
          </a:bodyPr>
          <a:lstStyle>
            <a:lvl1pPr lvl="0">
              <a:spcBef>
                <a:spcPts val="0"/>
              </a:spcBef>
              <a:spcAft>
                <a:spcPts val="0"/>
              </a:spcAft>
              <a:buNone/>
              <a:defRPr sz="1600">
                <a:solidFill>
                  <a:schemeClr val="accent3"/>
                </a:solidFill>
                <a:latin typeface="IBM Plex Sans Medium"/>
                <a:ea typeface="IBM Plex Sans Medium"/>
                <a:cs typeface="IBM Plex Sans Medium"/>
                <a:sym typeface="IBM Plex Sans Medium"/>
              </a:defRPr>
            </a:lvl1pPr>
            <a:lvl2pPr lvl="1">
              <a:lnSpc>
                <a:spcPct val="115000"/>
              </a:lnSpc>
              <a:spcBef>
                <a:spcPts val="0"/>
              </a:spcBef>
              <a:spcAft>
                <a:spcPts val="0"/>
              </a:spcAft>
              <a:buNone/>
              <a:defRPr sz="1800">
                <a:solidFill>
                  <a:schemeClr val="accent3"/>
                </a:solidFill>
              </a:defRPr>
            </a:lvl2pPr>
            <a:lvl3pPr lvl="2">
              <a:lnSpc>
                <a:spcPct val="115000"/>
              </a:lnSpc>
              <a:spcBef>
                <a:spcPts val="0"/>
              </a:spcBef>
              <a:spcAft>
                <a:spcPts val="0"/>
              </a:spcAft>
              <a:buNone/>
              <a:defRPr sz="1800">
                <a:solidFill>
                  <a:schemeClr val="accent3"/>
                </a:solidFill>
              </a:defRPr>
            </a:lvl3pPr>
            <a:lvl4pPr lvl="3">
              <a:lnSpc>
                <a:spcPct val="115000"/>
              </a:lnSpc>
              <a:spcBef>
                <a:spcPts val="0"/>
              </a:spcBef>
              <a:spcAft>
                <a:spcPts val="0"/>
              </a:spcAft>
              <a:buNone/>
              <a:defRPr sz="1800">
                <a:solidFill>
                  <a:schemeClr val="accent3"/>
                </a:solidFill>
              </a:defRPr>
            </a:lvl4pPr>
            <a:lvl5pPr lvl="4">
              <a:lnSpc>
                <a:spcPct val="115000"/>
              </a:lnSpc>
              <a:spcBef>
                <a:spcPts val="0"/>
              </a:spcBef>
              <a:spcAft>
                <a:spcPts val="0"/>
              </a:spcAft>
              <a:buNone/>
              <a:defRPr sz="1800">
                <a:solidFill>
                  <a:schemeClr val="accent3"/>
                </a:solidFill>
              </a:defRPr>
            </a:lvl5pPr>
            <a:lvl6pPr lvl="5">
              <a:lnSpc>
                <a:spcPct val="115000"/>
              </a:lnSpc>
              <a:spcBef>
                <a:spcPts val="0"/>
              </a:spcBef>
              <a:spcAft>
                <a:spcPts val="0"/>
              </a:spcAft>
              <a:buNone/>
              <a:defRPr sz="1800">
                <a:solidFill>
                  <a:schemeClr val="accent3"/>
                </a:solidFill>
              </a:defRPr>
            </a:lvl6pPr>
            <a:lvl7pPr lvl="6">
              <a:lnSpc>
                <a:spcPct val="115000"/>
              </a:lnSpc>
              <a:spcBef>
                <a:spcPts val="0"/>
              </a:spcBef>
              <a:spcAft>
                <a:spcPts val="0"/>
              </a:spcAft>
              <a:buNone/>
              <a:defRPr sz="1800">
                <a:solidFill>
                  <a:schemeClr val="accent3"/>
                </a:solidFill>
              </a:defRPr>
            </a:lvl7pPr>
            <a:lvl8pPr lvl="7">
              <a:lnSpc>
                <a:spcPct val="115000"/>
              </a:lnSpc>
              <a:spcBef>
                <a:spcPts val="0"/>
              </a:spcBef>
              <a:spcAft>
                <a:spcPts val="0"/>
              </a:spcAft>
              <a:buNone/>
              <a:defRPr sz="1800">
                <a:solidFill>
                  <a:schemeClr val="accent3"/>
                </a:solidFill>
              </a:defRPr>
            </a:lvl8pPr>
            <a:lvl9pPr lvl="8">
              <a:lnSpc>
                <a:spcPct val="115000"/>
              </a:lnSpc>
              <a:spcBef>
                <a:spcPts val="0"/>
              </a:spcBef>
              <a:spcAft>
                <a:spcPts val="0"/>
              </a:spcAft>
              <a:buNone/>
              <a:defRPr sz="1800">
                <a:solidFill>
                  <a:schemeClr val="accent3"/>
                </a:solidFill>
              </a:defRPr>
            </a:lvl9pPr>
          </a:lstStyle>
          <a:p/>
        </p:txBody>
      </p:sp>
      <p:sp>
        <p:nvSpPr>
          <p:cNvPr id="456" name="Google Shape;456;p19"/>
          <p:cNvSpPr txBox="1"/>
          <p:nvPr>
            <p:ph idx="5" type="title"/>
          </p:nvPr>
        </p:nvSpPr>
        <p:spPr>
          <a:xfrm>
            <a:off x="1326150" y="983700"/>
            <a:ext cx="2296500" cy="297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457" name="Google Shape;457;p19"/>
          <p:cNvSpPr txBox="1"/>
          <p:nvPr>
            <p:ph idx="6" type="title"/>
          </p:nvPr>
        </p:nvSpPr>
        <p:spPr>
          <a:xfrm>
            <a:off x="3808925" y="983700"/>
            <a:ext cx="2296500" cy="297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458" name="Google Shape;458;p19"/>
          <p:cNvSpPr txBox="1"/>
          <p:nvPr>
            <p:ph idx="7" type="title"/>
          </p:nvPr>
        </p:nvSpPr>
        <p:spPr>
          <a:xfrm>
            <a:off x="6291700" y="983700"/>
            <a:ext cx="2296500" cy="297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1pPr>
            <a:lvl2pPr lvl="1">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2pPr>
            <a:lvl3pPr lvl="2">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3pPr>
            <a:lvl4pPr lvl="3">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4pPr>
            <a:lvl5pPr lvl="4">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5pPr>
            <a:lvl6pPr lvl="5">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6pPr>
            <a:lvl7pPr lvl="6">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7pPr>
            <a:lvl8pPr lvl="7">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8pPr>
            <a:lvl9pPr lvl="8">
              <a:spcBef>
                <a:spcPts val="0"/>
              </a:spcBef>
              <a:spcAft>
                <a:spcPts val="0"/>
              </a:spcAft>
              <a:buClr>
                <a:schemeClr val="accent1"/>
              </a:buClr>
              <a:buSzPts val="1200"/>
              <a:buFont typeface="IBM Plex Sans Medium"/>
              <a:buNone/>
              <a:defRPr sz="1200">
                <a:solidFill>
                  <a:schemeClr val="accent1"/>
                </a:solidFill>
                <a:latin typeface="IBM Plex Sans Medium"/>
                <a:ea typeface="IBM Plex Sans Medium"/>
                <a:cs typeface="IBM Plex Sans Medium"/>
                <a:sym typeface="IBM Plex Sans Medium"/>
              </a:defRPr>
            </a:lvl9pPr>
          </a:lstStyle>
          <a:p/>
        </p:txBody>
      </p:sp>
      <p:sp>
        <p:nvSpPr>
          <p:cNvPr id="459" name="Google Shape;459;p19"/>
          <p:cNvSpPr/>
          <p:nvPr/>
        </p:nvSpPr>
        <p:spPr>
          <a:xfrm flipH="1" rot="-6104187">
            <a:off x="4324040" y="2970795"/>
            <a:ext cx="1541221" cy="4732320"/>
          </a:xfrm>
          <a:prstGeom prst="chord">
            <a:avLst>
              <a:gd fmla="val 4994308" name="adj1"/>
              <a:gd fmla="val 15114049"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0" name="Google Shape;460;p19"/>
          <p:cNvSpPr/>
          <p:nvPr/>
        </p:nvSpPr>
        <p:spPr>
          <a:xfrm rot="5740201">
            <a:off x="4240558" y="2810912"/>
            <a:ext cx="1433212" cy="5490517"/>
          </a:xfrm>
          <a:prstGeom prst="chord">
            <a:avLst>
              <a:gd fmla="val 5592353" name="adj1"/>
              <a:gd fmla="val 15024063" name="adj2"/>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61" name="Google Shape;461;p19"/>
          <p:cNvSpPr txBox="1"/>
          <p:nvPr>
            <p:ph idx="8" type="title"/>
          </p:nvPr>
        </p:nvSpPr>
        <p:spPr>
          <a:xfrm>
            <a:off x="38100" y="93150"/>
            <a:ext cx="1583400" cy="189300"/>
          </a:xfrm>
          <a:prstGeom prst="rect">
            <a:avLst/>
          </a:prstGeom>
        </p:spPr>
        <p:txBody>
          <a:bodyPr anchorCtr="0" anchor="t" bIns="91425" lIns="182875" spcFirstLastPara="1" rIns="91425" wrap="square" tIns="91425">
            <a:norm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a:ea typeface="Sora"/>
                <a:cs typeface="Sora"/>
                <a:sym typeface="Sora"/>
              </a:defRPr>
            </a:lvl2pPr>
            <a:lvl3pPr lvl="2">
              <a:spcBef>
                <a:spcPts val="0"/>
              </a:spcBef>
              <a:spcAft>
                <a:spcPts val="0"/>
              </a:spcAft>
              <a:buClr>
                <a:schemeClr val="dk2"/>
              </a:buClr>
              <a:buSzPts val="900"/>
              <a:buFont typeface="Sora"/>
              <a:buNone/>
              <a:defRPr sz="900">
                <a:solidFill>
                  <a:schemeClr val="dk2"/>
                </a:solidFill>
                <a:latin typeface="Sora"/>
                <a:ea typeface="Sora"/>
                <a:cs typeface="Sora"/>
                <a:sym typeface="Sora"/>
              </a:defRPr>
            </a:lvl3pPr>
            <a:lvl4pPr lvl="3">
              <a:spcBef>
                <a:spcPts val="0"/>
              </a:spcBef>
              <a:spcAft>
                <a:spcPts val="0"/>
              </a:spcAft>
              <a:buClr>
                <a:schemeClr val="dk2"/>
              </a:buClr>
              <a:buSzPts val="900"/>
              <a:buFont typeface="Sora"/>
              <a:buNone/>
              <a:defRPr sz="900">
                <a:solidFill>
                  <a:schemeClr val="dk2"/>
                </a:solidFill>
                <a:latin typeface="Sora"/>
                <a:ea typeface="Sora"/>
                <a:cs typeface="Sora"/>
                <a:sym typeface="Sora"/>
              </a:defRPr>
            </a:lvl4pPr>
            <a:lvl5pPr lvl="4">
              <a:spcBef>
                <a:spcPts val="0"/>
              </a:spcBef>
              <a:spcAft>
                <a:spcPts val="0"/>
              </a:spcAft>
              <a:buClr>
                <a:schemeClr val="dk2"/>
              </a:buClr>
              <a:buSzPts val="900"/>
              <a:buFont typeface="Sora"/>
              <a:buNone/>
              <a:defRPr sz="900">
                <a:solidFill>
                  <a:schemeClr val="dk2"/>
                </a:solidFill>
                <a:latin typeface="Sora"/>
                <a:ea typeface="Sora"/>
                <a:cs typeface="Sora"/>
                <a:sym typeface="Sora"/>
              </a:defRPr>
            </a:lvl5pPr>
            <a:lvl6pPr lvl="5">
              <a:spcBef>
                <a:spcPts val="0"/>
              </a:spcBef>
              <a:spcAft>
                <a:spcPts val="0"/>
              </a:spcAft>
              <a:buClr>
                <a:schemeClr val="dk2"/>
              </a:buClr>
              <a:buSzPts val="900"/>
              <a:buFont typeface="Sora"/>
              <a:buNone/>
              <a:defRPr sz="900">
                <a:solidFill>
                  <a:schemeClr val="dk2"/>
                </a:solidFill>
                <a:latin typeface="Sora"/>
                <a:ea typeface="Sora"/>
                <a:cs typeface="Sora"/>
                <a:sym typeface="Sora"/>
              </a:defRPr>
            </a:lvl6pPr>
            <a:lvl7pPr lvl="6">
              <a:spcBef>
                <a:spcPts val="0"/>
              </a:spcBef>
              <a:spcAft>
                <a:spcPts val="0"/>
              </a:spcAft>
              <a:buClr>
                <a:schemeClr val="dk2"/>
              </a:buClr>
              <a:buSzPts val="900"/>
              <a:buFont typeface="Sora"/>
              <a:buNone/>
              <a:defRPr sz="900">
                <a:solidFill>
                  <a:schemeClr val="dk2"/>
                </a:solidFill>
                <a:latin typeface="Sora"/>
                <a:ea typeface="Sora"/>
                <a:cs typeface="Sora"/>
                <a:sym typeface="Sora"/>
              </a:defRPr>
            </a:lvl7pPr>
            <a:lvl8pPr lvl="7">
              <a:spcBef>
                <a:spcPts val="0"/>
              </a:spcBef>
              <a:spcAft>
                <a:spcPts val="0"/>
              </a:spcAft>
              <a:buClr>
                <a:schemeClr val="dk2"/>
              </a:buClr>
              <a:buSzPts val="900"/>
              <a:buFont typeface="Sora"/>
              <a:buNone/>
              <a:defRPr sz="900">
                <a:solidFill>
                  <a:schemeClr val="dk2"/>
                </a:solidFill>
                <a:latin typeface="Sora"/>
                <a:ea typeface="Sora"/>
                <a:cs typeface="Sora"/>
                <a:sym typeface="Sora"/>
              </a:defRPr>
            </a:lvl8pPr>
            <a:lvl9pPr lvl="8">
              <a:spcBef>
                <a:spcPts val="0"/>
              </a:spcBef>
              <a:spcAft>
                <a:spcPts val="0"/>
              </a:spcAft>
              <a:buClr>
                <a:schemeClr val="dk2"/>
              </a:buClr>
              <a:buSzPts val="900"/>
              <a:buFont typeface="Sora"/>
              <a:buNone/>
              <a:defRPr sz="900">
                <a:solidFill>
                  <a:schemeClr val="dk2"/>
                </a:solidFill>
                <a:latin typeface="Sora"/>
                <a:ea typeface="Sora"/>
                <a:cs typeface="Sora"/>
                <a:sym typeface="Sora"/>
              </a:defRPr>
            </a:lvl9pPr>
          </a:lstStyle>
          <a:p/>
        </p:txBody>
      </p:sp>
      <p:sp>
        <p:nvSpPr>
          <p:cNvPr id="462" name="Google Shape;462;p19"/>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63" name="Google Shape;463;p19"/>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64" name="Google Shape;464;p19"/>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65" name="Google Shape;465;p19"/>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66" name="Google Shape;466;p19"/>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67" name="Google Shape;467;p19"/>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1"/>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68" name="Google Shape;468;p19"/>
          <p:cNvSpPr txBox="1"/>
          <p:nvPr>
            <p:ph idx="17" type="body"/>
          </p:nvPr>
        </p:nvSpPr>
        <p:spPr>
          <a:xfrm>
            <a:off x="1326025" y="1524225"/>
            <a:ext cx="2296500" cy="8325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69" name="Google Shape;469;p19"/>
          <p:cNvSpPr txBox="1"/>
          <p:nvPr>
            <p:ph idx="18" type="body"/>
          </p:nvPr>
        </p:nvSpPr>
        <p:spPr>
          <a:xfrm>
            <a:off x="3808867" y="1524225"/>
            <a:ext cx="2296500" cy="8325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70" name="Google Shape;470;p19"/>
          <p:cNvSpPr txBox="1"/>
          <p:nvPr>
            <p:ph idx="19" type="body"/>
          </p:nvPr>
        </p:nvSpPr>
        <p:spPr>
          <a:xfrm>
            <a:off x="6291721" y="1524225"/>
            <a:ext cx="2296500" cy="8325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Clr>
                <a:schemeClr val="accent3"/>
              </a:buClr>
              <a:buSzPts val="1000"/>
              <a:buFont typeface="Sora"/>
              <a:buChar char="➔"/>
              <a:defRPr sz="1000">
                <a:solidFill>
                  <a:schemeClr val="dk1"/>
                </a:solidFill>
              </a:defRPr>
            </a:lvl1pPr>
            <a:lvl2pPr indent="-292100" lvl="1" marL="914400">
              <a:spcBef>
                <a:spcPts val="0"/>
              </a:spcBef>
              <a:spcAft>
                <a:spcPts val="0"/>
              </a:spcAft>
              <a:buClr>
                <a:schemeClr val="dk1"/>
              </a:buClr>
              <a:buSzPts val="1000"/>
              <a:buFont typeface="Sora"/>
              <a:buChar char="◆"/>
              <a:defRPr sz="1000">
                <a:solidFill>
                  <a:schemeClr val="dk1"/>
                </a:solidFill>
              </a:defRPr>
            </a:lvl2pPr>
            <a:lvl3pPr indent="-292100" lvl="2" marL="1371600">
              <a:spcBef>
                <a:spcPts val="0"/>
              </a:spcBef>
              <a:spcAft>
                <a:spcPts val="0"/>
              </a:spcAft>
              <a:buClr>
                <a:schemeClr val="dk1"/>
              </a:buClr>
              <a:buSzPts val="1000"/>
              <a:buFont typeface="Sora"/>
              <a:buChar char="●"/>
              <a:defRPr sz="1000">
                <a:solidFill>
                  <a:schemeClr val="dk1"/>
                </a:solidFill>
              </a:defRPr>
            </a:lvl3pPr>
            <a:lvl4pPr indent="-292100" lvl="3" marL="1828800">
              <a:spcBef>
                <a:spcPts val="0"/>
              </a:spcBef>
              <a:spcAft>
                <a:spcPts val="0"/>
              </a:spcAft>
              <a:buClr>
                <a:schemeClr val="dk1"/>
              </a:buClr>
              <a:buSzPts val="1000"/>
              <a:buFont typeface="Sora"/>
              <a:buChar char="○"/>
              <a:defRPr sz="1000">
                <a:solidFill>
                  <a:schemeClr val="dk1"/>
                </a:solidFill>
              </a:defRPr>
            </a:lvl4pPr>
            <a:lvl5pPr indent="-292100" lvl="4" marL="2286000">
              <a:spcBef>
                <a:spcPts val="0"/>
              </a:spcBef>
              <a:spcAft>
                <a:spcPts val="0"/>
              </a:spcAft>
              <a:buClr>
                <a:schemeClr val="dk1"/>
              </a:buClr>
              <a:buSzPts val="1000"/>
              <a:buFont typeface="Sora"/>
              <a:buChar char="◆"/>
              <a:defRPr sz="1000">
                <a:solidFill>
                  <a:schemeClr val="dk1"/>
                </a:solidFill>
              </a:defRPr>
            </a:lvl5pPr>
            <a:lvl6pPr indent="-292100" lvl="5" marL="2743200">
              <a:spcBef>
                <a:spcPts val="0"/>
              </a:spcBef>
              <a:spcAft>
                <a:spcPts val="0"/>
              </a:spcAft>
              <a:buClr>
                <a:schemeClr val="dk1"/>
              </a:buClr>
              <a:buSzPts val="1000"/>
              <a:buFont typeface="Sora"/>
              <a:buChar char="●"/>
              <a:defRPr sz="1000">
                <a:solidFill>
                  <a:schemeClr val="dk1"/>
                </a:solidFill>
              </a:defRPr>
            </a:lvl6pPr>
            <a:lvl7pPr indent="-292100" lvl="6" marL="3200400">
              <a:spcBef>
                <a:spcPts val="0"/>
              </a:spcBef>
              <a:spcAft>
                <a:spcPts val="0"/>
              </a:spcAft>
              <a:buClr>
                <a:schemeClr val="dk1"/>
              </a:buClr>
              <a:buSzPts val="1000"/>
              <a:buFont typeface="Sora"/>
              <a:buChar char="○"/>
              <a:defRPr sz="1000">
                <a:solidFill>
                  <a:schemeClr val="dk1"/>
                </a:solidFill>
              </a:defRPr>
            </a:lvl7pPr>
            <a:lvl8pPr indent="-292100" lvl="7" marL="3657600">
              <a:spcBef>
                <a:spcPts val="0"/>
              </a:spcBef>
              <a:spcAft>
                <a:spcPts val="0"/>
              </a:spcAft>
              <a:buClr>
                <a:schemeClr val="dk1"/>
              </a:buClr>
              <a:buSzPts val="1000"/>
              <a:buFont typeface="Sora"/>
              <a:buChar char="◆"/>
              <a:defRPr sz="1000">
                <a:solidFill>
                  <a:schemeClr val="dk1"/>
                </a:solidFill>
              </a:defRPr>
            </a:lvl8pPr>
            <a:lvl9pPr indent="-292100" lvl="8" marL="4114800">
              <a:spcBef>
                <a:spcPts val="0"/>
              </a:spcBef>
              <a:spcAft>
                <a:spcPts val="0"/>
              </a:spcAft>
              <a:buClr>
                <a:schemeClr val="dk1"/>
              </a:buClr>
              <a:buSzPts val="1000"/>
              <a:buFont typeface="Sora"/>
              <a:buChar char="●"/>
              <a:defRPr sz="1000">
                <a:solidFill>
                  <a:schemeClr val="dk1"/>
                </a:solidFill>
              </a:defRPr>
            </a:lvl9pPr>
          </a:lstStyle>
          <a:p/>
        </p:txBody>
      </p:sp>
      <p:sp>
        <p:nvSpPr>
          <p:cNvPr id="471" name="Google Shape;471;p19"/>
          <p:cNvSpPr txBox="1"/>
          <p:nvPr>
            <p:ph idx="20" type="title"/>
          </p:nvPr>
        </p:nvSpPr>
        <p:spPr>
          <a:xfrm>
            <a:off x="228600" y="4774929"/>
            <a:ext cx="1939200" cy="189300"/>
          </a:xfrm>
          <a:prstGeom prst="rect">
            <a:avLst/>
          </a:prstGeom>
        </p:spPr>
        <p:txBody>
          <a:bodyPr anchorCtr="0" anchor="t" bIns="0" lIns="0" spcFirstLastPara="1" rIns="0" wrap="square" tIns="0">
            <a:normAutofit/>
          </a:bodyPr>
          <a:lstStyle>
            <a:lvl1pPr lvl="0">
              <a:spcBef>
                <a:spcPts val="0"/>
              </a:spcBef>
              <a:spcAft>
                <a:spcPts val="0"/>
              </a:spcAft>
              <a:buNone/>
              <a:defRPr sz="900">
                <a:solidFill>
                  <a:schemeClr val="dk2"/>
                </a:solidFill>
                <a:latin typeface="Sora"/>
                <a:ea typeface="Sora"/>
                <a:cs typeface="Sora"/>
                <a:sym typeface="Sora"/>
              </a:defRPr>
            </a:lvl1pPr>
            <a:lvl2pPr lvl="1">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2pPr>
            <a:lvl3pPr lvl="2">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3pPr>
            <a:lvl4pPr lvl="3">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4pPr>
            <a:lvl5pPr lvl="4">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5pPr>
            <a:lvl6pPr lvl="5">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6pPr>
            <a:lvl7pPr lvl="6">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7pPr>
            <a:lvl8pPr lvl="7">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8pPr>
            <a:lvl9pPr lvl="8">
              <a:spcBef>
                <a:spcPts val="0"/>
              </a:spcBef>
              <a:spcAft>
                <a:spcPts val="0"/>
              </a:spcAft>
              <a:buClr>
                <a:schemeClr val="dk2"/>
              </a:buClr>
              <a:buSzPts val="900"/>
              <a:buFont typeface="Sora"/>
              <a:buNone/>
              <a:defRPr sz="900">
                <a:solidFill>
                  <a:schemeClr val="dk2"/>
                </a:solidFill>
                <a:latin typeface="Sora SemiBold"/>
                <a:ea typeface="Sora SemiBold"/>
                <a:cs typeface="Sora SemiBold"/>
                <a:sym typeface="Sora SemiBold"/>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BLANK_1_1_1_1_1_1_1_1_1_1_10">
    <p:spTree>
      <p:nvGrpSpPr>
        <p:cNvPr id="472" name="Shape 472"/>
        <p:cNvGrpSpPr/>
        <p:nvPr/>
      </p:nvGrpSpPr>
      <p:grpSpPr>
        <a:xfrm>
          <a:off x="0" y="0"/>
          <a:ext cx="0" cy="0"/>
          <a:chOff x="0" y="0"/>
          <a:chExt cx="0" cy="0"/>
        </a:xfrm>
      </p:grpSpPr>
      <p:sp>
        <p:nvSpPr>
          <p:cNvPr id="473" name="Google Shape;473;p20"/>
          <p:cNvSpPr/>
          <p:nvPr/>
        </p:nvSpPr>
        <p:spPr>
          <a:xfrm flipH="1" rot="-900031">
            <a:off x="1792020" y="1182391"/>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74" name="Google Shape;474;p20"/>
          <p:cNvSpPr/>
          <p:nvPr/>
        </p:nvSpPr>
        <p:spPr>
          <a:xfrm rot="10800000">
            <a:off x="1792025" y="1182400"/>
            <a:ext cx="5559900" cy="1963500"/>
          </a:xfrm>
          <a:prstGeom prst="ellipse">
            <a:avLst/>
          </a:prstGeom>
          <a:gradFill>
            <a:gsLst>
              <a:gs pos="0">
                <a:schemeClr val="accent2"/>
              </a:gs>
              <a:gs pos="37000">
                <a:schemeClr val="lt2"/>
              </a:gs>
              <a:gs pos="92000">
                <a:schemeClr val="accent1"/>
              </a:gs>
              <a:gs pos="100000">
                <a:schemeClr val="accent1"/>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475" name="Google Shape;475;p20"/>
          <p:cNvSpPr txBox="1"/>
          <p:nvPr>
            <p:ph idx="1" type="body"/>
          </p:nvPr>
        </p:nvSpPr>
        <p:spPr>
          <a:xfrm>
            <a:off x="2351750" y="3857450"/>
            <a:ext cx="4346700" cy="452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Font typeface="Sora"/>
              <a:buChar char="●"/>
              <a:defRPr/>
            </a:lvl1pPr>
            <a:lvl2pPr indent="-298450" lvl="1" marL="914400">
              <a:spcBef>
                <a:spcPts val="0"/>
              </a:spcBef>
              <a:spcAft>
                <a:spcPts val="0"/>
              </a:spcAft>
              <a:buClr>
                <a:schemeClr val="lt1"/>
              </a:buClr>
              <a:buSzPts val="1100"/>
              <a:buFont typeface="Sora"/>
              <a:buChar char="○"/>
              <a:defRPr/>
            </a:lvl2pPr>
            <a:lvl3pPr indent="-298450" lvl="2" marL="1371600">
              <a:spcBef>
                <a:spcPts val="0"/>
              </a:spcBef>
              <a:spcAft>
                <a:spcPts val="0"/>
              </a:spcAft>
              <a:buClr>
                <a:schemeClr val="lt1"/>
              </a:buClr>
              <a:buSzPts val="1100"/>
              <a:buFont typeface="Sora"/>
              <a:buChar char="■"/>
              <a:defRPr/>
            </a:lvl3pPr>
            <a:lvl4pPr indent="-298450" lvl="3" marL="1828800">
              <a:spcBef>
                <a:spcPts val="0"/>
              </a:spcBef>
              <a:spcAft>
                <a:spcPts val="0"/>
              </a:spcAft>
              <a:buClr>
                <a:schemeClr val="lt1"/>
              </a:buClr>
              <a:buSzPts val="1100"/>
              <a:buFont typeface="Sora"/>
              <a:buChar char="●"/>
              <a:defRPr/>
            </a:lvl4pPr>
            <a:lvl5pPr indent="-298450" lvl="4" marL="2286000">
              <a:spcBef>
                <a:spcPts val="0"/>
              </a:spcBef>
              <a:spcAft>
                <a:spcPts val="0"/>
              </a:spcAft>
              <a:buClr>
                <a:schemeClr val="lt1"/>
              </a:buClr>
              <a:buSzPts val="1100"/>
              <a:buFont typeface="Sora"/>
              <a:buChar char="○"/>
              <a:defRPr/>
            </a:lvl5pPr>
            <a:lvl6pPr indent="-298450" lvl="5" marL="2743200">
              <a:spcBef>
                <a:spcPts val="0"/>
              </a:spcBef>
              <a:spcAft>
                <a:spcPts val="0"/>
              </a:spcAft>
              <a:buClr>
                <a:schemeClr val="lt1"/>
              </a:buClr>
              <a:buSzPts val="1100"/>
              <a:buFont typeface="Sora"/>
              <a:buChar char="■"/>
              <a:defRPr/>
            </a:lvl6pPr>
            <a:lvl7pPr indent="-298450" lvl="6" marL="3200400">
              <a:spcBef>
                <a:spcPts val="0"/>
              </a:spcBef>
              <a:spcAft>
                <a:spcPts val="0"/>
              </a:spcAft>
              <a:buClr>
                <a:schemeClr val="lt1"/>
              </a:buClr>
              <a:buSzPts val="1100"/>
              <a:buFont typeface="Sora"/>
              <a:buChar char="●"/>
              <a:defRPr/>
            </a:lvl7pPr>
            <a:lvl8pPr indent="-298450" lvl="7" marL="3657600">
              <a:spcBef>
                <a:spcPts val="0"/>
              </a:spcBef>
              <a:spcAft>
                <a:spcPts val="0"/>
              </a:spcAft>
              <a:buClr>
                <a:schemeClr val="lt1"/>
              </a:buClr>
              <a:buSzPts val="1100"/>
              <a:buFont typeface="Sora"/>
              <a:buChar char="○"/>
              <a:defRPr/>
            </a:lvl8pPr>
            <a:lvl9pPr indent="-298450" lvl="8" marL="4114800">
              <a:spcBef>
                <a:spcPts val="0"/>
              </a:spcBef>
              <a:spcAft>
                <a:spcPts val="0"/>
              </a:spcAft>
              <a:buClr>
                <a:schemeClr val="lt1"/>
              </a:buClr>
              <a:buSzPts val="1100"/>
              <a:buFont typeface="Sora"/>
              <a:buChar char="■"/>
              <a:defRPr/>
            </a:lvl9pPr>
          </a:lstStyle>
          <a:p/>
        </p:txBody>
      </p:sp>
      <p:sp>
        <p:nvSpPr>
          <p:cNvPr id="476" name="Google Shape;476;p20"/>
          <p:cNvSpPr txBox="1"/>
          <p:nvPr>
            <p:ph hasCustomPrompt="1" type="title"/>
          </p:nvPr>
        </p:nvSpPr>
        <p:spPr>
          <a:xfrm>
            <a:off x="2662050" y="1182350"/>
            <a:ext cx="3819900" cy="1963500"/>
          </a:xfrm>
          <a:prstGeom prst="rect">
            <a:avLst/>
          </a:prstGeom>
        </p:spPr>
        <p:txBody>
          <a:bodyPr anchorCtr="0" anchor="t" bIns="91425" lIns="91425" spcFirstLastPara="1" rIns="91425" wrap="square" tIns="91425">
            <a:spAutoFit/>
          </a:bodyPr>
          <a:lstStyle>
            <a:lvl1pPr lvl="0" algn="ctr">
              <a:spcBef>
                <a:spcPts val="0"/>
              </a:spcBef>
              <a:spcAft>
                <a:spcPts val="0"/>
              </a:spcAft>
              <a:buClr>
                <a:schemeClr val="lt1"/>
              </a:buClr>
              <a:buSzPts val="5500"/>
              <a:buFont typeface="IBM Plex Sans"/>
              <a:buNone/>
              <a:defRPr sz="5500"/>
            </a:lvl1pPr>
            <a:lvl2pPr lvl="1" algn="ctr">
              <a:spcBef>
                <a:spcPts val="0"/>
              </a:spcBef>
              <a:spcAft>
                <a:spcPts val="0"/>
              </a:spcAft>
              <a:buClr>
                <a:schemeClr val="lt1"/>
              </a:buClr>
              <a:buSzPts val="5500"/>
              <a:buFont typeface="IBM Plex Sans"/>
              <a:buNone/>
              <a:defRPr sz="5500">
                <a:solidFill>
                  <a:schemeClr val="lt1"/>
                </a:solidFill>
              </a:defRPr>
            </a:lvl2pPr>
            <a:lvl3pPr lvl="2" algn="ctr">
              <a:spcBef>
                <a:spcPts val="0"/>
              </a:spcBef>
              <a:spcAft>
                <a:spcPts val="0"/>
              </a:spcAft>
              <a:buClr>
                <a:schemeClr val="lt1"/>
              </a:buClr>
              <a:buSzPts val="5500"/>
              <a:buFont typeface="IBM Plex Sans"/>
              <a:buNone/>
              <a:defRPr sz="5500">
                <a:solidFill>
                  <a:schemeClr val="lt1"/>
                </a:solidFill>
              </a:defRPr>
            </a:lvl3pPr>
            <a:lvl4pPr lvl="3" algn="ctr">
              <a:spcBef>
                <a:spcPts val="0"/>
              </a:spcBef>
              <a:spcAft>
                <a:spcPts val="0"/>
              </a:spcAft>
              <a:buClr>
                <a:schemeClr val="lt1"/>
              </a:buClr>
              <a:buSzPts val="5500"/>
              <a:buFont typeface="IBM Plex Sans"/>
              <a:buNone/>
              <a:defRPr sz="5500">
                <a:solidFill>
                  <a:schemeClr val="lt1"/>
                </a:solidFill>
              </a:defRPr>
            </a:lvl4pPr>
            <a:lvl5pPr lvl="4" algn="ctr">
              <a:spcBef>
                <a:spcPts val="0"/>
              </a:spcBef>
              <a:spcAft>
                <a:spcPts val="0"/>
              </a:spcAft>
              <a:buClr>
                <a:schemeClr val="lt1"/>
              </a:buClr>
              <a:buSzPts val="5500"/>
              <a:buFont typeface="IBM Plex Sans"/>
              <a:buNone/>
              <a:defRPr sz="5500">
                <a:solidFill>
                  <a:schemeClr val="lt1"/>
                </a:solidFill>
              </a:defRPr>
            </a:lvl5pPr>
            <a:lvl6pPr lvl="5" algn="ctr">
              <a:spcBef>
                <a:spcPts val="0"/>
              </a:spcBef>
              <a:spcAft>
                <a:spcPts val="0"/>
              </a:spcAft>
              <a:buClr>
                <a:schemeClr val="lt1"/>
              </a:buClr>
              <a:buSzPts val="5500"/>
              <a:buFont typeface="IBM Plex Sans"/>
              <a:buNone/>
              <a:defRPr sz="5500">
                <a:solidFill>
                  <a:schemeClr val="lt1"/>
                </a:solidFill>
              </a:defRPr>
            </a:lvl6pPr>
            <a:lvl7pPr lvl="6" algn="ctr">
              <a:spcBef>
                <a:spcPts val="0"/>
              </a:spcBef>
              <a:spcAft>
                <a:spcPts val="0"/>
              </a:spcAft>
              <a:buClr>
                <a:schemeClr val="lt1"/>
              </a:buClr>
              <a:buSzPts val="5500"/>
              <a:buFont typeface="IBM Plex Sans"/>
              <a:buNone/>
              <a:defRPr sz="5500">
                <a:solidFill>
                  <a:schemeClr val="lt1"/>
                </a:solidFill>
              </a:defRPr>
            </a:lvl7pPr>
            <a:lvl8pPr lvl="7" algn="ctr">
              <a:spcBef>
                <a:spcPts val="0"/>
              </a:spcBef>
              <a:spcAft>
                <a:spcPts val="0"/>
              </a:spcAft>
              <a:buClr>
                <a:schemeClr val="lt1"/>
              </a:buClr>
              <a:buSzPts val="5500"/>
              <a:buFont typeface="IBM Plex Sans"/>
              <a:buNone/>
              <a:defRPr sz="5500">
                <a:solidFill>
                  <a:schemeClr val="lt1"/>
                </a:solidFill>
              </a:defRPr>
            </a:lvl8pPr>
            <a:lvl9pPr lvl="8" algn="ctr">
              <a:spcBef>
                <a:spcPts val="0"/>
              </a:spcBef>
              <a:spcAft>
                <a:spcPts val="0"/>
              </a:spcAft>
              <a:buClr>
                <a:schemeClr val="lt1"/>
              </a:buClr>
              <a:buSzPts val="5500"/>
              <a:buFont typeface="IBM Plex Sans"/>
              <a:buNone/>
              <a:defRPr sz="5500">
                <a:solidFill>
                  <a:schemeClr val="lt1"/>
                </a:solidFill>
              </a:defRPr>
            </a:lvl9pPr>
          </a:lstStyle>
          <a:p>
            <a:r>
              <a:t>xx%</a:t>
            </a:r>
          </a:p>
        </p:txBody>
      </p:sp>
      <p:sp>
        <p:nvSpPr>
          <p:cNvPr id="477" name="Google Shape;477;p20"/>
          <p:cNvSpPr/>
          <p:nvPr/>
        </p:nvSpPr>
        <p:spPr>
          <a:xfrm flipH="1" rot="900031">
            <a:off x="1791931" y="1182353"/>
            <a:ext cx="5560068" cy="1963507"/>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1"/>
          <p:cNvSpPr txBox="1"/>
          <p:nvPr>
            <p:ph idx="2" type="subTitle"/>
          </p:nvPr>
        </p:nvSpPr>
        <p:spPr>
          <a:xfrm>
            <a:off x="138475" y="228600"/>
            <a:ext cx="2164500" cy="338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lang="en">
                <a:latin typeface="Sora"/>
                <a:ea typeface="Sora"/>
                <a:cs typeface="Sora"/>
                <a:sym typeface="Sora"/>
              </a:rPr>
              <a:t>7/11</a:t>
            </a:r>
            <a:endParaRPr>
              <a:latin typeface="Sora"/>
              <a:ea typeface="Sora"/>
              <a:cs typeface="Sora"/>
              <a:sym typeface="Sora"/>
            </a:endParaRPr>
          </a:p>
        </p:txBody>
      </p:sp>
      <p:sp>
        <p:nvSpPr>
          <p:cNvPr id="483" name="Google Shape;483;p21"/>
          <p:cNvSpPr txBox="1"/>
          <p:nvPr>
            <p:ph type="title"/>
          </p:nvPr>
        </p:nvSpPr>
        <p:spPr>
          <a:xfrm>
            <a:off x="248375" y="1392350"/>
            <a:ext cx="5417400" cy="2475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SzPts val="990"/>
              <a:buNone/>
            </a:pPr>
            <a:r>
              <a:rPr lang="en" sz="4750">
                <a:solidFill>
                  <a:schemeClr val="dk2"/>
                </a:solidFill>
              </a:rPr>
              <a:t>Humour Analysis on Online Crowdsourced Content</a:t>
            </a:r>
            <a:endParaRPr sz="4750">
              <a:solidFill>
                <a:schemeClr val="dk2"/>
              </a:solidFill>
            </a:endParaRPr>
          </a:p>
        </p:txBody>
      </p:sp>
      <p:sp>
        <p:nvSpPr>
          <p:cNvPr id="484" name="Google Shape;484;p21"/>
          <p:cNvSpPr txBox="1"/>
          <p:nvPr>
            <p:ph idx="1" type="subTitle"/>
          </p:nvPr>
        </p:nvSpPr>
        <p:spPr>
          <a:xfrm>
            <a:off x="248375" y="3867650"/>
            <a:ext cx="5162700" cy="559800"/>
          </a:xfrm>
          <a:prstGeom prst="rect">
            <a:avLst/>
          </a:prstGeom>
        </p:spPr>
        <p:txBody>
          <a:bodyPr anchorCtr="0" anchor="b" bIns="91425" lIns="91425" spcFirstLastPara="1" rIns="91425" wrap="square" tIns="91425">
            <a:normAutofit/>
          </a:bodyPr>
          <a:lstStyle/>
          <a:p>
            <a:pPr indent="0" lvl="0" marL="0" rtl="0" algn="l">
              <a:spcBef>
                <a:spcPts val="0"/>
              </a:spcBef>
              <a:spcAft>
                <a:spcPts val="1200"/>
              </a:spcAft>
              <a:buNone/>
            </a:pPr>
            <a:r>
              <a:rPr lang="en" sz="1800">
                <a:latin typeface="Sora"/>
                <a:ea typeface="Sora"/>
                <a:cs typeface="Sora"/>
                <a:sym typeface="Sora"/>
              </a:rPr>
              <a:t>Avery, Scarlett, Casidhe, Malcolm, Dickson</a:t>
            </a:r>
            <a:endParaRPr sz="1800">
              <a:latin typeface="Sora"/>
              <a:ea typeface="Sora"/>
              <a:cs typeface="Sora"/>
              <a:sym typeface="Sor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30"/>
          <p:cNvSpPr txBox="1"/>
          <p:nvPr>
            <p:ph type="title"/>
          </p:nvPr>
        </p:nvSpPr>
        <p:spPr>
          <a:xfrm>
            <a:off x="134550" y="1524225"/>
            <a:ext cx="1119600" cy="297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1500"/>
              <a:t>Objectives</a:t>
            </a:r>
            <a:endParaRPr sz="1500"/>
          </a:p>
        </p:txBody>
      </p:sp>
      <p:sp>
        <p:nvSpPr>
          <p:cNvPr id="587" name="Google Shape;587;p30"/>
          <p:cNvSpPr txBox="1"/>
          <p:nvPr>
            <p:ph idx="6" type="title"/>
          </p:nvPr>
        </p:nvSpPr>
        <p:spPr>
          <a:xfrm>
            <a:off x="3808925" y="983700"/>
            <a:ext cx="22965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2</a:t>
            </a:r>
            <a:endParaRPr/>
          </a:p>
        </p:txBody>
      </p:sp>
      <p:sp>
        <p:nvSpPr>
          <p:cNvPr id="588" name="Google Shape;588;p30"/>
          <p:cNvSpPr txBox="1"/>
          <p:nvPr>
            <p:ph idx="4" type="title"/>
          </p:nvPr>
        </p:nvSpPr>
        <p:spPr>
          <a:xfrm>
            <a:off x="38100" y="319650"/>
            <a:ext cx="3116700" cy="492600"/>
          </a:xfrm>
          <a:prstGeom prst="rect">
            <a:avLst/>
          </a:prstGeom>
        </p:spPr>
        <p:txBody>
          <a:bodyPr anchorCtr="0" anchor="t" bIns="91425" lIns="182875" spcFirstLastPara="1" rIns="91425" wrap="square" tIns="91425">
            <a:spAutoFit/>
          </a:bodyPr>
          <a:lstStyle/>
          <a:p>
            <a:pPr indent="0" lvl="0" marL="0" rtl="0" algn="l">
              <a:spcBef>
                <a:spcPts val="0"/>
              </a:spcBef>
              <a:spcAft>
                <a:spcPts val="0"/>
              </a:spcAft>
              <a:buNone/>
            </a:pPr>
            <a:r>
              <a:rPr lang="en" sz="2000"/>
              <a:t>Prompt Engineering</a:t>
            </a:r>
            <a:endParaRPr sz="2000"/>
          </a:p>
        </p:txBody>
      </p:sp>
      <p:sp>
        <p:nvSpPr>
          <p:cNvPr id="589" name="Google Shape;589;p30"/>
          <p:cNvSpPr txBox="1"/>
          <p:nvPr>
            <p:ph idx="5" type="title"/>
          </p:nvPr>
        </p:nvSpPr>
        <p:spPr>
          <a:xfrm>
            <a:off x="1326150" y="983700"/>
            <a:ext cx="22965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1</a:t>
            </a:r>
            <a:endParaRPr/>
          </a:p>
        </p:txBody>
      </p:sp>
      <p:sp>
        <p:nvSpPr>
          <p:cNvPr id="590" name="Google Shape;590;p30"/>
          <p:cNvSpPr txBox="1"/>
          <p:nvPr>
            <p:ph idx="7" type="title"/>
          </p:nvPr>
        </p:nvSpPr>
        <p:spPr>
          <a:xfrm>
            <a:off x="6291700" y="983700"/>
            <a:ext cx="22965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a:t>
            </a:r>
            <a:endParaRPr/>
          </a:p>
        </p:txBody>
      </p:sp>
      <p:sp>
        <p:nvSpPr>
          <p:cNvPr id="591" name="Google Shape;591;p30"/>
          <p:cNvSpPr txBox="1"/>
          <p:nvPr>
            <p:ph idx="2" type="title"/>
          </p:nvPr>
        </p:nvSpPr>
        <p:spPr>
          <a:xfrm>
            <a:off x="134550" y="2606200"/>
            <a:ext cx="11196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Solutions</a:t>
            </a:r>
            <a:endParaRPr sz="1500"/>
          </a:p>
        </p:txBody>
      </p:sp>
      <p:sp>
        <p:nvSpPr>
          <p:cNvPr id="592" name="Google Shape;592;p30"/>
          <p:cNvSpPr txBox="1"/>
          <p:nvPr>
            <p:ph idx="3" type="title"/>
          </p:nvPr>
        </p:nvSpPr>
        <p:spPr>
          <a:xfrm>
            <a:off x="134550" y="3659750"/>
            <a:ext cx="11916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500"/>
              <a:t>Deliverables</a:t>
            </a:r>
            <a:endParaRPr sz="1500"/>
          </a:p>
        </p:txBody>
      </p:sp>
      <p:sp>
        <p:nvSpPr>
          <p:cNvPr id="593" name="Google Shape;593;p30"/>
          <p:cNvSpPr txBox="1"/>
          <p:nvPr>
            <p:ph idx="15" type="body"/>
          </p:nvPr>
        </p:nvSpPr>
        <p:spPr>
          <a:xfrm>
            <a:off x="3705800" y="2529300"/>
            <a:ext cx="2717100" cy="1302900"/>
          </a:xfrm>
          <a:prstGeom prst="rect">
            <a:avLst/>
          </a:prstGeom>
        </p:spPr>
        <p:txBody>
          <a:bodyPr anchorCtr="0" anchor="t" bIns="91425" lIns="91425" spcFirstLastPara="1" rIns="91425" wrap="square" tIns="91425">
            <a:normAutofit/>
          </a:bodyPr>
          <a:lstStyle/>
          <a:p>
            <a:pPr indent="-139700" lvl="0" marL="114300" rtl="0" algn="l">
              <a:spcBef>
                <a:spcPts val="0"/>
              </a:spcBef>
              <a:spcAft>
                <a:spcPts val="0"/>
              </a:spcAft>
              <a:buClr>
                <a:schemeClr val="accent3"/>
              </a:buClr>
              <a:buSzPts val="1300"/>
              <a:buChar char="➔"/>
            </a:pPr>
            <a:r>
              <a:rPr lang="en" sz="1300">
                <a:solidFill>
                  <a:schemeClr val="dk2"/>
                </a:solidFill>
              </a:rPr>
              <a:t>Tested zero-shot, few-shot, and batch prompts</a:t>
            </a:r>
            <a:endParaRPr sz="1300">
              <a:solidFill>
                <a:schemeClr val="dk2"/>
              </a:solidFill>
            </a:endParaRPr>
          </a:p>
          <a:p>
            <a:pPr indent="-139700" lvl="0" marL="114300" rtl="0" algn="l">
              <a:spcBef>
                <a:spcPts val="0"/>
              </a:spcBef>
              <a:spcAft>
                <a:spcPts val="0"/>
              </a:spcAft>
              <a:buClr>
                <a:schemeClr val="accent3"/>
              </a:buClr>
              <a:buSzPts val="1300"/>
              <a:buChar char="➔"/>
            </a:pPr>
            <a:r>
              <a:rPr lang="en" sz="1300">
                <a:solidFill>
                  <a:schemeClr val="dk2"/>
                </a:solidFill>
              </a:rPr>
              <a:t>Adjusted temperature to see how it affected accuracy</a:t>
            </a:r>
            <a:endParaRPr>
              <a:solidFill>
                <a:schemeClr val="dk2"/>
              </a:solidFill>
            </a:endParaRPr>
          </a:p>
        </p:txBody>
      </p:sp>
      <p:sp>
        <p:nvSpPr>
          <p:cNvPr id="594" name="Google Shape;594;p30"/>
          <p:cNvSpPr txBox="1"/>
          <p:nvPr>
            <p:ph idx="17" type="body"/>
          </p:nvPr>
        </p:nvSpPr>
        <p:spPr>
          <a:xfrm>
            <a:off x="1409275" y="1524225"/>
            <a:ext cx="2213100" cy="83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300">
                <a:solidFill>
                  <a:schemeClr val="dk2"/>
                </a:solidFill>
              </a:rPr>
              <a:t>Learn how prompt engineering can help detect bias in jokes</a:t>
            </a:r>
            <a:endParaRPr sz="1300">
              <a:solidFill>
                <a:schemeClr val="dk2"/>
              </a:solidFill>
            </a:endParaRPr>
          </a:p>
        </p:txBody>
      </p:sp>
      <p:sp>
        <p:nvSpPr>
          <p:cNvPr id="595" name="Google Shape;595;p30"/>
          <p:cNvSpPr txBox="1"/>
          <p:nvPr>
            <p:ph idx="18" type="body"/>
          </p:nvPr>
        </p:nvSpPr>
        <p:spPr>
          <a:xfrm>
            <a:off x="3808867" y="1489050"/>
            <a:ext cx="2296500" cy="83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935"/>
              <a:buNone/>
            </a:pPr>
            <a:r>
              <a:rPr lang="en" sz="1305">
                <a:solidFill>
                  <a:schemeClr val="dk2"/>
                </a:solidFill>
              </a:rPr>
              <a:t>Write  prompts to help the model label jokes by stereotype, target, and rhetoric.</a:t>
            </a:r>
            <a:endParaRPr sz="1305">
              <a:solidFill>
                <a:schemeClr val="dk2"/>
              </a:solidFill>
            </a:endParaRPr>
          </a:p>
        </p:txBody>
      </p:sp>
      <p:sp>
        <p:nvSpPr>
          <p:cNvPr id="596" name="Google Shape;596;p30"/>
          <p:cNvSpPr txBox="1"/>
          <p:nvPr>
            <p:ph idx="19" type="body"/>
          </p:nvPr>
        </p:nvSpPr>
        <p:spPr>
          <a:xfrm>
            <a:off x="6424221" y="1471063"/>
            <a:ext cx="2296500" cy="832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300">
                <a:solidFill>
                  <a:schemeClr val="dk2"/>
                </a:solidFill>
              </a:rPr>
              <a:t>Evaluate model performance and plan ways to improve it.</a:t>
            </a:r>
            <a:endParaRPr sz="1300">
              <a:solidFill>
                <a:schemeClr val="dk2"/>
              </a:solidFill>
            </a:endParaRPr>
          </a:p>
        </p:txBody>
      </p:sp>
      <p:sp>
        <p:nvSpPr>
          <p:cNvPr id="597" name="Google Shape;597;p30"/>
          <p:cNvSpPr txBox="1"/>
          <p:nvPr>
            <p:ph idx="9" type="body"/>
          </p:nvPr>
        </p:nvSpPr>
        <p:spPr>
          <a:xfrm>
            <a:off x="3694400" y="3661400"/>
            <a:ext cx="2296500" cy="739800"/>
          </a:xfrm>
          <a:prstGeom prst="rect">
            <a:avLst/>
          </a:prstGeom>
        </p:spPr>
        <p:txBody>
          <a:bodyPr anchorCtr="0" anchor="t" bIns="91425" lIns="91425" spcFirstLastPara="1" rIns="91425" wrap="square" tIns="91425">
            <a:normAutofit lnSpcReduction="20000"/>
          </a:bodyPr>
          <a:lstStyle/>
          <a:p>
            <a:pPr indent="-139700" lvl="0" marL="114300" rtl="0" algn="l">
              <a:lnSpc>
                <a:spcPct val="100000"/>
              </a:lnSpc>
              <a:spcBef>
                <a:spcPts val="0"/>
              </a:spcBef>
              <a:spcAft>
                <a:spcPts val="0"/>
              </a:spcAft>
              <a:buClr>
                <a:schemeClr val="accent3"/>
              </a:buClr>
              <a:buSzPts val="1300"/>
              <a:buChar char="➔"/>
            </a:pPr>
            <a:r>
              <a:rPr lang="en" sz="1300">
                <a:solidFill>
                  <a:schemeClr val="dk2"/>
                </a:solidFill>
              </a:rPr>
              <a:t>Working prompts</a:t>
            </a:r>
            <a:endParaRPr sz="1300">
              <a:solidFill>
                <a:schemeClr val="dk2"/>
              </a:solidFill>
            </a:endParaRPr>
          </a:p>
          <a:p>
            <a:pPr indent="0" lvl="0" marL="114300" rtl="0" algn="l">
              <a:lnSpc>
                <a:spcPct val="100000"/>
              </a:lnSpc>
              <a:spcBef>
                <a:spcPts val="0"/>
              </a:spcBef>
              <a:spcAft>
                <a:spcPts val="0"/>
              </a:spcAft>
              <a:buNone/>
            </a:pPr>
            <a:r>
              <a:t/>
            </a:r>
            <a:endParaRPr sz="2095">
              <a:solidFill>
                <a:schemeClr val="dk2"/>
              </a:solidFill>
            </a:endParaRPr>
          </a:p>
          <a:p>
            <a:pPr indent="0" lvl="0" marL="114300" rtl="0" algn="l">
              <a:lnSpc>
                <a:spcPct val="100000"/>
              </a:lnSpc>
              <a:spcBef>
                <a:spcPts val="0"/>
              </a:spcBef>
              <a:spcAft>
                <a:spcPts val="0"/>
              </a:spcAft>
              <a:buNone/>
            </a:pPr>
            <a:r>
              <a:t/>
            </a:r>
            <a:endParaRPr>
              <a:solidFill>
                <a:schemeClr val="dk2"/>
              </a:solidFill>
            </a:endParaRPr>
          </a:p>
        </p:txBody>
      </p:sp>
      <p:sp>
        <p:nvSpPr>
          <p:cNvPr id="598" name="Google Shape;598;p30"/>
          <p:cNvSpPr txBox="1"/>
          <p:nvPr>
            <p:ph idx="13" type="body"/>
          </p:nvPr>
        </p:nvSpPr>
        <p:spPr>
          <a:xfrm>
            <a:off x="6291725" y="3615050"/>
            <a:ext cx="2296500" cy="832500"/>
          </a:xfrm>
          <a:prstGeom prst="rect">
            <a:avLst/>
          </a:prstGeom>
        </p:spPr>
        <p:txBody>
          <a:bodyPr anchorCtr="0" anchor="t" bIns="91425" lIns="91425" spcFirstLastPara="1" rIns="91425" wrap="square" tIns="91425">
            <a:noAutofit/>
          </a:bodyPr>
          <a:lstStyle/>
          <a:p>
            <a:pPr indent="-139700" lvl="0" marL="114300" rtl="0" algn="l">
              <a:spcBef>
                <a:spcPts val="0"/>
              </a:spcBef>
              <a:spcAft>
                <a:spcPts val="0"/>
              </a:spcAft>
              <a:buClr>
                <a:schemeClr val="accent3"/>
              </a:buClr>
              <a:buSzPts val="1300"/>
              <a:buChar char="➔"/>
            </a:pPr>
            <a:r>
              <a:rPr lang="en" sz="1300">
                <a:solidFill>
                  <a:schemeClr val="dk2"/>
                </a:solidFill>
              </a:rPr>
              <a:t>F</a:t>
            </a:r>
            <a:r>
              <a:rPr lang="en" sz="1300">
                <a:solidFill>
                  <a:schemeClr val="dk2"/>
                </a:solidFill>
              </a:rPr>
              <a:t>inal dataset with model-generated labels</a:t>
            </a:r>
            <a:endParaRPr sz="1300">
              <a:solidFill>
                <a:schemeClr val="dk2"/>
              </a:solidFill>
            </a:endParaRPr>
          </a:p>
          <a:p>
            <a:pPr indent="0" lvl="0" marL="142875" rtl="0" algn="l">
              <a:spcBef>
                <a:spcPts val="1200"/>
              </a:spcBef>
              <a:spcAft>
                <a:spcPts val="1200"/>
              </a:spcAft>
              <a:buNone/>
            </a:pPr>
            <a:r>
              <a:t/>
            </a:r>
            <a:endParaRPr>
              <a:solidFill>
                <a:schemeClr val="dk2"/>
              </a:solidFill>
            </a:endParaRPr>
          </a:p>
        </p:txBody>
      </p:sp>
      <p:sp>
        <p:nvSpPr>
          <p:cNvPr id="599" name="Google Shape;599;p30"/>
          <p:cNvSpPr txBox="1"/>
          <p:nvPr>
            <p:ph idx="14" type="body"/>
          </p:nvPr>
        </p:nvSpPr>
        <p:spPr>
          <a:xfrm>
            <a:off x="1325875" y="2509125"/>
            <a:ext cx="2296500" cy="999900"/>
          </a:xfrm>
          <a:prstGeom prst="rect">
            <a:avLst/>
          </a:prstGeom>
        </p:spPr>
        <p:txBody>
          <a:bodyPr anchorCtr="0" anchor="t" bIns="91425" lIns="91425" spcFirstLastPara="1" rIns="91425" wrap="square" tIns="91425">
            <a:normAutofit/>
          </a:bodyPr>
          <a:lstStyle/>
          <a:p>
            <a:pPr indent="-139700" lvl="0" marL="114300" rtl="0" algn="l">
              <a:spcBef>
                <a:spcPts val="0"/>
              </a:spcBef>
              <a:spcAft>
                <a:spcPts val="0"/>
              </a:spcAft>
              <a:buClr>
                <a:schemeClr val="accent3"/>
              </a:buClr>
              <a:buSzPts val="1300"/>
              <a:buChar char="➔"/>
            </a:pPr>
            <a:r>
              <a:rPr lang="en" sz="1300">
                <a:solidFill>
                  <a:schemeClr val="dk2"/>
                </a:solidFill>
              </a:rPr>
              <a:t>Model testing</a:t>
            </a:r>
            <a:endParaRPr sz="1300">
              <a:solidFill>
                <a:schemeClr val="dk2"/>
              </a:solidFill>
            </a:endParaRPr>
          </a:p>
          <a:p>
            <a:pPr indent="-139700" lvl="0" marL="114300" rtl="0" algn="l">
              <a:spcBef>
                <a:spcPts val="0"/>
              </a:spcBef>
              <a:spcAft>
                <a:spcPts val="0"/>
              </a:spcAft>
              <a:buClr>
                <a:schemeClr val="accent3"/>
              </a:buClr>
              <a:buSzPts val="1300"/>
              <a:buChar char="➔"/>
            </a:pPr>
            <a:r>
              <a:rPr lang="en" sz="1300">
                <a:solidFill>
                  <a:schemeClr val="dk2"/>
                </a:solidFill>
              </a:rPr>
              <a:t>Chose OpenAI for accuracy and ease of use</a:t>
            </a:r>
            <a:endParaRPr>
              <a:solidFill>
                <a:schemeClr val="dk2"/>
              </a:solidFill>
            </a:endParaRPr>
          </a:p>
        </p:txBody>
      </p:sp>
      <p:sp>
        <p:nvSpPr>
          <p:cNvPr id="600" name="Google Shape;600;p30"/>
          <p:cNvSpPr txBox="1"/>
          <p:nvPr>
            <p:ph idx="16" type="body"/>
          </p:nvPr>
        </p:nvSpPr>
        <p:spPr>
          <a:xfrm>
            <a:off x="6375100" y="2509125"/>
            <a:ext cx="2213100" cy="880200"/>
          </a:xfrm>
          <a:prstGeom prst="rect">
            <a:avLst/>
          </a:prstGeom>
        </p:spPr>
        <p:txBody>
          <a:bodyPr anchorCtr="0" anchor="t" bIns="91425" lIns="91425" spcFirstLastPara="1" rIns="91425" wrap="square" tIns="91425">
            <a:normAutofit lnSpcReduction="20000"/>
          </a:bodyPr>
          <a:lstStyle/>
          <a:p>
            <a:pPr indent="-139700" lvl="0" marL="114300" rtl="0" algn="l">
              <a:spcBef>
                <a:spcPts val="0"/>
              </a:spcBef>
              <a:spcAft>
                <a:spcPts val="0"/>
              </a:spcAft>
              <a:buClr>
                <a:schemeClr val="accent3"/>
              </a:buClr>
              <a:buSzPts val="1300"/>
              <a:buChar char="➔"/>
            </a:pPr>
            <a:r>
              <a:rPr lang="en" sz="1300">
                <a:solidFill>
                  <a:schemeClr val="dk2"/>
                </a:solidFill>
              </a:rPr>
              <a:t> Compare model labels   to human labels</a:t>
            </a:r>
            <a:endParaRPr sz="1300">
              <a:solidFill>
                <a:schemeClr val="dk2"/>
              </a:solidFill>
            </a:endParaRPr>
          </a:p>
          <a:p>
            <a:pPr indent="0" lvl="0" marL="142875" rtl="0" algn="l">
              <a:spcBef>
                <a:spcPts val="1200"/>
              </a:spcBef>
              <a:spcAft>
                <a:spcPts val="1200"/>
              </a:spcAft>
              <a:buNone/>
            </a:pPr>
            <a:r>
              <a:t/>
            </a:r>
            <a:endParaRPr>
              <a:solidFill>
                <a:schemeClr val="dk2"/>
              </a:solidFill>
            </a:endParaRPr>
          </a:p>
        </p:txBody>
      </p:sp>
      <p:sp>
        <p:nvSpPr>
          <p:cNvPr id="601" name="Google Shape;601;p30"/>
          <p:cNvSpPr txBox="1"/>
          <p:nvPr>
            <p:ph idx="1" type="body"/>
          </p:nvPr>
        </p:nvSpPr>
        <p:spPr>
          <a:xfrm>
            <a:off x="1409425" y="3615050"/>
            <a:ext cx="2213100" cy="1302900"/>
          </a:xfrm>
          <a:prstGeom prst="rect">
            <a:avLst/>
          </a:prstGeom>
        </p:spPr>
        <p:txBody>
          <a:bodyPr anchorCtr="0" anchor="t" bIns="91425" lIns="91425" spcFirstLastPara="1" rIns="91425" wrap="square" tIns="91425">
            <a:normAutofit lnSpcReduction="20000"/>
          </a:bodyPr>
          <a:lstStyle/>
          <a:p>
            <a:pPr indent="-139700" lvl="0" marL="114300" rtl="0" algn="l">
              <a:spcBef>
                <a:spcPts val="0"/>
              </a:spcBef>
              <a:spcAft>
                <a:spcPts val="0"/>
              </a:spcAft>
              <a:buClr>
                <a:schemeClr val="accent3"/>
              </a:buClr>
              <a:buSzPts val="1300"/>
              <a:buChar char="➔"/>
            </a:pPr>
            <a:r>
              <a:rPr lang="en" sz="1300">
                <a:solidFill>
                  <a:schemeClr val="dk2"/>
                </a:solidFill>
              </a:rPr>
              <a:t>Annotated notes from model testing</a:t>
            </a:r>
            <a:endParaRPr sz="1300">
              <a:solidFill>
                <a:schemeClr val="dk2"/>
              </a:solidFill>
            </a:endParaRPr>
          </a:p>
          <a:p>
            <a:pPr indent="-139700" lvl="0" marL="114300" rtl="0" algn="l">
              <a:spcBef>
                <a:spcPts val="0"/>
              </a:spcBef>
              <a:spcAft>
                <a:spcPts val="0"/>
              </a:spcAft>
              <a:buClr>
                <a:schemeClr val="accent3"/>
              </a:buClr>
              <a:buSzPts val="1300"/>
              <a:buChar char="➔"/>
            </a:pPr>
            <a:r>
              <a:rPr lang="en" sz="1300">
                <a:solidFill>
                  <a:schemeClr val="dk2"/>
                </a:solidFill>
              </a:rPr>
              <a:t>Documentation of prompt structure and examples</a:t>
            </a:r>
            <a:endParaRPr sz="1300">
              <a:solidFill>
                <a:schemeClr val="dk2"/>
              </a:solidFill>
            </a:endParaRPr>
          </a:p>
          <a:p>
            <a:pPr indent="0" lvl="0" marL="142875" rtl="0" algn="l">
              <a:spcBef>
                <a:spcPts val="1200"/>
              </a:spcBef>
              <a:spcAft>
                <a:spcPts val="1200"/>
              </a:spcAft>
              <a:buNone/>
            </a:pPr>
            <a:r>
              <a:t/>
            </a:r>
            <a:endParaRPr>
              <a:solidFill>
                <a:schemeClr val="dk2"/>
              </a:solidFill>
            </a:endParaRPr>
          </a:p>
        </p:txBody>
      </p:sp>
      <p:cxnSp>
        <p:nvCxnSpPr>
          <p:cNvPr id="602" name="Google Shape;602;p30"/>
          <p:cNvCxnSpPr/>
          <p:nvPr/>
        </p:nvCxnSpPr>
        <p:spPr>
          <a:xfrm>
            <a:off x="1409275" y="1385175"/>
            <a:ext cx="7734900" cy="0"/>
          </a:xfrm>
          <a:prstGeom prst="straightConnector1">
            <a:avLst/>
          </a:prstGeom>
          <a:noFill/>
          <a:ln cap="flat" cmpd="sng" w="19050">
            <a:solidFill>
              <a:schemeClr val="accent5"/>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1"/>
          <p:cNvSpPr txBox="1"/>
          <p:nvPr>
            <p:ph idx="18" type="body"/>
          </p:nvPr>
        </p:nvSpPr>
        <p:spPr>
          <a:xfrm>
            <a:off x="3808867" y="1524225"/>
            <a:ext cx="2296500" cy="832500"/>
          </a:xfrm>
          <a:prstGeom prst="rect">
            <a:avLst/>
          </a:prstGeom>
        </p:spPr>
        <p:txBody>
          <a:bodyPr anchorCtr="0" anchor="t" bIns="91425" lIns="91425" spcFirstLastPara="1" rIns="91425" wrap="square" tIns="91425">
            <a:normAutofit/>
          </a:bodyPr>
          <a:lstStyle/>
          <a:p>
            <a:pPr indent="-241300" lvl="0" marL="142875" rtl="0" algn="l">
              <a:spcBef>
                <a:spcPts val="0"/>
              </a:spcBef>
              <a:spcAft>
                <a:spcPts val="0"/>
              </a:spcAft>
              <a:buSzPts val="1100"/>
              <a:buChar char="➔"/>
            </a:pPr>
            <a:r>
              <a:rPr lang="en" sz="1300">
                <a:solidFill>
                  <a:schemeClr val="dk2"/>
                </a:solidFill>
              </a:rPr>
              <a:t>Create and train models</a:t>
            </a:r>
            <a:endParaRPr sz="1300">
              <a:solidFill>
                <a:schemeClr val="dk2"/>
              </a:solidFill>
            </a:endParaRPr>
          </a:p>
          <a:p>
            <a:pPr indent="0" lvl="0" marL="0" rtl="0" algn="l">
              <a:spcBef>
                <a:spcPts val="1200"/>
              </a:spcBef>
              <a:spcAft>
                <a:spcPts val="1200"/>
              </a:spcAft>
              <a:buNone/>
            </a:pPr>
            <a:r>
              <a:t/>
            </a:r>
            <a:endParaRPr sz="1100">
              <a:solidFill>
                <a:schemeClr val="dk2"/>
              </a:solidFill>
            </a:endParaRPr>
          </a:p>
        </p:txBody>
      </p:sp>
      <p:sp>
        <p:nvSpPr>
          <p:cNvPr id="608" name="Google Shape;608;p31"/>
          <p:cNvSpPr txBox="1"/>
          <p:nvPr>
            <p:ph type="title"/>
          </p:nvPr>
        </p:nvSpPr>
        <p:spPr>
          <a:xfrm>
            <a:off x="57000" y="1529675"/>
            <a:ext cx="1119600" cy="297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1500"/>
              <a:t>Objectives</a:t>
            </a:r>
            <a:endParaRPr sz="1500"/>
          </a:p>
        </p:txBody>
      </p:sp>
      <p:sp>
        <p:nvSpPr>
          <p:cNvPr id="609" name="Google Shape;609;p31"/>
          <p:cNvSpPr txBox="1"/>
          <p:nvPr>
            <p:ph idx="6" type="title"/>
          </p:nvPr>
        </p:nvSpPr>
        <p:spPr>
          <a:xfrm>
            <a:off x="3808925" y="983700"/>
            <a:ext cx="22965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2</a:t>
            </a:r>
            <a:endParaRPr/>
          </a:p>
        </p:txBody>
      </p:sp>
      <p:sp>
        <p:nvSpPr>
          <p:cNvPr id="610" name="Google Shape;610;p31"/>
          <p:cNvSpPr txBox="1"/>
          <p:nvPr>
            <p:ph idx="4" type="title"/>
          </p:nvPr>
        </p:nvSpPr>
        <p:spPr>
          <a:xfrm>
            <a:off x="38100" y="319650"/>
            <a:ext cx="3116700" cy="492600"/>
          </a:xfrm>
          <a:prstGeom prst="rect">
            <a:avLst/>
          </a:prstGeom>
        </p:spPr>
        <p:txBody>
          <a:bodyPr anchorCtr="0" anchor="t" bIns="91425" lIns="182875" spcFirstLastPara="1" rIns="91425" wrap="square" tIns="91425">
            <a:spAutoFit/>
          </a:bodyPr>
          <a:lstStyle/>
          <a:p>
            <a:pPr indent="0" lvl="0" marL="0" rtl="0" algn="l">
              <a:spcBef>
                <a:spcPts val="0"/>
              </a:spcBef>
              <a:spcAft>
                <a:spcPts val="0"/>
              </a:spcAft>
              <a:buNone/>
            </a:pPr>
            <a:r>
              <a:rPr lang="en" sz="2000"/>
              <a:t>Fine Tuning</a:t>
            </a:r>
            <a:endParaRPr sz="2000"/>
          </a:p>
        </p:txBody>
      </p:sp>
      <p:sp>
        <p:nvSpPr>
          <p:cNvPr id="611" name="Google Shape;611;p31"/>
          <p:cNvSpPr txBox="1"/>
          <p:nvPr>
            <p:ph idx="5" type="title"/>
          </p:nvPr>
        </p:nvSpPr>
        <p:spPr>
          <a:xfrm>
            <a:off x="1326150" y="983700"/>
            <a:ext cx="22965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1</a:t>
            </a:r>
            <a:endParaRPr/>
          </a:p>
        </p:txBody>
      </p:sp>
      <p:sp>
        <p:nvSpPr>
          <p:cNvPr id="612" name="Google Shape;612;p31"/>
          <p:cNvSpPr txBox="1"/>
          <p:nvPr>
            <p:ph idx="7" type="title"/>
          </p:nvPr>
        </p:nvSpPr>
        <p:spPr>
          <a:xfrm>
            <a:off x="6291700" y="983700"/>
            <a:ext cx="2296500" cy="297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Phase 3</a:t>
            </a:r>
            <a:endParaRPr/>
          </a:p>
        </p:txBody>
      </p:sp>
      <p:sp>
        <p:nvSpPr>
          <p:cNvPr id="613" name="Google Shape;613;p31"/>
          <p:cNvSpPr txBox="1"/>
          <p:nvPr>
            <p:ph idx="2" type="title"/>
          </p:nvPr>
        </p:nvSpPr>
        <p:spPr>
          <a:xfrm>
            <a:off x="57000" y="2606200"/>
            <a:ext cx="1119600" cy="2976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1500"/>
              <a:t>Solutions</a:t>
            </a:r>
            <a:endParaRPr sz="1400"/>
          </a:p>
        </p:txBody>
      </p:sp>
      <p:sp>
        <p:nvSpPr>
          <p:cNvPr id="614" name="Google Shape;614;p31"/>
          <p:cNvSpPr txBox="1"/>
          <p:nvPr>
            <p:ph idx="3" type="title"/>
          </p:nvPr>
        </p:nvSpPr>
        <p:spPr>
          <a:xfrm>
            <a:off x="57000" y="3615050"/>
            <a:ext cx="1274700" cy="2976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en" sz="1500"/>
              <a:t>Deliverables</a:t>
            </a:r>
            <a:endParaRPr/>
          </a:p>
        </p:txBody>
      </p:sp>
      <p:sp>
        <p:nvSpPr>
          <p:cNvPr id="615" name="Google Shape;615;p31"/>
          <p:cNvSpPr txBox="1"/>
          <p:nvPr>
            <p:ph idx="15" type="body"/>
          </p:nvPr>
        </p:nvSpPr>
        <p:spPr>
          <a:xfrm>
            <a:off x="3808863" y="2606200"/>
            <a:ext cx="2296500" cy="999900"/>
          </a:xfrm>
          <a:prstGeom prst="rect">
            <a:avLst/>
          </a:prstGeom>
        </p:spPr>
        <p:txBody>
          <a:bodyPr anchorCtr="0" anchor="t" bIns="91425" lIns="91425" spcFirstLastPara="1" rIns="91425" wrap="square" tIns="91425">
            <a:normAutofit lnSpcReduction="20000"/>
          </a:bodyPr>
          <a:lstStyle/>
          <a:p>
            <a:pPr indent="-127000" lvl="0" marL="114300" rtl="0" algn="l">
              <a:spcBef>
                <a:spcPts val="0"/>
              </a:spcBef>
              <a:spcAft>
                <a:spcPts val="0"/>
              </a:spcAft>
              <a:buClr>
                <a:schemeClr val="accent3"/>
              </a:buClr>
              <a:buSzPts val="1100"/>
              <a:buChar char="➔"/>
            </a:pPr>
            <a:r>
              <a:rPr lang="en" sz="1300">
                <a:solidFill>
                  <a:schemeClr val="dk2"/>
                </a:solidFill>
              </a:rPr>
              <a:t>B</a:t>
            </a:r>
            <a:r>
              <a:rPr lang="en" sz="1300">
                <a:solidFill>
                  <a:schemeClr val="dk2"/>
                </a:solidFill>
              </a:rPr>
              <a:t>inary and Multi-class classification Models Training  on different columns</a:t>
            </a:r>
            <a:endParaRPr sz="1100">
              <a:solidFill>
                <a:schemeClr val="dk2"/>
              </a:solidFill>
            </a:endParaRPr>
          </a:p>
        </p:txBody>
      </p:sp>
      <p:sp>
        <p:nvSpPr>
          <p:cNvPr id="616" name="Google Shape;616;p31"/>
          <p:cNvSpPr txBox="1"/>
          <p:nvPr>
            <p:ph idx="17" type="body"/>
          </p:nvPr>
        </p:nvSpPr>
        <p:spPr>
          <a:xfrm>
            <a:off x="1326025" y="1524225"/>
            <a:ext cx="2296500" cy="832500"/>
          </a:xfrm>
          <a:prstGeom prst="rect">
            <a:avLst/>
          </a:prstGeom>
        </p:spPr>
        <p:txBody>
          <a:bodyPr anchorCtr="0" anchor="t" bIns="91425" lIns="91425" spcFirstLastPara="1" rIns="91425" wrap="square" tIns="91425">
            <a:normAutofit/>
          </a:bodyPr>
          <a:lstStyle/>
          <a:p>
            <a:pPr indent="-241300" lvl="0" marL="142875" rtl="0" algn="l">
              <a:spcBef>
                <a:spcPts val="0"/>
              </a:spcBef>
              <a:spcAft>
                <a:spcPts val="0"/>
              </a:spcAft>
              <a:buSzPts val="1100"/>
              <a:buChar char="➔"/>
            </a:pPr>
            <a:r>
              <a:rPr lang="en" sz="1300">
                <a:solidFill>
                  <a:schemeClr val="dk2"/>
                </a:solidFill>
              </a:rPr>
              <a:t>Conduct background research</a:t>
            </a:r>
            <a:endParaRPr sz="1300">
              <a:solidFill>
                <a:schemeClr val="dk2"/>
              </a:solidFill>
            </a:endParaRPr>
          </a:p>
        </p:txBody>
      </p:sp>
      <p:sp>
        <p:nvSpPr>
          <p:cNvPr id="617" name="Google Shape;617;p31"/>
          <p:cNvSpPr txBox="1"/>
          <p:nvPr>
            <p:ph idx="19" type="body"/>
          </p:nvPr>
        </p:nvSpPr>
        <p:spPr>
          <a:xfrm>
            <a:off x="6291721" y="1524225"/>
            <a:ext cx="2296500" cy="832500"/>
          </a:xfrm>
          <a:prstGeom prst="rect">
            <a:avLst/>
          </a:prstGeom>
        </p:spPr>
        <p:txBody>
          <a:bodyPr anchorCtr="0" anchor="t" bIns="91425" lIns="91425" spcFirstLastPara="1" rIns="91425" wrap="square" tIns="91425">
            <a:normAutofit/>
          </a:bodyPr>
          <a:lstStyle/>
          <a:p>
            <a:pPr indent="-241300" lvl="0" marL="142875" rtl="0" algn="l">
              <a:spcBef>
                <a:spcPts val="0"/>
              </a:spcBef>
              <a:spcAft>
                <a:spcPts val="0"/>
              </a:spcAft>
              <a:buSzPts val="1100"/>
              <a:buChar char="➔"/>
            </a:pPr>
            <a:r>
              <a:rPr lang="en" sz="1300">
                <a:solidFill>
                  <a:schemeClr val="dk2"/>
                </a:solidFill>
              </a:rPr>
              <a:t>Test and refine models.</a:t>
            </a:r>
            <a:endParaRPr sz="1100">
              <a:solidFill>
                <a:schemeClr val="dk2"/>
              </a:solidFill>
            </a:endParaRPr>
          </a:p>
        </p:txBody>
      </p:sp>
      <p:sp>
        <p:nvSpPr>
          <p:cNvPr id="618" name="Google Shape;618;p31"/>
          <p:cNvSpPr txBox="1"/>
          <p:nvPr>
            <p:ph idx="9" type="body"/>
          </p:nvPr>
        </p:nvSpPr>
        <p:spPr>
          <a:xfrm>
            <a:off x="3808863" y="3615050"/>
            <a:ext cx="2296500" cy="999900"/>
          </a:xfrm>
          <a:prstGeom prst="rect">
            <a:avLst/>
          </a:prstGeom>
        </p:spPr>
        <p:txBody>
          <a:bodyPr anchorCtr="0" anchor="t" bIns="91425" lIns="91425" spcFirstLastPara="1" rIns="91425" wrap="square" tIns="91425">
            <a:normAutofit/>
          </a:bodyPr>
          <a:lstStyle/>
          <a:p>
            <a:pPr indent="-127000" lvl="0" marL="114300" rtl="0" algn="l">
              <a:lnSpc>
                <a:spcPct val="100000"/>
              </a:lnSpc>
              <a:spcBef>
                <a:spcPts val="0"/>
              </a:spcBef>
              <a:spcAft>
                <a:spcPts val="0"/>
              </a:spcAft>
              <a:buClr>
                <a:schemeClr val="accent3"/>
              </a:buClr>
              <a:buSzPts val="1100"/>
              <a:buChar char="➔"/>
            </a:pPr>
            <a:r>
              <a:rPr lang="en" sz="1300">
                <a:solidFill>
                  <a:schemeClr val="dk2"/>
                </a:solidFill>
              </a:rPr>
              <a:t>Fine-tuned Models</a:t>
            </a:r>
            <a:endParaRPr sz="1300">
              <a:solidFill>
                <a:schemeClr val="dk2"/>
              </a:solidFill>
            </a:endParaRPr>
          </a:p>
        </p:txBody>
      </p:sp>
      <p:sp>
        <p:nvSpPr>
          <p:cNvPr id="619" name="Google Shape;619;p31"/>
          <p:cNvSpPr txBox="1"/>
          <p:nvPr>
            <p:ph idx="13" type="body"/>
          </p:nvPr>
        </p:nvSpPr>
        <p:spPr>
          <a:xfrm>
            <a:off x="6291713" y="3615050"/>
            <a:ext cx="2296500" cy="999900"/>
          </a:xfrm>
          <a:prstGeom prst="rect">
            <a:avLst/>
          </a:prstGeom>
        </p:spPr>
        <p:txBody>
          <a:bodyPr anchorCtr="0" anchor="t" bIns="91425" lIns="91425" spcFirstLastPara="1" rIns="91425" wrap="square" tIns="91425">
            <a:normAutofit/>
          </a:bodyPr>
          <a:lstStyle/>
          <a:p>
            <a:pPr indent="-127000" lvl="0" marL="114300" rtl="0" algn="l">
              <a:spcBef>
                <a:spcPts val="0"/>
              </a:spcBef>
              <a:spcAft>
                <a:spcPts val="0"/>
              </a:spcAft>
              <a:buClr>
                <a:schemeClr val="accent3"/>
              </a:buClr>
              <a:buSzPts val="1100"/>
              <a:buChar char="➔"/>
            </a:pPr>
            <a:r>
              <a:rPr lang="en" sz="1300">
                <a:solidFill>
                  <a:schemeClr val="dk2"/>
                </a:solidFill>
              </a:rPr>
              <a:t>Performance</a:t>
            </a:r>
            <a:r>
              <a:rPr lang="en" sz="1100">
                <a:solidFill>
                  <a:schemeClr val="dk2"/>
                </a:solidFill>
              </a:rPr>
              <a:t> </a:t>
            </a:r>
            <a:r>
              <a:rPr lang="en" sz="1300">
                <a:solidFill>
                  <a:schemeClr val="dk2"/>
                </a:solidFill>
              </a:rPr>
              <a:t>Analysis</a:t>
            </a:r>
            <a:endParaRPr sz="1300">
              <a:solidFill>
                <a:schemeClr val="dk2"/>
              </a:solidFill>
            </a:endParaRPr>
          </a:p>
          <a:p>
            <a:pPr indent="-127000" lvl="0" marL="114300" rtl="0" algn="l">
              <a:spcBef>
                <a:spcPts val="0"/>
              </a:spcBef>
              <a:spcAft>
                <a:spcPts val="0"/>
              </a:spcAft>
              <a:buClr>
                <a:schemeClr val="accent3"/>
              </a:buClr>
              <a:buSzPts val="1100"/>
              <a:buChar char="➔"/>
            </a:pPr>
            <a:r>
              <a:rPr lang="en" sz="1300">
                <a:solidFill>
                  <a:schemeClr val="dk2"/>
                </a:solidFill>
              </a:rPr>
              <a:t>Annotation</a:t>
            </a:r>
            <a:r>
              <a:rPr lang="en" sz="1100">
                <a:solidFill>
                  <a:schemeClr val="dk2"/>
                </a:solidFill>
              </a:rPr>
              <a:t> </a:t>
            </a:r>
            <a:r>
              <a:rPr lang="en" sz="1300">
                <a:solidFill>
                  <a:schemeClr val="dk2"/>
                </a:solidFill>
              </a:rPr>
              <a:t>Refinement</a:t>
            </a:r>
            <a:endParaRPr sz="1100">
              <a:solidFill>
                <a:schemeClr val="dk2"/>
              </a:solidFill>
            </a:endParaRPr>
          </a:p>
          <a:p>
            <a:pPr indent="0" lvl="0" marL="0" rtl="0" algn="l">
              <a:spcBef>
                <a:spcPts val="1200"/>
              </a:spcBef>
              <a:spcAft>
                <a:spcPts val="1200"/>
              </a:spcAft>
              <a:buNone/>
            </a:pPr>
            <a:r>
              <a:t/>
            </a:r>
            <a:endParaRPr sz="1300">
              <a:solidFill>
                <a:schemeClr val="dk2"/>
              </a:solidFill>
            </a:endParaRPr>
          </a:p>
        </p:txBody>
      </p:sp>
      <p:sp>
        <p:nvSpPr>
          <p:cNvPr id="620" name="Google Shape;620;p31"/>
          <p:cNvSpPr txBox="1"/>
          <p:nvPr>
            <p:ph idx="14" type="body"/>
          </p:nvPr>
        </p:nvSpPr>
        <p:spPr>
          <a:xfrm>
            <a:off x="1326025" y="2606200"/>
            <a:ext cx="2296500" cy="999900"/>
          </a:xfrm>
          <a:prstGeom prst="rect">
            <a:avLst/>
          </a:prstGeom>
        </p:spPr>
        <p:txBody>
          <a:bodyPr anchorCtr="0" anchor="t" bIns="91425" lIns="91425" spcFirstLastPara="1" rIns="91425" wrap="square" tIns="91425">
            <a:normAutofit/>
          </a:bodyPr>
          <a:lstStyle/>
          <a:p>
            <a:pPr indent="-241300" lvl="0" marL="142875" rtl="0" algn="l">
              <a:spcBef>
                <a:spcPts val="0"/>
              </a:spcBef>
              <a:spcAft>
                <a:spcPts val="0"/>
              </a:spcAft>
              <a:buClr>
                <a:schemeClr val="accent3"/>
              </a:buClr>
              <a:buSzPts val="1100"/>
              <a:buChar char="➔"/>
            </a:pPr>
            <a:r>
              <a:rPr lang="en" sz="1300">
                <a:solidFill>
                  <a:schemeClr val="dk2"/>
                </a:solidFill>
              </a:rPr>
              <a:t>Use a Transformer Ranker to find the most suitable pretrained model(s)</a:t>
            </a:r>
            <a:endParaRPr sz="1100">
              <a:solidFill>
                <a:schemeClr val="dk2"/>
              </a:solidFill>
            </a:endParaRPr>
          </a:p>
        </p:txBody>
      </p:sp>
      <p:sp>
        <p:nvSpPr>
          <p:cNvPr id="621" name="Google Shape;621;p31"/>
          <p:cNvSpPr txBox="1"/>
          <p:nvPr>
            <p:ph idx="16" type="body"/>
          </p:nvPr>
        </p:nvSpPr>
        <p:spPr>
          <a:xfrm>
            <a:off x="6291713" y="2606200"/>
            <a:ext cx="2296500" cy="999900"/>
          </a:xfrm>
          <a:prstGeom prst="rect">
            <a:avLst/>
          </a:prstGeom>
        </p:spPr>
        <p:txBody>
          <a:bodyPr anchorCtr="0" anchor="t" bIns="91425" lIns="91425" spcFirstLastPara="1" rIns="91425" wrap="square" tIns="91425">
            <a:normAutofit/>
          </a:bodyPr>
          <a:lstStyle/>
          <a:p>
            <a:pPr indent="-139700" lvl="0" marL="114300" rtl="0" algn="l">
              <a:spcBef>
                <a:spcPts val="0"/>
              </a:spcBef>
              <a:spcAft>
                <a:spcPts val="0"/>
              </a:spcAft>
              <a:buClr>
                <a:schemeClr val="accent3"/>
              </a:buClr>
              <a:buSzPts val="1300"/>
              <a:buChar char="➔"/>
            </a:pPr>
            <a:r>
              <a:rPr lang="en" sz="1300">
                <a:solidFill>
                  <a:schemeClr val="dk2"/>
                </a:solidFill>
              </a:rPr>
              <a:t>Model Testing</a:t>
            </a:r>
            <a:endParaRPr sz="1300">
              <a:solidFill>
                <a:schemeClr val="dk2"/>
              </a:solidFill>
            </a:endParaRPr>
          </a:p>
          <a:p>
            <a:pPr indent="0" lvl="0" marL="142875" rtl="0" algn="l">
              <a:spcBef>
                <a:spcPts val="1200"/>
              </a:spcBef>
              <a:spcAft>
                <a:spcPts val="1200"/>
              </a:spcAft>
              <a:buNone/>
            </a:pPr>
            <a:r>
              <a:t/>
            </a:r>
            <a:endParaRPr sz="1200">
              <a:solidFill>
                <a:schemeClr val="dk2"/>
              </a:solidFill>
            </a:endParaRPr>
          </a:p>
        </p:txBody>
      </p:sp>
      <p:sp>
        <p:nvSpPr>
          <p:cNvPr id="622" name="Google Shape;622;p31"/>
          <p:cNvSpPr txBox="1"/>
          <p:nvPr>
            <p:ph idx="1" type="body"/>
          </p:nvPr>
        </p:nvSpPr>
        <p:spPr>
          <a:xfrm>
            <a:off x="1326025" y="3615050"/>
            <a:ext cx="2296500" cy="999900"/>
          </a:xfrm>
          <a:prstGeom prst="rect">
            <a:avLst/>
          </a:prstGeom>
        </p:spPr>
        <p:txBody>
          <a:bodyPr anchorCtr="0" anchor="t" bIns="91425" lIns="91425" spcFirstLastPara="1" rIns="91425" wrap="square" tIns="91425">
            <a:normAutofit/>
          </a:bodyPr>
          <a:lstStyle/>
          <a:p>
            <a:pPr indent="-127000" lvl="0" marL="114300" rtl="0" algn="l">
              <a:spcBef>
                <a:spcPts val="0"/>
              </a:spcBef>
              <a:spcAft>
                <a:spcPts val="0"/>
              </a:spcAft>
              <a:buClr>
                <a:schemeClr val="accent3"/>
              </a:buClr>
              <a:buSzPts val="1100"/>
              <a:buChar char="➔"/>
            </a:pPr>
            <a:r>
              <a:rPr lang="en" sz="1300">
                <a:solidFill>
                  <a:schemeClr val="dk2"/>
                </a:solidFill>
              </a:rPr>
              <a:t>Pretrain</a:t>
            </a:r>
            <a:r>
              <a:rPr lang="en" sz="1300">
                <a:solidFill>
                  <a:schemeClr val="dk2"/>
                </a:solidFill>
              </a:rPr>
              <a:t>ed</a:t>
            </a:r>
            <a:r>
              <a:rPr lang="en" sz="1300">
                <a:solidFill>
                  <a:schemeClr val="dk2"/>
                </a:solidFill>
              </a:rPr>
              <a:t> Model Selections</a:t>
            </a:r>
            <a:endParaRPr sz="1100">
              <a:solidFill>
                <a:schemeClr val="dk2"/>
              </a:solidFill>
            </a:endParaRPr>
          </a:p>
        </p:txBody>
      </p:sp>
      <p:cxnSp>
        <p:nvCxnSpPr>
          <p:cNvPr id="623" name="Google Shape;623;p31"/>
          <p:cNvCxnSpPr/>
          <p:nvPr/>
        </p:nvCxnSpPr>
        <p:spPr>
          <a:xfrm>
            <a:off x="1409275" y="1385175"/>
            <a:ext cx="7734900" cy="0"/>
          </a:xfrm>
          <a:prstGeom prst="straightConnector1">
            <a:avLst/>
          </a:prstGeom>
          <a:noFill/>
          <a:ln cap="flat" cmpd="sng" w="19050">
            <a:solidFill>
              <a:schemeClr val="accent5"/>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2"/>
          <p:cNvSpPr txBox="1"/>
          <p:nvPr>
            <p:ph type="title"/>
          </p:nvPr>
        </p:nvSpPr>
        <p:spPr>
          <a:xfrm>
            <a:off x="2662050" y="1569925"/>
            <a:ext cx="3819900" cy="18777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22"/>
          <p:cNvSpPr txBox="1"/>
          <p:nvPr>
            <p:ph type="title"/>
          </p:nvPr>
        </p:nvSpPr>
        <p:spPr>
          <a:xfrm>
            <a:off x="1303800" y="598575"/>
            <a:ext cx="3179100" cy="116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200">
                <a:solidFill>
                  <a:schemeClr val="accent1"/>
                </a:solidFill>
              </a:rPr>
              <a:t>Mission Statement</a:t>
            </a:r>
            <a:endParaRPr sz="3200">
              <a:solidFill>
                <a:schemeClr val="accent1"/>
              </a:solidFill>
            </a:endParaRPr>
          </a:p>
        </p:txBody>
      </p:sp>
      <p:sp>
        <p:nvSpPr>
          <p:cNvPr id="490" name="Google Shape;490;p22"/>
          <p:cNvSpPr txBox="1"/>
          <p:nvPr/>
        </p:nvSpPr>
        <p:spPr>
          <a:xfrm>
            <a:off x="4511450" y="598575"/>
            <a:ext cx="4152300" cy="222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800">
                <a:solidFill>
                  <a:schemeClr val="dk2"/>
                </a:solidFill>
                <a:latin typeface="IBM Plex Sans"/>
                <a:ea typeface="IBM Plex Sans"/>
                <a:cs typeface="IBM Plex Sans"/>
                <a:sym typeface="IBM Plex Sans"/>
              </a:rPr>
              <a:t>Humour is prevalent in online textual content but can also be a source of trolling and negativity.</a:t>
            </a:r>
            <a:br>
              <a:rPr lang="en" sz="1800">
                <a:solidFill>
                  <a:schemeClr val="dk2"/>
                </a:solidFill>
                <a:latin typeface="IBM Plex Sans"/>
                <a:ea typeface="IBM Plex Sans"/>
                <a:cs typeface="IBM Plex Sans"/>
                <a:sym typeface="IBM Plex Sans"/>
              </a:rPr>
            </a:br>
            <a:endParaRPr sz="1800">
              <a:solidFill>
                <a:schemeClr val="dk2"/>
              </a:solidFill>
              <a:latin typeface="IBM Plex Sans"/>
              <a:ea typeface="IBM Plex Sans"/>
              <a:cs typeface="IBM Plex Sans"/>
              <a:sym typeface="IBM Plex Sans"/>
            </a:endParaRPr>
          </a:p>
          <a:p>
            <a:pPr indent="0" lvl="0" marL="0" rtl="0" algn="r">
              <a:spcBef>
                <a:spcPts val="800"/>
              </a:spcBef>
              <a:spcAft>
                <a:spcPts val="800"/>
              </a:spcAft>
              <a:buNone/>
            </a:pPr>
            <a:r>
              <a:rPr lang="en" sz="1800">
                <a:solidFill>
                  <a:schemeClr val="dk2"/>
                </a:solidFill>
                <a:latin typeface="IBM Plex Sans"/>
                <a:ea typeface="IBM Plex Sans"/>
                <a:cs typeface="IBM Plex Sans"/>
                <a:sym typeface="IBM Plex Sans"/>
              </a:rPr>
              <a:t>Understanding humor can often help eradicate discrimination, </a:t>
            </a:r>
            <a:r>
              <a:rPr lang="en" sz="1800">
                <a:solidFill>
                  <a:schemeClr val="dk2"/>
                </a:solidFill>
                <a:latin typeface="IBM Plex Sans"/>
                <a:ea typeface="IBM Plex Sans"/>
                <a:cs typeface="IBM Plex Sans"/>
                <a:sym typeface="IBM Plex Sans"/>
              </a:rPr>
              <a:t>harassment</a:t>
            </a:r>
            <a:r>
              <a:rPr lang="en" sz="1800">
                <a:solidFill>
                  <a:schemeClr val="dk2"/>
                </a:solidFill>
                <a:latin typeface="IBM Plex Sans"/>
                <a:ea typeface="IBM Plex Sans"/>
                <a:cs typeface="IBM Plex Sans"/>
                <a:sym typeface="IBM Plex Sans"/>
              </a:rPr>
              <a:t> and </a:t>
            </a:r>
            <a:r>
              <a:rPr lang="en" sz="1800">
                <a:solidFill>
                  <a:schemeClr val="dk2"/>
                </a:solidFill>
                <a:latin typeface="IBM Plex Sans"/>
                <a:ea typeface="IBM Plex Sans"/>
                <a:cs typeface="IBM Plex Sans"/>
                <a:sym typeface="IBM Plex Sans"/>
              </a:rPr>
              <a:t>cyberbullying in online spheres.</a:t>
            </a:r>
            <a:endParaRPr sz="1800">
              <a:solidFill>
                <a:schemeClr val="dk2"/>
              </a:solidFill>
              <a:latin typeface="IBM Plex Sans"/>
              <a:ea typeface="IBM Plex Sans"/>
              <a:cs typeface="IBM Plex Sans"/>
              <a:sym typeface="IBM Plex Sans"/>
            </a:endParaRPr>
          </a:p>
        </p:txBody>
      </p:sp>
      <p:sp>
        <p:nvSpPr>
          <p:cNvPr id="491" name="Google Shape;491;p22"/>
          <p:cNvSpPr txBox="1"/>
          <p:nvPr/>
        </p:nvSpPr>
        <p:spPr>
          <a:xfrm>
            <a:off x="723050" y="2062825"/>
            <a:ext cx="33789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rgbClr val="4472C4"/>
                </a:solidFill>
                <a:latin typeface="Caveat SemiBold"/>
                <a:ea typeface="Caveat SemiBold"/>
                <a:cs typeface="Caveat SemiBold"/>
                <a:sym typeface="Caveat SemiBold"/>
              </a:rPr>
              <a:t>I’ve got a friend who has got a butler whose left arm is missing, serves him right!</a:t>
            </a:r>
            <a:endParaRPr sz="1600">
              <a:latin typeface="Caveat SemiBold"/>
              <a:ea typeface="Caveat SemiBold"/>
              <a:cs typeface="Caveat SemiBold"/>
              <a:sym typeface="Caveat SemiBold"/>
            </a:endParaRPr>
          </a:p>
        </p:txBody>
      </p:sp>
      <p:sp>
        <p:nvSpPr>
          <p:cNvPr id="492" name="Google Shape;492;p22"/>
          <p:cNvSpPr txBox="1"/>
          <p:nvPr/>
        </p:nvSpPr>
        <p:spPr>
          <a:xfrm>
            <a:off x="930000" y="2944125"/>
            <a:ext cx="3581400" cy="831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 sz="1600">
                <a:solidFill>
                  <a:srgbClr val="4472C4"/>
                </a:solidFill>
                <a:latin typeface="Caveat SemiBold"/>
                <a:ea typeface="Caveat SemiBold"/>
                <a:cs typeface="Caveat SemiBold"/>
                <a:sym typeface="Caveat SemiBold"/>
              </a:rPr>
              <a:t>Yelled at some skinhead today &amp; he was like “chemotherapy dude” &amp; I was like “whatever, racist!” cause sometimes you gotta take a stand!</a:t>
            </a:r>
            <a:endParaRPr sz="1600">
              <a:latin typeface="Caveat SemiBold"/>
              <a:ea typeface="Caveat SemiBold"/>
              <a:cs typeface="Caveat SemiBold"/>
              <a:sym typeface="Caveat SemiBold"/>
            </a:endParaRPr>
          </a:p>
        </p:txBody>
      </p:sp>
      <p:sp>
        <p:nvSpPr>
          <p:cNvPr id="493" name="Google Shape;493;p22"/>
          <p:cNvSpPr txBox="1"/>
          <p:nvPr/>
        </p:nvSpPr>
        <p:spPr>
          <a:xfrm>
            <a:off x="672800" y="4040825"/>
            <a:ext cx="34794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600">
                <a:solidFill>
                  <a:srgbClr val="4472C4"/>
                </a:solidFill>
                <a:latin typeface="Caveat SemiBold"/>
                <a:ea typeface="Caveat SemiBold"/>
                <a:cs typeface="Caveat SemiBold"/>
                <a:sym typeface="Caveat SemiBold"/>
              </a:rPr>
              <a:t>Did you hear about a terrorist with house fetish? He blew his house.</a:t>
            </a:r>
            <a:endParaRPr sz="1600">
              <a:latin typeface="Caveat SemiBold"/>
              <a:ea typeface="Caveat SemiBold"/>
              <a:cs typeface="Caveat SemiBold"/>
              <a:sym typeface="Caveat SemiBold"/>
            </a:endParaRPr>
          </a:p>
        </p:txBody>
      </p:sp>
      <p:pic>
        <p:nvPicPr>
          <p:cNvPr id="494" name="Google Shape;494;p22"/>
          <p:cNvPicPr preferRelativeResize="0"/>
          <p:nvPr/>
        </p:nvPicPr>
        <p:blipFill>
          <a:blip r:embed="rId3">
            <a:alphaModFix/>
          </a:blip>
          <a:stretch>
            <a:fillRect/>
          </a:stretch>
        </p:blipFill>
        <p:spPr>
          <a:xfrm>
            <a:off x="5484661" y="2825175"/>
            <a:ext cx="3179090" cy="1760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23"/>
          <p:cNvSpPr txBox="1"/>
          <p:nvPr>
            <p:ph type="title"/>
          </p:nvPr>
        </p:nvSpPr>
        <p:spPr>
          <a:xfrm>
            <a:off x="334700" y="1206300"/>
            <a:ext cx="6032400" cy="3162600"/>
          </a:xfrm>
          <a:prstGeom prst="rect">
            <a:avLst/>
          </a:prstGeom>
        </p:spPr>
        <p:txBody>
          <a:bodyPr anchorCtr="0" anchor="t" bIns="91425" lIns="91425" spcFirstLastPara="1" rIns="91425" wrap="square" tIns="91425">
            <a:normAutofit fontScale="90000"/>
          </a:bodyPr>
          <a:lstStyle/>
          <a:p>
            <a:pPr indent="-354330" lvl="0" marL="457200" rtl="0" algn="l">
              <a:lnSpc>
                <a:spcPct val="115000"/>
              </a:lnSpc>
              <a:spcBef>
                <a:spcPts val="0"/>
              </a:spcBef>
              <a:spcAft>
                <a:spcPts val="0"/>
              </a:spcAft>
              <a:buSzPct val="100000"/>
              <a:buFont typeface="Sora"/>
              <a:buAutoNum type="arabicPeriod"/>
            </a:pPr>
            <a:r>
              <a:rPr b="0" lang="en" sz="2200">
                <a:latin typeface="Sora"/>
                <a:ea typeface="Sora"/>
                <a:cs typeface="Sora"/>
                <a:sym typeface="Sora"/>
              </a:rPr>
              <a:t>How can we effectively identify and categorize offensive or harmful text?</a:t>
            </a:r>
            <a:endParaRPr b="0" sz="2200">
              <a:latin typeface="Sora"/>
              <a:ea typeface="Sora"/>
              <a:cs typeface="Sora"/>
              <a:sym typeface="Sora"/>
            </a:endParaRPr>
          </a:p>
          <a:p>
            <a:pPr indent="-354330" lvl="0" marL="457200" rtl="0" algn="l">
              <a:lnSpc>
                <a:spcPct val="115000"/>
              </a:lnSpc>
              <a:spcBef>
                <a:spcPts val="0"/>
              </a:spcBef>
              <a:spcAft>
                <a:spcPts val="0"/>
              </a:spcAft>
              <a:buSzPct val="100000"/>
              <a:buFont typeface="Sora"/>
              <a:buAutoNum type="arabicPeriod"/>
            </a:pPr>
            <a:r>
              <a:rPr b="0" lang="en" sz="2200">
                <a:latin typeface="Sora"/>
                <a:ea typeface="Sora"/>
                <a:cs typeface="Sora"/>
                <a:sym typeface="Sora"/>
              </a:rPr>
              <a:t>What annotation framework can be adopted to comprehensively understand humor in online speech?</a:t>
            </a:r>
            <a:endParaRPr b="0" sz="2200">
              <a:latin typeface="Sora"/>
              <a:ea typeface="Sora"/>
              <a:cs typeface="Sora"/>
              <a:sym typeface="Sora"/>
            </a:endParaRPr>
          </a:p>
          <a:p>
            <a:pPr indent="-354330" lvl="0" marL="457200" rtl="0" algn="l">
              <a:lnSpc>
                <a:spcPct val="115000"/>
              </a:lnSpc>
              <a:spcBef>
                <a:spcPts val="0"/>
              </a:spcBef>
              <a:spcAft>
                <a:spcPts val="0"/>
              </a:spcAft>
              <a:buSzPct val="100000"/>
              <a:buFont typeface="Sora"/>
              <a:buAutoNum type="arabicPeriod"/>
            </a:pPr>
            <a:r>
              <a:rPr b="0" lang="en" sz="2200">
                <a:latin typeface="Sora"/>
                <a:ea typeface="Sora"/>
                <a:cs typeface="Sora"/>
                <a:sym typeface="Sora"/>
              </a:rPr>
              <a:t>How well do state-of-the-art </a:t>
            </a:r>
            <a:r>
              <a:rPr b="0" lang="en" sz="2200">
                <a:latin typeface="Sora"/>
                <a:ea typeface="Sora"/>
                <a:cs typeface="Sora"/>
                <a:sym typeface="Sora"/>
              </a:rPr>
              <a:t>language</a:t>
            </a:r>
            <a:r>
              <a:rPr b="0" lang="en" sz="2200">
                <a:latin typeface="Sora"/>
                <a:ea typeface="Sora"/>
                <a:cs typeface="Sora"/>
                <a:sym typeface="Sora"/>
              </a:rPr>
              <a:t> models perform in humour understanding tasks?</a:t>
            </a:r>
            <a:endParaRPr b="0" sz="2200">
              <a:latin typeface="Sora"/>
              <a:ea typeface="Sora"/>
              <a:cs typeface="Sora"/>
              <a:sym typeface="Sora"/>
            </a:endParaRPr>
          </a:p>
        </p:txBody>
      </p:sp>
      <p:sp>
        <p:nvSpPr>
          <p:cNvPr id="500" name="Google Shape;500;p23"/>
          <p:cNvSpPr txBox="1"/>
          <p:nvPr>
            <p:ph type="title"/>
          </p:nvPr>
        </p:nvSpPr>
        <p:spPr>
          <a:xfrm>
            <a:off x="109275" y="228600"/>
            <a:ext cx="6507000" cy="68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Research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24"/>
          <p:cNvSpPr txBox="1"/>
          <p:nvPr>
            <p:ph type="title"/>
          </p:nvPr>
        </p:nvSpPr>
        <p:spPr>
          <a:xfrm>
            <a:off x="281000" y="1206300"/>
            <a:ext cx="5234400" cy="3568500"/>
          </a:xfrm>
          <a:prstGeom prst="rect">
            <a:avLst/>
          </a:prstGeom>
        </p:spPr>
        <p:txBody>
          <a:bodyPr anchorCtr="0" anchor="t" bIns="91425" lIns="91425" spcFirstLastPara="1" rIns="91425" wrap="square" tIns="91425">
            <a:normAutofit fontScale="90000"/>
          </a:bodyPr>
          <a:lstStyle/>
          <a:p>
            <a:pPr indent="-342900" lvl="0" marL="457200" rtl="0" algn="l">
              <a:lnSpc>
                <a:spcPct val="115000"/>
              </a:lnSpc>
              <a:spcBef>
                <a:spcPts val="0"/>
              </a:spcBef>
              <a:spcAft>
                <a:spcPts val="0"/>
              </a:spcAft>
              <a:buSzPct val="100000"/>
              <a:buFont typeface="Sora"/>
              <a:buChar char="●"/>
            </a:pPr>
            <a:r>
              <a:rPr b="0" lang="en" sz="2000">
                <a:latin typeface="Sora"/>
                <a:ea typeface="Sora"/>
                <a:cs typeface="Sora"/>
                <a:sym typeface="Sora"/>
              </a:rPr>
              <a:t>Propose a novel annotation framework for comprehensive humor understanding.</a:t>
            </a:r>
            <a:endParaRPr b="0" sz="2000">
              <a:latin typeface="Sora"/>
              <a:ea typeface="Sora"/>
              <a:cs typeface="Sora"/>
              <a:sym typeface="Sora"/>
            </a:endParaRPr>
          </a:p>
          <a:p>
            <a:pPr indent="-342900" lvl="0" marL="457200" rtl="0" algn="l">
              <a:lnSpc>
                <a:spcPct val="115000"/>
              </a:lnSpc>
              <a:spcBef>
                <a:spcPts val="0"/>
              </a:spcBef>
              <a:spcAft>
                <a:spcPts val="0"/>
              </a:spcAft>
              <a:buSzPct val="100000"/>
              <a:buFont typeface="Sora"/>
              <a:buChar char="●"/>
            </a:pPr>
            <a:r>
              <a:rPr b="0" lang="en" sz="2000">
                <a:latin typeface="Sora"/>
                <a:ea typeface="Sora"/>
                <a:cs typeface="Sora"/>
                <a:sym typeface="Sora"/>
              </a:rPr>
              <a:t>Produce a labelled dataset to benchmark humor annotation tasks.</a:t>
            </a:r>
            <a:endParaRPr b="0" sz="2000">
              <a:latin typeface="Sora"/>
              <a:ea typeface="Sora"/>
              <a:cs typeface="Sora"/>
              <a:sym typeface="Sora"/>
            </a:endParaRPr>
          </a:p>
          <a:p>
            <a:pPr indent="-342900" lvl="0" marL="457200" rtl="0" algn="l">
              <a:lnSpc>
                <a:spcPct val="115000"/>
              </a:lnSpc>
              <a:spcBef>
                <a:spcPts val="0"/>
              </a:spcBef>
              <a:spcAft>
                <a:spcPts val="0"/>
              </a:spcAft>
              <a:buSzPct val="100000"/>
              <a:buFont typeface="Sora"/>
              <a:buChar char="●"/>
            </a:pPr>
            <a:r>
              <a:rPr b="0" lang="en" sz="2000">
                <a:latin typeface="Sora"/>
                <a:ea typeface="Sora"/>
                <a:cs typeface="Sora"/>
                <a:sym typeface="Sora"/>
              </a:rPr>
              <a:t>Use NLP to classify a dataset of jokes in textual format into categories that helps </a:t>
            </a:r>
            <a:r>
              <a:rPr b="0" lang="en" sz="2000">
                <a:latin typeface="Sora"/>
                <a:ea typeface="Sora"/>
                <a:cs typeface="Sora"/>
                <a:sym typeface="Sora"/>
              </a:rPr>
              <a:t>identify negative effects.</a:t>
            </a:r>
            <a:endParaRPr b="0" sz="2000">
              <a:latin typeface="Sora"/>
              <a:ea typeface="Sora"/>
              <a:cs typeface="Sora"/>
              <a:sym typeface="Sora"/>
            </a:endParaRPr>
          </a:p>
          <a:p>
            <a:pPr indent="-342900" lvl="0" marL="457200" rtl="0" algn="l">
              <a:lnSpc>
                <a:spcPct val="115000"/>
              </a:lnSpc>
              <a:spcBef>
                <a:spcPts val="0"/>
              </a:spcBef>
              <a:spcAft>
                <a:spcPts val="0"/>
              </a:spcAft>
              <a:buSzPct val="100000"/>
              <a:buFont typeface="Sora"/>
              <a:buChar char="●"/>
            </a:pPr>
            <a:r>
              <a:rPr b="0" lang="en" sz="2000">
                <a:latin typeface="Sora"/>
                <a:ea typeface="Sora"/>
                <a:cs typeface="Sora"/>
                <a:sym typeface="Sora"/>
              </a:rPr>
              <a:t>Performance analysis of Large Language Models (LLMs) on humour annotation.</a:t>
            </a:r>
            <a:endParaRPr b="0" sz="2000">
              <a:latin typeface="Sora"/>
              <a:ea typeface="Sora"/>
              <a:cs typeface="Sora"/>
              <a:sym typeface="Sora"/>
            </a:endParaRPr>
          </a:p>
        </p:txBody>
      </p:sp>
      <p:sp>
        <p:nvSpPr>
          <p:cNvPr id="506" name="Google Shape;506;p24"/>
          <p:cNvSpPr txBox="1"/>
          <p:nvPr>
            <p:ph type="title"/>
          </p:nvPr>
        </p:nvSpPr>
        <p:spPr>
          <a:xfrm>
            <a:off x="850950" y="228600"/>
            <a:ext cx="6507000" cy="689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5"/>
          <p:cNvSpPr txBox="1"/>
          <p:nvPr>
            <p:ph type="title"/>
          </p:nvPr>
        </p:nvSpPr>
        <p:spPr>
          <a:xfrm>
            <a:off x="1257475" y="912000"/>
            <a:ext cx="7030500" cy="3724800"/>
          </a:xfrm>
          <a:prstGeom prst="rect">
            <a:avLst/>
          </a:prstGeom>
        </p:spPr>
        <p:txBody>
          <a:bodyPr anchorCtr="0" anchor="t" bIns="91425" lIns="91425" spcFirstLastPara="1" rIns="91425" wrap="square" tIns="91425">
            <a:normAutofit/>
          </a:bodyPr>
          <a:lstStyle/>
          <a:p>
            <a:pPr indent="-355600" lvl="0" marL="457200" rtl="0" algn="l">
              <a:lnSpc>
                <a:spcPct val="100000"/>
              </a:lnSpc>
              <a:spcBef>
                <a:spcPts val="0"/>
              </a:spcBef>
              <a:spcAft>
                <a:spcPts val="0"/>
              </a:spcAft>
              <a:buSzPts val="2000"/>
              <a:buFont typeface="Sora"/>
              <a:buChar char="●"/>
            </a:pPr>
            <a:r>
              <a:rPr b="0" lang="en" sz="2000">
                <a:solidFill>
                  <a:schemeClr val="dk2"/>
                </a:solidFill>
                <a:latin typeface="Sora"/>
                <a:ea typeface="Sora"/>
                <a:cs typeface="Sora"/>
                <a:sym typeface="Sora"/>
              </a:rPr>
              <a:t>Annotation Task </a:t>
            </a:r>
            <a:endParaRPr b="0" sz="2000">
              <a:solidFill>
                <a:schemeClr val="dk2"/>
              </a:solidFill>
              <a:latin typeface="Sora"/>
              <a:ea typeface="Sora"/>
              <a:cs typeface="Sora"/>
              <a:sym typeface="Sora"/>
            </a:endParaRPr>
          </a:p>
          <a:p>
            <a:pPr indent="-355600" lvl="1" marL="914400" rtl="0" algn="l">
              <a:lnSpc>
                <a:spcPct val="100000"/>
              </a:lnSpc>
              <a:spcBef>
                <a:spcPts val="0"/>
              </a:spcBef>
              <a:spcAft>
                <a:spcPts val="0"/>
              </a:spcAft>
              <a:buSzPts val="2000"/>
              <a:buFont typeface="Sora"/>
              <a:buChar char="○"/>
            </a:pPr>
            <a:r>
              <a:rPr b="0" lang="en" sz="2000">
                <a:solidFill>
                  <a:schemeClr val="dk2"/>
                </a:solidFill>
                <a:latin typeface="Sora"/>
                <a:ea typeface="Sora"/>
                <a:cs typeface="Sora"/>
                <a:sym typeface="Sora"/>
              </a:rPr>
              <a:t>Literature reviews and background research on constructing a comprehensive humor annotation framework.</a:t>
            </a:r>
            <a:endParaRPr b="0" sz="2000">
              <a:solidFill>
                <a:schemeClr val="dk2"/>
              </a:solidFill>
              <a:latin typeface="Sora"/>
              <a:ea typeface="Sora"/>
              <a:cs typeface="Sora"/>
              <a:sym typeface="Sora"/>
            </a:endParaRPr>
          </a:p>
          <a:p>
            <a:pPr indent="-355600" lvl="1" marL="914400" rtl="0" algn="l">
              <a:lnSpc>
                <a:spcPct val="100000"/>
              </a:lnSpc>
              <a:spcBef>
                <a:spcPts val="0"/>
              </a:spcBef>
              <a:spcAft>
                <a:spcPts val="0"/>
              </a:spcAft>
              <a:buSzPts val="2000"/>
              <a:buFont typeface="Sora"/>
              <a:buChar char="○"/>
            </a:pPr>
            <a:r>
              <a:rPr b="0" lang="en" sz="2000">
                <a:solidFill>
                  <a:schemeClr val="dk2"/>
                </a:solidFill>
                <a:latin typeface="Sora"/>
                <a:ea typeface="Sora"/>
                <a:cs typeface="Sora"/>
                <a:sym typeface="Sora"/>
              </a:rPr>
              <a:t>Annotated dataset of jokes from crowdsourced content</a:t>
            </a:r>
            <a:endParaRPr b="0" sz="2000">
              <a:solidFill>
                <a:schemeClr val="dk2"/>
              </a:solidFill>
              <a:latin typeface="Sora"/>
              <a:ea typeface="Sora"/>
              <a:cs typeface="Sora"/>
              <a:sym typeface="Sora"/>
            </a:endParaRPr>
          </a:p>
          <a:p>
            <a:pPr indent="-355600" lvl="0" marL="457200" rtl="0" algn="l">
              <a:lnSpc>
                <a:spcPct val="100000"/>
              </a:lnSpc>
              <a:spcBef>
                <a:spcPts val="0"/>
              </a:spcBef>
              <a:spcAft>
                <a:spcPts val="0"/>
              </a:spcAft>
              <a:buSzPts val="2000"/>
              <a:buFont typeface="Sora"/>
              <a:buChar char="●"/>
            </a:pPr>
            <a:r>
              <a:rPr b="0" lang="en" sz="2000">
                <a:solidFill>
                  <a:schemeClr val="dk2"/>
                </a:solidFill>
                <a:latin typeface="Sora"/>
                <a:ea typeface="Sora"/>
                <a:cs typeface="Sora"/>
                <a:sym typeface="Sora"/>
              </a:rPr>
              <a:t>Language Task- Humor annotation with LLMs</a:t>
            </a:r>
            <a:endParaRPr b="0" sz="2000">
              <a:solidFill>
                <a:schemeClr val="dk2"/>
              </a:solidFill>
              <a:latin typeface="Sora"/>
              <a:ea typeface="Sora"/>
              <a:cs typeface="Sora"/>
              <a:sym typeface="Sora"/>
            </a:endParaRPr>
          </a:p>
          <a:p>
            <a:pPr indent="-355600" lvl="1" marL="914400" rtl="0" algn="l">
              <a:lnSpc>
                <a:spcPct val="100000"/>
              </a:lnSpc>
              <a:spcBef>
                <a:spcPts val="0"/>
              </a:spcBef>
              <a:spcAft>
                <a:spcPts val="0"/>
              </a:spcAft>
              <a:buSzPts val="2000"/>
              <a:buFont typeface="Sora"/>
              <a:buChar char="○"/>
            </a:pPr>
            <a:r>
              <a:rPr b="0" lang="en" sz="2000">
                <a:solidFill>
                  <a:schemeClr val="dk2"/>
                </a:solidFill>
                <a:latin typeface="Sora"/>
                <a:ea typeface="Sora"/>
                <a:cs typeface="Sora"/>
                <a:sym typeface="Sora"/>
              </a:rPr>
              <a:t>Prompt Engineering</a:t>
            </a:r>
            <a:endParaRPr b="0" sz="2000">
              <a:solidFill>
                <a:schemeClr val="dk2"/>
              </a:solidFill>
              <a:latin typeface="Sora"/>
              <a:ea typeface="Sora"/>
              <a:cs typeface="Sora"/>
              <a:sym typeface="Sora"/>
            </a:endParaRPr>
          </a:p>
          <a:p>
            <a:pPr indent="-355600" lvl="1" marL="914400" rtl="0" algn="l">
              <a:lnSpc>
                <a:spcPct val="100000"/>
              </a:lnSpc>
              <a:spcBef>
                <a:spcPts val="0"/>
              </a:spcBef>
              <a:spcAft>
                <a:spcPts val="0"/>
              </a:spcAft>
              <a:buSzPts val="2000"/>
              <a:buFont typeface="Sora"/>
              <a:buChar char="○"/>
            </a:pPr>
            <a:r>
              <a:rPr b="0" lang="en" sz="2000">
                <a:solidFill>
                  <a:schemeClr val="dk2"/>
                </a:solidFill>
                <a:latin typeface="Sora"/>
                <a:ea typeface="Sora"/>
                <a:cs typeface="Sora"/>
                <a:sym typeface="Sora"/>
              </a:rPr>
              <a:t>Fine Tuning</a:t>
            </a:r>
            <a:endParaRPr b="0" sz="2000">
              <a:solidFill>
                <a:schemeClr val="dk2"/>
              </a:solidFill>
              <a:latin typeface="Sora"/>
              <a:ea typeface="Sora"/>
              <a:cs typeface="Sora"/>
              <a:sym typeface="Sora"/>
            </a:endParaRPr>
          </a:p>
          <a:p>
            <a:pPr indent="-355600" lvl="0" marL="457200" rtl="0" algn="l">
              <a:lnSpc>
                <a:spcPct val="100000"/>
              </a:lnSpc>
              <a:spcBef>
                <a:spcPts val="0"/>
              </a:spcBef>
              <a:spcAft>
                <a:spcPts val="0"/>
              </a:spcAft>
              <a:buSzPts val="2000"/>
              <a:buFont typeface="Sora"/>
              <a:buChar char="●"/>
            </a:pPr>
            <a:r>
              <a:rPr b="0" lang="en" sz="2000">
                <a:solidFill>
                  <a:schemeClr val="dk2"/>
                </a:solidFill>
                <a:latin typeface="Sora"/>
                <a:ea typeface="Sora"/>
                <a:cs typeface="Sora"/>
                <a:sym typeface="Sora"/>
              </a:rPr>
              <a:t>Performance in language task informs us of the feasibility of annotation structure in practice</a:t>
            </a:r>
            <a:endParaRPr b="0" sz="2000">
              <a:solidFill>
                <a:schemeClr val="dk2"/>
              </a:solidFill>
              <a:latin typeface="Sora"/>
              <a:ea typeface="Sora"/>
              <a:cs typeface="Sora"/>
              <a:sym typeface="Sora"/>
            </a:endParaRPr>
          </a:p>
        </p:txBody>
      </p:sp>
      <p:sp>
        <p:nvSpPr>
          <p:cNvPr id="512" name="Google Shape;512;p25"/>
          <p:cNvSpPr txBox="1"/>
          <p:nvPr>
            <p:ph type="title"/>
          </p:nvPr>
        </p:nvSpPr>
        <p:spPr>
          <a:xfrm>
            <a:off x="109275" y="228600"/>
            <a:ext cx="6507000" cy="68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600">
                <a:solidFill>
                  <a:schemeClr val="dk2"/>
                </a:solidFill>
                <a:latin typeface="IBM Plex Sans"/>
                <a:ea typeface="IBM Plex Sans"/>
                <a:cs typeface="IBM Plex Sans"/>
                <a:sym typeface="IBM Plex Sans"/>
              </a:rPr>
              <a:t>Solutions</a:t>
            </a:r>
            <a:endParaRPr sz="3600">
              <a:solidFill>
                <a:schemeClr val="dk2"/>
              </a:solidFill>
              <a:latin typeface="IBM Plex Sans"/>
              <a:ea typeface="IBM Plex Sans"/>
              <a:cs typeface="IBM Plex Sans"/>
              <a:sym typeface="IBM Plex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cxnSp>
        <p:nvCxnSpPr>
          <p:cNvPr id="517" name="Google Shape;517;p26"/>
          <p:cNvCxnSpPr/>
          <p:nvPr/>
        </p:nvCxnSpPr>
        <p:spPr>
          <a:xfrm>
            <a:off x="682863" y="2676625"/>
            <a:ext cx="7683000" cy="0"/>
          </a:xfrm>
          <a:prstGeom prst="straightConnector1">
            <a:avLst/>
          </a:prstGeom>
          <a:noFill/>
          <a:ln cap="flat" cmpd="sng" w="9525">
            <a:solidFill>
              <a:schemeClr val="accent5"/>
            </a:solidFill>
            <a:prstDash val="solid"/>
            <a:round/>
            <a:headEnd len="med" w="med" type="none"/>
            <a:tailEnd len="med" w="med" type="none"/>
          </a:ln>
        </p:spPr>
      </p:cxnSp>
      <p:sp>
        <p:nvSpPr>
          <p:cNvPr id="518" name="Google Shape;518;p26"/>
          <p:cNvSpPr/>
          <p:nvPr/>
        </p:nvSpPr>
        <p:spPr>
          <a:xfrm>
            <a:off x="2350300" y="2496026"/>
            <a:ext cx="361200" cy="361200"/>
          </a:xfrm>
          <a:prstGeom prst="ellipse">
            <a:avLst/>
          </a:prstGeom>
          <a:solidFill>
            <a:schemeClr val="accent3"/>
          </a:solidFill>
          <a:ln>
            <a:noFill/>
          </a:ln>
          <a:effectLst>
            <a:outerShdw blurRad="328613" rotWithShape="0" algn="bl" dir="2700000" dist="28575">
              <a:schemeClr val="accent3">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19" name="Google Shape;519;p26"/>
          <p:cNvSpPr/>
          <p:nvPr/>
        </p:nvSpPr>
        <p:spPr>
          <a:xfrm>
            <a:off x="4215088" y="2496026"/>
            <a:ext cx="361200" cy="361200"/>
          </a:xfrm>
          <a:prstGeom prst="ellipse">
            <a:avLst/>
          </a:prstGeom>
          <a:solidFill>
            <a:schemeClr val="lt2"/>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0" name="Google Shape;520;p26"/>
          <p:cNvSpPr/>
          <p:nvPr/>
        </p:nvSpPr>
        <p:spPr>
          <a:xfrm>
            <a:off x="621400" y="2496026"/>
            <a:ext cx="361200" cy="361200"/>
          </a:xfrm>
          <a:prstGeom prst="ellipse">
            <a:avLst/>
          </a:prstGeom>
          <a:solidFill>
            <a:schemeClr val="accent4"/>
          </a:solidFill>
          <a:ln>
            <a:noFill/>
          </a:ln>
          <a:effectLst>
            <a:outerShdw blurRad="328613" rotWithShape="0" algn="bl" dir="2700000" dist="28575">
              <a:schemeClr val="accent4">
                <a:alpha val="56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1" name="Google Shape;521;p26"/>
          <p:cNvSpPr/>
          <p:nvPr/>
        </p:nvSpPr>
        <p:spPr>
          <a:xfrm>
            <a:off x="6089013" y="2496033"/>
            <a:ext cx="361200" cy="361200"/>
          </a:xfrm>
          <a:prstGeom prst="ellipse">
            <a:avLst/>
          </a:prstGeom>
          <a:solidFill>
            <a:schemeClr val="accent2"/>
          </a:solidFill>
          <a:ln>
            <a:noFill/>
          </a:ln>
          <a:effectLst>
            <a:outerShdw blurRad="485775" rotWithShape="0" algn="bl" dir="7800000" dist="76200">
              <a:schemeClr val="accent2">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2" name="Google Shape;522;p26"/>
          <p:cNvSpPr/>
          <p:nvPr/>
        </p:nvSpPr>
        <p:spPr>
          <a:xfrm>
            <a:off x="7730567" y="2263523"/>
            <a:ext cx="825900" cy="826200"/>
          </a:xfrm>
          <a:prstGeom prst="ellipse">
            <a:avLst/>
          </a:prstGeom>
          <a:solidFill>
            <a:schemeClr val="accent1"/>
          </a:solidFill>
          <a:ln>
            <a:noFill/>
          </a:ln>
          <a:effectLst>
            <a:outerShdw blurRad="342900" rotWithShape="0" algn="bl" dir="5400000" dist="38100">
              <a:schemeClr val="accent1">
                <a:alpha val="5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23" name="Google Shape;523;p26"/>
          <p:cNvSpPr txBox="1"/>
          <p:nvPr>
            <p:ph idx="5" type="title"/>
          </p:nvPr>
        </p:nvSpPr>
        <p:spPr>
          <a:xfrm>
            <a:off x="389050" y="2031200"/>
            <a:ext cx="825900" cy="36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Step 1</a:t>
            </a:r>
            <a:endParaRPr/>
          </a:p>
        </p:txBody>
      </p:sp>
      <p:sp>
        <p:nvSpPr>
          <p:cNvPr id="524" name="Google Shape;524;p26"/>
          <p:cNvSpPr txBox="1"/>
          <p:nvPr>
            <p:ph idx="3" type="title"/>
          </p:nvPr>
        </p:nvSpPr>
        <p:spPr>
          <a:xfrm>
            <a:off x="2117950" y="2031200"/>
            <a:ext cx="825900" cy="36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Step 2</a:t>
            </a:r>
            <a:endParaRPr/>
          </a:p>
        </p:txBody>
      </p:sp>
      <p:sp>
        <p:nvSpPr>
          <p:cNvPr id="525" name="Google Shape;525;p26"/>
          <p:cNvSpPr txBox="1"/>
          <p:nvPr>
            <p:ph idx="4" type="title"/>
          </p:nvPr>
        </p:nvSpPr>
        <p:spPr>
          <a:xfrm>
            <a:off x="3987300" y="2031200"/>
            <a:ext cx="825900" cy="36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Step 3</a:t>
            </a:r>
            <a:endParaRPr/>
          </a:p>
        </p:txBody>
      </p:sp>
      <p:sp>
        <p:nvSpPr>
          <p:cNvPr id="526" name="Google Shape;526;p26"/>
          <p:cNvSpPr txBox="1"/>
          <p:nvPr>
            <p:ph idx="6" type="title"/>
          </p:nvPr>
        </p:nvSpPr>
        <p:spPr>
          <a:xfrm>
            <a:off x="5858938" y="2031200"/>
            <a:ext cx="825900" cy="36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Step 4</a:t>
            </a:r>
            <a:endParaRPr/>
          </a:p>
        </p:txBody>
      </p:sp>
      <p:sp>
        <p:nvSpPr>
          <p:cNvPr id="527" name="Google Shape;527;p26"/>
          <p:cNvSpPr txBox="1"/>
          <p:nvPr>
            <p:ph idx="7" type="title"/>
          </p:nvPr>
        </p:nvSpPr>
        <p:spPr>
          <a:xfrm>
            <a:off x="7730563" y="1797200"/>
            <a:ext cx="825900" cy="361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Goal</a:t>
            </a:r>
            <a:endParaRPr/>
          </a:p>
        </p:txBody>
      </p:sp>
      <p:sp>
        <p:nvSpPr>
          <p:cNvPr id="528" name="Google Shape;528;p26"/>
          <p:cNvSpPr txBox="1"/>
          <p:nvPr>
            <p:ph idx="1" type="body"/>
          </p:nvPr>
        </p:nvSpPr>
        <p:spPr>
          <a:xfrm>
            <a:off x="148300" y="2960850"/>
            <a:ext cx="1374600" cy="10563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lang="en"/>
              <a:t>Background Research &amp; Lit Review</a:t>
            </a:r>
            <a:endParaRPr/>
          </a:p>
        </p:txBody>
      </p:sp>
      <p:sp>
        <p:nvSpPr>
          <p:cNvPr id="529" name="Google Shape;529;p26"/>
          <p:cNvSpPr txBox="1"/>
          <p:nvPr>
            <p:ph type="title"/>
          </p:nvPr>
        </p:nvSpPr>
        <p:spPr>
          <a:xfrm>
            <a:off x="115025" y="502775"/>
            <a:ext cx="58290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Plan of Action</a:t>
            </a:r>
            <a:endParaRPr/>
          </a:p>
        </p:txBody>
      </p:sp>
      <p:sp>
        <p:nvSpPr>
          <p:cNvPr id="530" name="Google Shape;530;p26"/>
          <p:cNvSpPr txBox="1"/>
          <p:nvPr>
            <p:ph idx="8" type="body"/>
          </p:nvPr>
        </p:nvSpPr>
        <p:spPr>
          <a:xfrm>
            <a:off x="3601450" y="2960850"/>
            <a:ext cx="1579500" cy="1056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Performance Analysis</a:t>
            </a:r>
            <a:endParaRPr/>
          </a:p>
        </p:txBody>
      </p:sp>
      <p:sp>
        <p:nvSpPr>
          <p:cNvPr id="531" name="Google Shape;531;p26"/>
          <p:cNvSpPr txBox="1"/>
          <p:nvPr>
            <p:ph idx="9" type="body"/>
          </p:nvPr>
        </p:nvSpPr>
        <p:spPr>
          <a:xfrm>
            <a:off x="5565675" y="2960850"/>
            <a:ext cx="1487700" cy="1056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Finalize Deliverables</a:t>
            </a:r>
            <a:endParaRPr/>
          </a:p>
        </p:txBody>
      </p:sp>
      <p:sp>
        <p:nvSpPr>
          <p:cNvPr id="532" name="Google Shape;532;p26"/>
          <p:cNvSpPr txBox="1"/>
          <p:nvPr>
            <p:ph idx="14" type="body"/>
          </p:nvPr>
        </p:nvSpPr>
        <p:spPr>
          <a:xfrm>
            <a:off x="1842125" y="2960850"/>
            <a:ext cx="1374600" cy="1056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Model testing and annotation work</a:t>
            </a:r>
            <a:endParaRPr/>
          </a:p>
        </p:txBody>
      </p:sp>
      <p:sp>
        <p:nvSpPr>
          <p:cNvPr id="533" name="Google Shape;533;p26"/>
          <p:cNvSpPr txBox="1"/>
          <p:nvPr>
            <p:ph idx="13" type="body"/>
          </p:nvPr>
        </p:nvSpPr>
        <p:spPr>
          <a:xfrm>
            <a:off x="7259500" y="3194850"/>
            <a:ext cx="1736100" cy="7830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
              <a:t>Produce a comprehensive Humour Understanding framework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27"/>
          <p:cNvSpPr/>
          <p:nvPr/>
        </p:nvSpPr>
        <p:spPr>
          <a:xfrm flipH="1" rot="10800000">
            <a:off x="3820750" y="2732038"/>
            <a:ext cx="53232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39" name="Google Shape;539;p27"/>
          <p:cNvSpPr/>
          <p:nvPr/>
        </p:nvSpPr>
        <p:spPr>
          <a:xfrm flipH="1" rot="10800000">
            <a:off x="3820750" y="3540963"/>
            <a:ext cx="53232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Sora"/>
              <a:ea typeface="Sora"/>
              <a:cs typeface="Sora"/>
              <a:sym typeface="Sora"/>
            </a:endParaRPr>
          </a:p>
        </p:txBody>
      </p:sp>
      <p:sp>
        <p:nvSpPr>
          <p:cNvPr id="540" name="Google Shape;540;p27"/>
          <p:cNvSpPr/>
          <p:nvPr/>
        </p:nvSpPr>
        <p:spPr>
          <a:xfrm>
            <a:off x="228600" y="2127275"/>
            <a:ext cx="739800" cy="419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Sora"/>
              <a:ea typeface="Sora"/>
              <a:cs typeface="Sora"/>
              <a:sym typeface="Sora"/>
            </a:endParaRPr>
          </a:p>
        </p:txBody>
      </p:sp>
      <p:sp>
        <p:nvSpPr>
          <p:cNvPr id="541" name="Google Shape;541;p27"/>
          <p:cNvSpPr/>
          <p:nvPr/>
        </p:nvSpPr>
        <p:spPr>
          <a:xfrm>
            <a:off x="228600" y="2936226"/>
            <a:ext cx="739800" cy="419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Sora"/>
              <a:ea typeface="Sora"/>
              <a:cs typeface="Sora"/>
              <a:sym typeface="Sora"/>
            </a:endParaRPr>
          </a:p>
        </p:txBody>
      </p:sp>
      <p:sp>
        <p:nvSpPr>
          <p:cNvPr id="542" name="Google Shape;542;p27"/>
          <p:cNvSpPr/>
          <p:nvPr/>
        </p:nvSpPr>
        <p:spPr>
          <a:xfrm>
            <a:off x="228600" y="3745177"/>
            <a:ext cx="739800" cy="419400"/>
          </a:xfrm>
          <a:prstGeom prst="ellipse">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200">
              <a:solidFill>
                <a:schemeClr val="lt1"/>
              </a:solidFill>
              <a:latin typeface="Sora"/>
              <a:ea typeface="Sora"/>
              <a:cs typeface="Sora"/>
              <a:sym typeface="Sora"/>
            </a:endParaRPr>
          </a:p>
        </p:txBody>
      </p:sp>
      <p:sp>
        <p:nvSpPr>
          <p:cNvPr id="543" name="Google Shape;543;p27"/>
          <p:cNvSpPr/>
          <p:nvPr/>
        </p:nvSpPr>
        <p:spPr>
          <a:xfrm flipH="1" rot="10800000">
            <a:off x="3820750" y="1949113"/>
            <a:ext cx="5323200" cy="18900"/>
          </a:xfrm>
          <a:prstGeom prst="rect">
            <a:avLst/>
          </a:prstGeom>
          <a:gradFill>
            <a:gsLst>
              <a:gs pos="0">
                <a:schemeClr val="accent2"/>
              </a:gs>
              <a:gs pos="21000">
                <a:schemeClr val="lt2"/>
              </a:gs>
              <a:gs pos="49000">
                <a:schemeClr val="accent1"/>
              </a:gs>
              <a:gs pos="75000">
                <a:schemeClr val="accent3"/>
              </a:gs>
              <a:gs pos="100000">
                <a:schemeClr val="accent4"/>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u="sng">
              <a:solidFill>
                <a:schemeClr val="lt1"/>
              </a:solidFill>
              <a:latin typeface="Sora"/>
              <a:ea typeface="Sora"/>
              <a:cs typeface="Sora"/>
              <a:sym typeface="Sora"/>
            </a:endParaRPr>
          </a:p>
        </p:txBody>
      </p:sp>
      <p:sp>
        <p:nvSpPr>
          <p:cNvPr id="544" name="Google Shape;544;p27"/>
          <p:cNvSpPr txBox="1"/>
          <p:nvPr>
            <p:ph idx="3" type="title"/>
          </p:nvPr>
        </p:nvSpPr>
        <p:spPr>
          <a:xfrm>
            <a:off x="1129950" y="1992625"/>
            <a:ext cx="2024700" cy="688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Humor is subjective, some people do not have the same view on jokes.</a:t>
            </a:r>
            <a:endParaRPr/>
          </a:p>
        </p:txBody>
      </p:sp>
      <p:sp>
        <p:nvSpPr>
          <p:cNvPr id="545" name="Google Shape;545;p27"/>
          <p:cNvSpPr txBox="1"/>
          <p:nvPr>
            <p:ph idx="6" type="title"/>
          </p:nvPr>
        </p:nvSpPr>
        <p:spPr>
          <a:xfrm>
            <a:off x="3820750" y="1992625"/>
            <a:ext cx="3486300" cy="688800"/>
          </a:xfrm>
          <a:prstGeom prst="rect">
            <a:avLst/>
          </a:prstGeom>
        </p:spPr>
        <p:txBody>
          <a:bodyPr anchorCtr="0" anchor="ctr" bIns="91425" lIns="0" spcFirstLastPara="1" rIns="91425" wrap="square" tIns="91425">
            <a:normAutofit/>
          </a:bodyPr>
          <a:lstStyle/>
          <a:p>
            <a:pPr indent="-292100" lvl="0" marL="457200" rtl="0" algn="l">
              <a:lnSpc>
                <a:spcPct val="115000"/>
              </a:lnSpc>
              <a:spcBef>
                <a:spcPts val="0"/>
              </a:spcBef>
              <a:spcAft>
                <a:spcPts val="0"/>
              </a:spcAft>
              <a:buSzPts val="1000"/>
              <a:buChar char="●"/>
            </a:pPr>
            <a:r>
              <a:rPr lang="en"/>
              <a:t>Analyze</a:t>
            </a:r>
            <a:r>
              <a:rPr lang="en"/>
              <a:t> each joke carefully and have two independent annotators to review it. </a:t>
            </a:r>
            <a:endParaRPr/>
          </a:p>
          <a:p>
            <a:pPr indent="-292100" lvl="0" marL="457200" rtl="0" algn="l">
              <a:lnSpc>
                <a:spcPct val="115000"/>
              </a:lnSpc>
              <a:spcBef>
                <a:spcPts val="0"/>
              </a:spcBef>
              <a:spcAft>
                <a:spcPts val="0"/>
              </a:spcAft>
              <a:buSzPts val="1000"/>
              <a:buChar char="●"/>
            </a:pPr>
            <a:r>
              <a:rPr lang="en"/>
              <a:t>A mediator resolves annotation disputes.</a:t>
            </a:r>
            <a:endParaRPr/>
          </a:p>
        </p:txBody>
      </p:sp>
      <p:sp>
        <p:nvSpPr>
          <p:cNvPr id="546" name="Google Shape;546;p27"/>
          <p:cNvSpPr txBox="1"/>
          <p:nvPr>
            <p:ph idx="7" type="title"/>
          </p:nvPr>
        </p:nvSpPr>
        <p:spPr>
          <a:xfrm>
            <a:off x="3820750" y="2801550"/>
            <a:ext cx="3486300" cy="688800"/>
          </a:xfrm>
          <a:prstGeom prst="rect">
            <a:avLst/>
          </a:prstGeom>
        </p:spPr>
        <p:txBody>
          <a:bodyPr anchorCtr="0" anchor="ctr" bIns="91425" lIns="0" spcFirstLastPara="1" rIns="91425" wrap="square" tIns="91425">
            <a:normAutofit/>
          </a:bodyPr>
          <a:lstStyle/>
          <a:p>
            <a:pPr indent="-292100" lvl="0" marL="457200" rtl="0" algn="l">
              <a:lnSpc>
                <a:spcPct val="115000"/>
              </a:lnSpc>
              <a:spcBef>
                <a:spcPts val="0"/>
              </a:spcBef>
              <a:spcAft>
                <a:spcPts val="0"/>
              </a:spcAft>
              <a:buSzPts val="1000"/>
              <a:buChar char="●"/>
            </a:pPr>
            <a:r>
              <a:rPr lang="en"/>
              <a:t>Set clear guidelines/ definitions for each mode of categorization. </a:t>
            </a:r>
            <a:endParaRPr/>
          </a:p>
          <a:p>
            <a:pPr indent="-292100" lvl="0" marL="457200" rtl="0" algn="l">
              <a:lnSpc>
                <a:spcPct val="115000"/>
              </a:lnSpc>
              <a:spcBef>
                <a:spcPts val="0"/>
              </a:spcBef>
              <a:spcAft>
                <a:spcPts val="0"/>
              </a:spcAft>
              <a:buSzPts val="1000"/>
              <a:buChar char="●"/>
            </a:pPr>
            <a:r>
              <a:rPr lang="en"/>
              <a:t>Uniformity and consistency are key.</a:t>
            </a:r>
            <a:endParaRPr/>
          </a:p>
        </p:txBody>
      </p:sp>
      <p:sp>
        <p:nvSpPr>
          <p:cNvPr id="547" name="Google Shape;547;p27"/>
          <p:cNvSpPr txBox="1"/>
          <p:nvPr>
            <p:ph idx="8" type="title"/>
          </p:nvPr>
        </p:nvSpPr>
        <p:spPr>
          <a:xfrm>
            <a:off x="3820750" y="3610475"/>
            <a:ext cx="3486300" cy="688800"/>
          </a:xfrm>
          <a:prstGeom prst="rect">
            <a:avLst/>
          </a:prstGeom>
        </p:spPr>
        <p:txBody>
          <a:bodyPr anchorCtr="0" anchor="ctr" bIns="91425" lIns="0" spcFirstLastPara="1" rIns="91425" wrap="square" tIns="91425">
            <a:normAutofit/>
          </a:bodyPr>
          <a:lstStyle/>
          <a:p>
            <a:pPr indent="-292100" lvl="0" marL="457200" rtl="0" algn="l">
              <a:lnSpc>
                <a:spcPct val="115000"/>
              </a:lnSpc>
              <a:spcBef>
                <a:spcPts val="0"/>
              </a:spcBef>
              <a:spcAft>
                <a:spcPts val="0"/>
              </a:spcAft>
              <a:buSzPts val="1000"/>
              <a:buChar char="●"/>
            </a:pPr>
            <a:r>
              <a:rPr lang="en"/>
              <a:t>Incremental approach to annotation and testing</a:t>
            </a:r>
            <a:endParaRPr/>
          </a:p>
        </p:txBody>
      </p:sp>
      <p:sp>
        <p:nvSpPr>
          <p:cNvPr id="548" name="Google Shape;548;p27"/>
          <p:cNvSpPr txBox="1"/>
          <p:nvPr>
            <p:ph type="title"/>
          </p:nvPr>
        </p:nvSpPr>
        <p:spPr>
          <a:xfrm>
            <a:off x="1143300" y="1526963"/>
            <a:ext cx="2197500" cy="4020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0"/>
              </a:spcAft>
              <a:buNone/>
            </a:pPr>
            <a:r>
              <a:rPr lang="en">
                <a:latin typeface="IBM Plex Sans Medium"/>
                <a:ea typeface="IBM Plex Sans Medium"/>
                <a:cs typeface="IBM Plex Sans Medium"/>
                <a:sym typeface="IBM Plex Sans Medium"/>
              </a:rPr>
              <a:t>Potential challenges</a:t>
            </a:r>
            <a:endParaRPr>
              <a:latin typeface="IBM Plex Sans Medium"/>
              <a:ea typeface="IBM Plex Sans Medium"/>
              <a:cs typeface="IBM Plex Sans Medium"/>
              <a:sym typeface="IBM Plex Sans Medium"/>
            </a:endParaRPr>
          </a:p>
        </p:txBody>
      </p:sp>
      <p:sp>
        <p:nvSpPr>
          <p:cNvPr id="549" name="Google Shape;549;p27"/>
          <p:cNvSpPr txBox="1"/>
          <p:nvPr>
            <p:ph idx="2" type="title"/>
          </p:nvPr>
        </p:nvSpPr>
        <p:spPr>
          <a:xfrm>
            <a:off x="3820750" y="1526963"/>
            <a:ext cx="2197500" cy="402000"/>
          </a:xfrm>
          <a:prstGeom prst="rect">
            <a:avLst/>
          </a:prstGeom>
        </p:spPr>
        <p:txBody>
          <a:bodyPr anchorCtr="0" anchor="b" bIns="91425" lIns="0" spcFirstLastPara="1" rIns="91425" wrap="square" tIns="91425">
            <a:normAutofit/>
          </a:bodyPr>
          <a:lstStyle/>
          <a:p>
            <a:pPr indent="0" lvl="0" marL="0" rtl="0" algn="l">
              <a:lnSpc>
                <a:spcPct val="115000"/>
              </a:lnSpc>
              <a:spcBef>
                <a:spcPts val="0"/>
              </a:spcBef>
              <a:spcAft>
                <a:spcPts val="0"/>
              </a:spcAft>
              <a:buNone/>
            </a:pPr>
            <a:r>
              <a:rPr lang="en">
                <a:latin typeface="IBM Plex Sans Medium"/>
                <a:ea typeface="IBM Plex Sans Medium"/>
                <a:cs typeface="IBM Plex Sans Medium"/>
                <a:sym typeface="IBM Plex Sans Medium"/>
              </a:rPr>
              <a:t>How we’ll respond</a:t>
            </a:r>
            <a:endParaRPr>
              <a:latin typeface="IBM Plex Sans Medium"/>
              <a:ea typeface="IBM Plex Sans Medium"/>
              <a:cs typeface="IBM Plex Sans Medium"/>
              <a:sym typeface="IBM Plex Sans Medium"/>
            </a:endParaRPr>
          </a:p>
        </p:txBody>
      </p:sp>
      <p:sp>
        <p:nvSpPr>
          <p:cNvPr id="550" name="Google Shape;550;p27"/>
          <p:cNvSpPr txBox="1"/>
          <p:nvPr>
            <p:ph idx="4" type="title"/>
          </p:nvPr>
        </p:nvSpPr>
        <p:spPr>
          <a:xfrm>
            <a:off x="1129950" y="2801602"/>
            <a:ext cx="2024700" cy="688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May be difficult to decide whether or not a joke is offensive.</a:t>
            </a:r>
            <a:endParaRPr/>
          </a:p>
        </p:txBody>
      </p:sp>
      <p:sp>
        <p:nvSpPr>
          <p:cNvPr id="551" name="Google Shape;551;p27"/>
          <p:cNvSpPr txBox="1"/>
          <p:nvPr>
            <p:ph idx="5" type="title"/>
          </p:nvPr>
        </p:nvSpPr>
        <p:spPr>
          <a:xfrm>
            <a:off x="1129950" y="3610580"/>
            <a:ext cx="2024700" cy="6888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a:t>Analyzing each joke in the data set is time consuming.</a:t>
            </a:r>
            <a:endParaRPr/>
          </a:p>
        </p:txBody>
      </p:sp>
      <p:sp>
        <p:nvSpPr>
          <p:cNvPr id="552" name="Google Shape;552;p27"/>
          <p:cNvSpPr txBox="1"/>
          <p:nvPr>
            <p:ph idx="13" type="title"/>
          </p:nvPr>
        </p:nvSpPr>
        <p:spPr>
          <a:xfrm>
            <a:off x="228600" y="501700"/>
            <a:ext cx="80985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Challenges with Annotating Humor</a:t>
            </a:r>
            <a:endParaRPr/>
          </a:p>
        </p:txBody>
      </p:sp>
      <p:sp>
        <p:nvSpPr>
          <p:cNvPr id="553" name="Google Shape;553;p27"/>
          <p:cNvSpPr txBox="1"/>
          <p:nvPr>
            <p:ph idx="14" type="title"/>
          </p:nvPr>
        </p:nvSpPr>
        <p:spPr>
          <a:xfrm>
            <a:off x="228600" y="2127325"/>
            <a:ext cx="739800" cy="41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1</a:t>
            </a:r>
            <a:endParaRPr/>
          </a:p>
        </p:txBody>
      </p:sp>
      <p:sp>
        <p:nvSpPr>
          <p:cNvPr id="554" name="Google Shape;554;p27"/>
          <p:cNvSpPr txBox="1"/>
          <p:nvPr>
            <p:ph idx="16" type="title"/>
          </p:nvPr>
        </p:nvSpPr>
        <p:spPr>
          <a:xfrm>
            <a:off x="228600" y="2936225"/>
            <a:ext cx="739800" cy="41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2</a:t>
            </a:r>
            <a:endParaRPr/>
          </a:p>
        </p:txBody>
      </p:sp>
      <p:sp>
        <p:nvSpPr>
          <p:cNvPr id="555" name="Google Shape;555;p27"/>
          <p:cNvSpPr txBox="1"/>
          <p:nvPr>
            <p:ph idx="17" type="title"/>
          </p:nvPr>
        </p:nvSpPr>
        <p:spPr>
          <a:xfrm>
            <a:off x="228600" y="3745125"/>
            <a:ext cx="739800" cy="419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28"/>
          <p:cNvSpPr txBox="1"/>
          <p:nvPr>
            <p:ph type="title"/>
          </p:nvPr>
        </p:nvSpPr>
        <p:spPr>
          <a:xfrm>
            <a:off x="1143300" y="1526963"/>
            <a:ext cx="2197500" cy="402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Categories</a:t>
            </a:r>
            <a:endParaRPr/>
          </a:p>
        </p:txBody>
      </p:sp>
      <p:sp>
        <p:nvSpPr>
          <p:cNvPr id="561" name="Google Shape;561;p28"/>
          <p:cNvSpPr txBox="1"/>
          <p:nvPr>
            <p:ph idx="2" type="title"/>
          </p:nvPr>
        </p:nvSpPr>
        <p:spPr>
          <a:xfrm>
            <a:off x="3820750" y="1526963"/>
            <a:ext cx="2197500" cy="402000"/>
          </a:xfrm>
          <a:prstGeom prst="rect">
            <a:avLst/>
          </a:prstGeom>
        </p:spPr>
        <p:txBody>
          <a:bodyPr anchorCtr="0" anchor="b" bIns="91425" lIns="0" spcFirstLastPara="1" rIns="91425" wrap="square" tIns="91425">
            <a:normAutofit/>
          </a:bodyPr>
          <a:lstStyle/>
          <a:p>
            <a:pPr indent="0" lvl="0" marL="0" rtl="0" algn="l">
              <a:spcBef>
                <a:spcPts val="0"/>
              </a:spcBef>
              <a:spcAft>
                <a:spcPts val="0"/>
              </a:spcAft>
              <a:buNone/>
            </a:pPr>
            <a:r>
              <a:rPr lang="en"/>
              <a:t>Classification</a:t>
            </a:r>
            <a:r>
              <a:rPr lang="en"/>
              <a:t> Tasks</a:t>
            </a:r>
            <a:endParaRPr/>
          </a:p>
        </p:txBody>
      </p:sp>
      <p:sp>
        <p:nvSpPr>
          <p:cNvPr id="562" name="Google Shape;562;p28"/>
          <p:cNvSpPr txBox="1"/>
          <p:nvPr>
            <p:ph idx="3" type="title"/>
          </p:nvPr>
        </p:nvSpPr>
        <p:spPr>
          <a:xfrm>
            <a:off x="968400" y="2161225"/>
            <a:ext cx="2247000" cy="35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Classification - 5 Labels</a:t>
            </a:r>
            <a:endParaRPr/>
          </a:p>
        </p:txBody>
      </p:sp>
      <p:sp>
        <p:nvSpPr>
          <p:cNvPr id="563" name="Google Shape;563;p28"/>
          <p:cNvSpPr txBox="1"/>
          <p:nvPr>
            <p:ph idx="4" type="title"/>
          </p:nvPr>
        </p:nvSpPr>
        <p:spPr>
          <a:xfrm>
            <a:off x="968400" y="2932350"/>
            <a:ext cx="1849800" cy="4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Target - 11 Labels</a:t>
            </a:r>
            <a:endParaRPr/>
          </a:p>
        </p:txBody>
      </p:sp>
      <p:sp>
        <p:nvSpPr>
          <p:cNvPr id="564" name="Google Shape;564;p28"/>
          <p:cNvSpPr txBox="1"/>
          <p:nvPr>
            <p:ph idx="5" type="title"/>
          </p:nvPr>
        </p:nvSpPr>
        <p:spPr>
          <a:xfrm>
            <a:off x="968400" y="3753877"/>
            <a:ext cx="2024700" cy="40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Rhetoric - 15 Labels</a:t>
            </a:r>
            <a:endParaRPr/>
          </a:p>
        </p:txBody>
      </p:sp>
      <p:sp>
        <p:nvSpPr>
          <p:cNvPr id="565" name="Google Shape;565;p28"/>
          <p:cNvSpPr txBox="1"/>
          <p:nvPr>
            <p:ph idx="6" type="title"/>
          </p:nvPr>
        </p:nvSpPr>
        <p:spPr>
          <a:xfrm>
            <a:off x="3796000" y="2136025"/>
            <a:ext cx="2247000" cy="4020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lang="en"/>
              <a:t>Binary → Multi Class</a:t>
            </a:r>
            <a:endParaRPr/>
          </a:p>
        </p:txBody>
      </p:sp>
      <p:sp>
        <p:nvSpPr>
          <p:cNvPr id="566" name="Google Shape;566;p28"/>
          <p:cNvSpPr txBox="1"/>
          <p:nvPr>
            <p:ph idx="7" type="title"/>
          </p:nvPr>
        </p:nvSpPr>
        <p:spPr>
          <a:xfrm>
            <a:off x="3814650" y="2957550"/>
            <a:ext cx="1514700" cy="3516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lang="en"/>
              <a:t>Multi Class</a:t>
            </a:r>
            <a:endParaRPr/>
          </a:p>
        </p:txBody>
      </p:sp>
      <p:sp>
        <p:nvSpPr>
          <p:cNvPr id="567" name="Google Shape;567;p28"/>
          <p:cNvSpPr txBox="1"/>
          <p:nvPr>
            <p:ph idx="8" type="title"/>
          </p:nvPr>
        </p:nvSpPr>
        <p:spPr>
          <a:xfrm>
            <a:off x="3820750" y="3779075"/>
            <a:ext cx="1765200" cy="3516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lang="en"/>
              <a:t>Multi Class</a:t>
            </a:r>
            <a:endParaRPr/>
          </a:p>
        </p:txBody>
      </p:sp>
      <p:sp>
        <p:nvSpPr>
          <p:cNvPr id="568" name="Google Shape;568;p28"/>
          <p:cNvSpPr txBox="1"/>
          <p:nvPr>
            <p:ph idx="13" type="title"/>
          </p:nvPr>
        </p:nvSpPr>
        <p:spPr>
          <a:xfrm>
            <a:off x="115025" y="502775"/>
            <a:ext cx="6440400" cy="683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Annotation Framework</a:t>
            </a:r>
            <a:endParaRPr/>
          </a:p>
        </p:txBody>
      </p:sp>
      <p:sp>
        <p:nvSpPr>
          <p:cNvPr id="569" name="Google Shape;569;p28"/>
          <p:cNvSpPr txBox="1"/>
          <p:nvPr>
            <p:ph idx="14" type="title"/>
          </p:nvPr>
        </p:nvSpPr>
        <p:spPr>
          <a:xfrm>
            <a:off x="228600" y="2127325"/>
            <a:ext cx="739800" cy="41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a:t>
            </a:r>
            <a:endParaRPr/>
          </a:p>
        </p:txBody>
      </p:sp>
      <p:sp>
        <p:nvSpPr>
          <p:cNvPr id="570" name="Google Shape;570;p28"/>
          <p:cNvSpPr txBox="1"/>
          <p:nvPr>
            <p:ph idx="16" type="title"/>
          </p:nvPr>
        </p:nvSpPr>
        <p:spPr>
          <a:xfrm>
            <a:off x="228600" y="2936225"/>
            <a:ext cx="739800" cy="41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2</a:t>
            </a:r>
            <a:endParaRPr/>
          </a:p>
        </p:txBody>
      </p:sp>
      <p:sp>
        <p:nvSpPr>
          <p:cNvPr id="571" name="Google Shape;571;p28"/>
          <p:cNvSpPr txBox="1"/>
          <p:nvPr>
            <p:ph idx="17" type="title"/>
          </p:nvPr>
        </p:nvSpPr>
        <p:spPr>
          <a:xfrm>
            <a:off x="228600" y="3745125"/>
            <a:ext cx="739800" cy="419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29"/>
          <p:cNvSpPr txBox="1"/>
          <p:nvPr>
            <p:ph idx="3" type="title"/>
          </p:nvPr>
        </p:nvSpPr>
        <p:spPr>
          <a:xfrm>
            <a:off x="114900" y="201375"/>
            <a:ext cx="8229000" cy="7389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Data Collection and </a:t>
            </a:r>
            <a:r>
              <a:rPr lang="en"/>
              <a:t>Overview</a:t>
            </a:r>
            <a:endParaRPr/>
          </a:p>
        </p:txBody>
      </p:sp>
      <p:sp>
        <p:nvSpPr>
          <p:cNvPr id="577" name="Google Shape;577;p29"/>
          <p:cNvSpPr txBox="1"/>
          <p:nvPr>
            <p:ph idx="3" type="title"/>
          </p:nvPr>
        </p:nvSpPr>
        <p:spPr>
          <a:xfrm>
            <a:off x="6268975" y="0"/>
            <a:ext cx="5573700" cy="4926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2000"/>
              <a:t>Data </a:t>
            </a:r>
            <a:r>
              <a:rPr lang="en" sz="2000"/>
              <a:t>Source: </a:t>
            </a:r>
            <a:r>
              <a:rPr lang="en" sz="2000"/>
              <a:t>Kaggle </a:t>
            </a:r>
            <a:endParaRPr sz="2000"/>
          </a:p>
        </p:txBody>
      </p:sp>
      <p:sp>
        <p:nvSpPr>
          <p:cNvPr id="578" name="Google Shape;578;p29"/>
          <p:cNvSpPr txBox="1"/>
          <p:nvPr>
            <p:ph idx="3" type="title"/>
          </p:nvPr>
        </p:nvSpPr>
        <p:spPr>
          <a:xfrm>
            <a:off x="4422625" y="1075563"/>
            <a:ext cx="4408800" cy="1569900"/>
          </a:xfrm>
          <a:prstGeom prst="rect">
            <a:avLst/>
          </a:prstGeom>
          <a:noFill/>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800">
                <a:solidFill>
                  <a:schemeClr val="lt1"/>
                </a:solidFill>
              </a:rPr>
              <a:t>Dataset</a:t>
            </a:r>
            <a:r>
              <a:rPr lang="en" sz="1800">
                <a:solidFill>
                  <a:schemeClr val="lt1"/>
                </a:solidFill>
              </a:rPr>
              <a:t>:</a:t>
            </a:r>
            <a:endParaRPr sz="1800">
              <a:solidFill>
                <a:schemeClr val="lt1"/>
              </a:solidFill>
            </a:endParaRPr>
          </a:p>
          <a:p>
            <a:pPr indent="-342900" lvl="0" marL="457200" rtl="0" algn="l">
              <a:lnSpc>
                <a:spcPct val="100000"/>
              </a:lnSpc>
              <a:spcBef>
                <a:spcPts val="0"/>
              </a:spcBef>
              <a:spcAft>
                <a:spcPts val="0"/>
              </a:spcAft>
              <a:buClr>
                <a:schemeClr val="lt1"/>
              </a:buClr>
              <a:buSzPts val="1800"/>
              <a:buChar char="●"/>
            </a:pPr>
            <a:r>
              <a:rPr b="0" lang="en" sz="1800">
                <a:solidFill>
                  <a:schemeClr val="lt1"/>
                </a:solidFill>
              </a:rPr>
              <a:t>1921 labeled jokes for training</a:t>
            </a:r>
            <a:endParaRPr b="0" sz="1800">
              <a:solidFill>
                <a:schemeClr val="lt1"/>
              </a:solidFill>
            </a:endParaRPr>
          </a:p>
          <a:p>
            <a:pPr indent="-342900" lvl="0" marL="457200" rtl="0" algn="l">
              <a:lnSpc>
                <a:spcPct val="100000"/>
              </a:lnSpc>
              <a:spcBef>
                <a:spcPts val="0"/>
              </a:spcBef>
              <a:spcAft>
                <a:spcPts val="0"/>
              </a:spcAft>
              <a:buClr>
                <a:schemeClr val="lt1"/>
              </a:buClr>
              <a:buSzPts val="1800"/>
              <a:buChar char="●"/>
            </a:pPr>
            <a:r>
              <a:rPr b="0" lang="en" sz="1800">
                <a:solidFill>
                  <a:schemeClr val="lt1"/>
                </a:solidFill>
              </a:rPr>
              <a:t>2538 unlabeled jokes for testing</a:t>
            </a:r>
            <a:endParaRPr b="0" sz="1800">
              <a:solidFill>
                <a:schemeClr val="lt1"/>
              </a:solidFill>
            </a:endParaRPr>
          </a:p>
          <a:p>
            <a:pPr indent="0" lvl="0" marL="0" rtl="0" algn="l">
              <a:lnSpc>
                <a:spcPct val="100000"/>
              </a:lnSpc>
              <a:spcBef>
                <a:spcPts val="0"/>
              </a:spcBef>
              <a:spcAft>
                <a:spcPts val="0"/>
              </a:spcAft>
              <a:buNone/>
            </a:pPr>
            <a:r>
              <a:rPr lang="en" sz="1800">
                <a:solidFill>
                  <a:schemeClr val="lt1"/>
                </a:solidFill>
              </a:rPr>
              <a:t>Goal</a:t>
            </a:r>
            <a:r>
              <a:rPr b="0" lang="en" sz="1800">
                <a:solidFill>
                  <a:schemeClr val="lt1"/>
                </a:solidFill>
              </a:rPr>
              <a:t>: </a:t>
            </a:r>
            <a:r>
              <a:rPr b="0" lang="en" sz="1800">
                <a:solidFill>
                  <a:schemeClr val="lt1"/>
                </a:solidFill>
              </a:rPr>
              <a:t>produce</a:t>
            </a:r>
            <a:r>
              <a:rPr b="0" lang="en" sz="1800">
                <a:solidFill>
                  <a:schemeClr val="lt1"/>
                </a:solidFill>
              </a:rPr>
              <a:t> additional labeled dataset of 2.5k jokes by the end of the work</a:t>
            </a:r>
            <a:endParaRPr b="0" sz="1800">
              <a:solidFill>
                <a:schemeClr val="lt1"/>
              </a:solidFill>
            </a:endParaRPr>
          </a:p>
        </p:txBody>
      </p:sp>
      <p:pic>
        <p:nvPicPr>
          <p:cNvPr id="579" name="Google Shape;579;p29"/>
          <p:cNvPicPr preferRelativeResize="0"/>
          <p:nvPr/>
        </p:nvPicPr>
        <p:blipFill>
          <a:blip r:embed="rId3">
            <a:alphaModFix/>
          </a:blip>
          <a:stretch>
            <a:fillRect/>
          </a:stretch>
        </p:blipFill>
        <p:spPr>
          <a:xfrm>
            <a:off x="423738" y="935900"/>
            <a:ext cx="3065644" cy="1849250"/>
          </a:xfrm>
          <a:prstGeom prst="rect">
            <a:avLst/>
          </a:prstGeom>
          <a:noFill/>
          <a:ln>
            <a:noFill/>
          </a:ln>
        </p:spPr>
      </p:pic>
      <p:pic>
        <p:nvPicPr>
          <p:cNvPr id="580" name="Google Shape;580;p29"/>
          <p:cNvPicPr preferRelativeResize="0"/>
          <p:nvPr/>
        </p:nvPicPr>
        <p:blipFill>
          <a:blip r:embed="rId4">
            <a:alphaModFix/>
          </a:blip>
          <a:stretch>
            <a:fillRect/>
          </a:stretch>
        </p:blipFill>
        <p:spPr>
          <a:xfrm>
            <a:off x="202626" y="2780775"/>
            <a:ext cx="3507861" cy="2233600"/>
          </a:xfrm>
          <a:prstGeom prst="rect">
            <a:avLst/>
          </a:prstGeom>
          <a:noFill/>
          <a:ln>
            <a:noFill/>
          </a:ln>
        </p:spPr>
      </p:pic>
      <p:pic>
        <p:nvPicPr>
          <p:cNvPr id="581" name="Google Shape;581;p29"/>
          <p:cNvPicPr preferRelativeResize="0"/>
          <p:nvPr/>
        </p:nvPicPr>
        <p:blipFill>
          <a:blip r:embed="rId5">
            <a:alphaModFix/>
          </a:blip>
          <a:stretch>
            <a:fillRect/>
          </a:stretch>
        </p:blipFill>
        <p:spPr>
          <a:xfrm>
            <a:off x="4609730" y="2780775"/>
            <a:ext cx="4034582" cy="22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