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8C60-F823-F95A-251C-81472839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8948E-31A7-2FD3-A68A-F56FD4D58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9FDD-AC08-2720-9B53-BEB46BC1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987F-ED95-BC01-38A1-71240BF8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40AD-B430-FEB9-3E2E-F0E49B39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1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143E-1460-2960-A78F-3C51D1FA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F5BBF-2F39-77E5-AC03-4077A1E0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A1C1-53FD-4D98-DF85-D5C96C56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5DF-80F2-4DFB-53FB-87571AE2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E2ED-6C10-9C2A-AEB7-8524A9DE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D7F22-5154-035E-D410-934A5E76F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ACE40-4196-9A21-4F26-3EFB7418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C385-8A17-8B89-6BB9-2120FC4B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35EB-2B58-756F-13A0-3B644E66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EA99-D497-EBCF-1D3C-96664D2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45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1BD5-D28D-A64E-72DB-B81907D4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CE11-683C-1016-9392-D33BB101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1440-16B0-1F75-D781-F4A11D38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8397-6B0F-4EFD-48D0-E1A4EDAD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E10A-BB58-A504-CB4B-A9E98FF1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537D-A933-78B6-623D-659DAD11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433C-AA54-0137-58BA-D68EA3B1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5989-9241-5B95-BAD1-C5C43F9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F877-F937-D7FC-23F9-BE4445C1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9CCB-EE77-4F0B-9DDC-0096C154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3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3019-1B5F-BCAC-8674-D1E27470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FB36-0A31-FD7D-35EE-F48DFF60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B0CD-CA20-F492-C80C-111D95D9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C85AF-C483-DB3E-CB50-F44BE079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C5419-113B-C5CC-30E4-4750ECD1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765CC-7783-4483-2D25-AADF782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9A22-647A-2781-1057-E6603F25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1E091-451B-F334-0C83-C3F62C99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E995E-E470-0995-2AC5-BE2535E1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708A6-2B00-6BC3-28FB-39DB90F17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F48CF-BBA3-1375-9279-108FE473D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9283F-0C1E-B7C5-3505-A1A7D28C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4D38D-12FF-E159-C41B-84060F92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3211-173F-9282-E13B-290300F4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4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7053-3AD6-35A4-44B9-26F74604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439CF-42EF-697B-D1E6-D11EBA45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83877-B807-7EA7-07DA-0A144411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929E0-061C-5860-9ECF-E819E79F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1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99176-A4A4-4358-9F06-42486325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0B759-E6E4-1F1D-54C6-86F3E813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63A47-5FBD-307B-9EBE-FE38E735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4C74-BDB3-E887-1D90-0864DEDE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53F2-EE7B-5FFF-3D98-A384A2E2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B0F75-A54F-43F1-74AE-3B239625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46327-0978-76BE-7D98-15206CD8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BA7EC-F389-FD07-685F-2EBB3552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708DF-5B9F-3253-332E-E36C488D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D980-DE9C-9E6D-31AA-8DD299A0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88110-3539-CC28-B0DE-6EB84002F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E761-7ABD-B0A2-73D7-8C5752E58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C339-9299-6A65-F055-ACF96BC3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7BE3-69CA-5496-DAB7-B00B2D60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7BF5-6064-09C6-C8DC-E6C4FBEA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2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2EAA-D882-6595-FCA0-776EC27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7F40-781E-C76F-63EC-495FDA99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B743-44C3-8864-2177-1768043EA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4AA58-931D-4AE2-B61C-6548DD827A9E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A414-ADD0-AA68-BFC9-9760D5CD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96C6-4817-A564-9EC1-1F44995BB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47331-5FEF-4523-B599-A2705728D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5B378-6215-981D-C447-33649CC4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21" y="228600"/>
            <a:ext cx="6046980" cy="394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3C951-36A7-5A4D-FC8F-05298A16EF3A}"/>
              </a:ext>
            </a:extLst>
          </p:cNvPr>
          <p:cNvSpPr txBox="1"/>
          <p:nvPr/>
        </p:nvSpPr>
        <p:spPr>
          <a:xfrm>
            <a:off x="7048500" y="4412381"/>
            <a:ext cx="496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Kde</a:t>
            </a:r>
            <a:r>
              <a:rPr lang="zh-CN" altLang="en-US"/>
              <a:t>图，流域用颜色表示</a:t>
            </a:r>
            <a:r>
              <a:rPr lang="en-GB" altLang="zh-CN"/>
              <a:t>(</a:t>
            </a:r>
            <a:r>
              <a:rPr lang="en-US" altLang="zh-CN"/>
              <a:t>vis2, </a:t>
            </a:r>
            <a:r>
              <a:rPr lang="zh-CN" altLang="en-US"/>
              <a:t>精度提升</a:t>
            </a:r>
            <a:r>
              <a:rPr lang="en-GB" altLang="zh-CN"/>
              <a:t>,</a:t>
            </a:r>
            <a:r>
              <a:rPr lang="zh-CN" altLang="en-US"/>
              <a:t>程序慢</a:t>
            </a:r>
            <a:r>
              <a:rPr lang="en-GB" altLang="zh-CN"/>
              <a:t>)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AD418-48A2-6E22-CEA4-ED66B9D8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5308600" cy="4183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5F3E1-A147-4507-5315-C73A38FF7F46}"/>
              </a:ext>
            </a:extLst>
          </p:cNvPr>
          <p:cNvSpPr txBox="1"/>
          <p:nvPr/>
        </p:nvSpPr>
        <p:spPr>
          <a:xfrm>
            <a:off x="838200" y="4412381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bar</a:t>
            </a:r>
            <a:r>
              <a:rPr lang="zh-CN" altLang="en-US"/>
              <a:t>图，</a:t>
            </a:r>
            <a:r>
              <a:rPr lang="en-GB" altLang="zh-CN"/>
              <a:t>4</a:t>
            </a:r>
            <a:r>
              <a:rPr lang="zh-CN" altLang="en-US"/>
              <a:t>种算法，流域分区</a:t>
            </a:r>
            <a:r>
              <a:rPr lang="en-GB" altLang="zh-CN"/>
              <a:t>(</a:t>
            </a:r>
            <a:r>
              <a:rPr lang="en-US" altLang="zh-CN"/>
              <a:t>vis1, </a:t>
            </a:r>
            <a:r>
              <a:rPr lang="zh-CN" altLang="en-US"/>
              <a:t>负值</a:t>
            </a:r>
            <a:r>
              <a:rPr lang="en-GB" altLang="zh-CN"/>
              <a:t>/</a:t>
            </a:r>
            <a:r>
              <a:rPr lang="zh-CN" altLang="en-US"/>
              <a:t>过拟合百分比</a:t>
            </a:r>
            <a:r>
              <a:rPr lang="en-GB" altLang="zh-CN"/>
              <a:t>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0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DD77A-074C-CAE2-0B53-06169172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58" y="0"/>
            <a:ext cx="6905394" cy="4471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873CF-2238-925F-BE73-4C9E9372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36" y="0"/>
            <a:ext cx="5323118" cy="505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10934-E619-1666-DA90-C46EB08AA85A}"/>
              </a:ext>
            </a:extLst>
          </p:cNvPr>
          <p:cNvSpPr txBox="1"/>
          <p:nvPr/>
        </p:nvSpPr>
        <p:spPr>
          <a:xfrm>
            <a:off x="736600" y="4966576"/>
            <a:ext cx="527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RMSE, histplot</a:t>
            </a:r>
            <a:r>
              <a:rPr lang="zh-CN" altLang="en-US"/>
              <a:t>图，流域用颜色表示</a:t>
            </a:r>
            <a:r>
              <a:rPr lang="en-GB" altLang="zh-CN"/>
              <a:t>(</a:t>
            </a:r>
            <a:r>
              <a:rPr lang="en-US" altLang="zh-CN"/>
              <a:t>vis2, </a:t>
            </a:r>
            <a:r>
              <a:rPr lang="zh-CN" altLang="en-US"/>
              <a:t>精度提升</a:t>
            </a:r>
            <a:r>
              <a:rPr lang="en-GB" altLang="zh-CN"/>
              <a:t>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07719-C1EE-01A2-3F9A-C0595CB14C28}"/>
              </a:ext>
            </a:extLst>
          </p:cNvPr>
          <p:cNvSpPr txBox="1"/>
          <p:nvPr/>
        </p:nvSpPr>
        <p:spPr>
          <a:xfrm>
            <a:off x="6693967" y="5151242"/>
            <a:ext cx="567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RMSE, scatterplot</a:t>
            </a:r>
            <a:r>
              <a:rPr lang="zh-CN" altLang="en-US"/>
              <a:t>图，</a:t>
            </a:r>
            <a:r>
              <a:rPr lang="en-GB" altLang="zh-CN"/>
              <a:t>BCC</a:t>
            </a:r>
            <a:r>
              <a:rPr lang="zh-CN" altLang="en-US"/>
              <a:t>用颜色表示</a:t>
            </a:r>
            <a:r>
              <a:rPr lang="en-GB" altLang="zh-CN"/>
              <a:t>(</a:t>
            </a:r>
            <a:r>
              <a:rPr lang="en-US" altLang="zh-CN"/>
              <a:t>vis2, </a:t>
            </a:r>
            <a:r>
              <a:rPr lang="zh-CN" altLang="en-US"/>
              <a:t>精度提升</a:t>
            </a:r>
            <a:r>
              <a:rPr lang="en-GB" altLang="zh-CN"/>
              <a:t>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0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455F8-70C3-ACA3-BCCA-A1FB6969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02" y="375585"/>
            <a:ext cx="6118010" cy="6235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1AE4E-BB85-DEAE-F117-7F7F228595E4}"/>
              </a:ext>
            </a:extLst>
          </p:cNvPr>
          <p:cNvSpPr txBox="1"/>
          <p:nvPr/>
        </p:nvSpPr>
        <p:spPr>
          <a:xfrm>
            <a:off x="7080674" y="6488668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BCC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C3A8E-C7DA-D145-2080-0309AD12BEC4}"/>
              </a:ext>
            </a:extLst>
          </p:cNvPr>
          <p:cNvSpPr txBox="1"/>
          <p:nvPr/>
        </p:nvSpPr>
        <p:spPr>
          <a:xfrm>
            <a:off x="9513952" y="6512627"/>
            <a:ext cx="19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BCC-</a:t>
            </a:r>
            <a:r>
              <a:rPr lang="zh-CN" altLang="en-US"/>
              <a:t>解决</a:t>
            </a:r>
            <a:r>
              <a:rPr lang="en-US" altLang="zh-CN"/>
              <a:t>Outliers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3FB35-48F7-C6F3-F7CB-CB8110DF0C78}"/>
              </a:ext>
            </a:extLst>
          </p:cNvPr>
          <p:cNvSpPr txBox="1"/>
          <p:nvPr/>
        </p:nvSpPr>
        <p:spPr>
          <a:xfrm>
            <a:off x="6990200" y="62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</a:rPr>
              <a:t>三个流域精度提升</a:t>
            </a:r>
            <a:endParaRPr lang="en-GB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E65C7-BD3B-1780-4B7B-458683C32BCE}"/>
              </a:ext>
            </a:extLst>
          </p:cNvPr>
          <p:cNvSpPr txBox="1"/>
          <p:nvPr/>
        </p:nvSpPr>
        <p:spPr>
          <a:xfrm>
            <a:off x="124307" y="5971665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bar</a:t>
            </a:r>
            <a:r>
              <a:rPr lang="zh-CN" altLang="en-US"/>
              <a:t>图，</a:t>
            </a:r>
            <a:r>
              <a:rPr lang="en-GB" altLang="zh-CN"/>
              <a:t>4</a:t>
            </a:r>
            <a:r>
              <a:rPr lang="zh-CN" altLang="en-US"/>
              <a:t>种算法，三个流域 </a:t>
            </a:r>
            <a:r>
              <a:rPr lang="en-GB" altLang="zh-CN"/>
              <a:t>(</a:t>
            </a:r>
            <a:r>
              <a:rPr lang="en-US" altLang="zh-CN"/>
              <a:t>vis1, </a:t>
            </a:r>
            <a:r>
              <a:rPr lang="zh-CN" altLang="en-US"/>
              <a:t>负值百分比</a:t>
            </a:r>
            <a:r>
              <a:rPr lang="en-GB" altLang="zh-CN"/>
              <a:t>)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E625F2-B8C0-DC06-EBE0-D6B77417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53" y="190918"/>
            <a:ext cx="4317714" cy="566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152598-6EC2-B266-FCF9-AAC825AEFC32}"/>
              </a:ext>
            </a:extLst>
          </p:cNvPr>
          <p:cNvSpPr txBox="1"/>
          <p:nvPr/>
        </p:nvSpPr>
        <p:spPr>
          <a:xfrm>
            <a:off x="1256985" y="6425921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</a:rPr>
              <a:t>数据文件夹：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3BasinsComparison1</a:t>
            </a:r>
            <a:endParaRPr lang="en-GB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870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35EBCA-1113-CDE2-DBE2-F3E52BC2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23838"/>
            <a:ext cx="4824413" cy="2841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DFBBD-62B4-0AB4-7407-23DA63E5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223838"/>
            <a:ext cx="4757737" cy="2835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3EDA1-DA0A-C213-0464-3CCB0615F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143868"/>
            <a:ext cx="4924425" cy="285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0C3A1-0F5B-C0A2-EE89-43910A403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738" y="3143868"/>
            <a:ext cx="4924425" cy="28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huanli</dc:creator>
  <cp:lastModifiedBy>huanli</cp:lastModifiedBy>
  <cp:revision>2</cp:revision>
  <dcterms:created xsi:type="dcterms:W3CDTF">2025-05-03T21:30:22Z</dcterms:created>
  <dcterms:modified xsi:type="dcterms:W3CDTF">2025-05-17T21:03:14Z</dcterms:modified>
</cp:coreProperties>
</file>