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Purrineers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Dive into a world of feline exploration!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