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9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4C89-3272-4E60-AF1E-6927C14DF573}" type="datetimeFigureOut">
              <a:rPr lang="sv-SE" smtClean="0"/>
              <a:pPr/>
              <a:t>2018-09-23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0946-D8AE-4B4B-97AA-19066ECE249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ruins-2814693_12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35498" y="0"/>
            <a:ext cx="12225962" cy="6858000"/>
          </a:xfrm>
          <a:prstGeom prst="rect">
            <a:avLst/>
          </a:prstGeom>
        </p:spPr>
      </p:pic>
      <p:sp>
        <p:nvSpPr>
          <p:cNvPr id="5" name="textruta 4"/>
          <p:cNvSpPr txBox="1"/>
          <p:nvPr/>
        </p:nvSpPr>
        <p:spPr>
          <a:xfrm>
            <a:off x="827584" y="2204864"/>
            <a:ext cx="4260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i="1" dirty="0" err="1" smtClean="0">
                <a:solidFill>
                  <a:schemeClr val="bg2">
                    <a:lumMod val="50000"/>
                  </a:schemeClr>
                </a:solidFill>
              </a:rPr>
              <a:t>Devolve</a:t>
            </a:r>
            <a:endParaRPr lang="sv-SE" sz="96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Mechanic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</a:t>
            </a:r>
            <a:r>
              <a:rPr lang="sv-SE" dirty="0" err="1" smtClean="0"/>
              <a:t>yourself</a:t>
            </a:r>
            <a:r>
              <a:rPr lang="sv-SE" dirty="0" smtClean="0"/>
              <a:t> or your </a:t>
            </a:r>
            <a:r>
              <a:rPr lang="sv-SE" dirty="0" err="1" smtClean="0"/>
              <a:t>enemy</a:t>
            </a:r>
            <a:r>
              <a:rPr lang="sv-SE" dirty="0" smtClean="0"/>
              <a:t> to an </a:t>
            </a:r>
            <a:r>
              <a:rPr lang="sv-SE" dirty="0" err="1" smtClean="0"/>
              <a:t>earlier</a:t>
            </a:r>
            <a:r>
              <a:rPr lang="sv-SE" dirty="0" smtClean="0"/>
              <a:t>  </a:t>
            </a:r>
            <a:r>
              <a:rPr lang="sv-SE" dirty="0" err="1" smtClean="0"/>
              <a:t>state</a:t>
            </a:r>
            <a:r>
              <a:rPr lang="sv-SE" dirty="0" smtClean="0"/>
              <a:t>, to </a:t>
            </a:r>
            <a:r>
              <a:rPr lang="sv-SE" dirty="0" err="1" smtClean="0"/>
              <a:t>achieve</a:t>
            </a:r>
            <a:r>
              <a:rPr lang="sv-SE" dirty="0" smtClean="0"/>
              <a:t> the </a:t>
            </a:r>
            <a:r>
              <a:rPr lang="sv-SE" dirty="0" err="1" smtClean="0"/>
              <a:t>objective</a:t>
            </a:r>
            <a:endParaRPr lang="sv-SE" dirty="0"/>
          </a:p>
        </p:txBody>
      </p:sp>
      <p:pic>
        <p:nvPicPr>
          <p:cNvPr id="1026" name="Picture 2" descr="C:\Users\StinaCarlstedt\Pictures\s-52b70df2ce74f3e9875b01c59e8da193223dddd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1215166" cy="1818203"/>
          </a:xfrm>
          <a:prstGeom prst="rect">
            <a:avLst/>
          </a:prstGeom>
          <a:noFill/>
        </p:spPr>
      </p:pic>
      <p:pic>
        <p:nvPicPr>
          <p:cNvPr id="1027" name="Picture 3" descr="C:\Users\StinaCarlstedt\Pictures\bigstock-Child-with-angry-expression-12160457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5436096" y="2924944"/>
            <a:ext cx="2480839" cy="1720049"/>
          </a:xfrm>
          <a:prstGeom prst="rect">
            <a:avLst/>
          </a:prstGeom>
          <a:noFill/>
        </p:spPr>
      </p:pic>
      <p:sp>
        <p:nvSpPr>
          <p:cNvPr id="6" name="Höger 5"/>
          <p:cNvSpPr/>
          <p:nvPr/>
        </p:nvSpPr>
        <p:spPr>
          <a:xfrm>
            <a:off x="3491880" y="3573016"/>
            <a:ext cx="12241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  <p:pic>
        <p:nvPicPr>
          <p:cNvPr id="1028" name="Picture 4" descr="C:\Users\StinaCarlstedt\Pictures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67544" y="4797152"/>
            <a:ext cx="2145791" cy="1607271"/>
          </a:xfrm>
          <a:prstGeom prst="rect">
            <a:avLst/>
          </a:prstGeom>
          <a:noFill/>
        </p:spPr>
      </p:pic>
      <p:pic>
        <p:nvPicPr>
          <p:cNvPr id="1029" name="Picture 5" descr="C:\Users\StinaCarlstedt\Pictures\s-l6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652120" y="4869160"/>
            <a:ext cx="1656184" cy="1656184"/>
          </a:xfrm>
          <a:prstGeom prst="rect">
            <a:avLst/>
          </a:prstGeom>
          <a:noFill/>
        </p:spPr>
      </p:pic>
      <p:sp>
        <p:nvSpPr>
          <p:cNvPr id="9" name="Höger 8"/>
          <p:cNvSpPr/>
          <p:nvPr/>
        </p:nvSpPr>
        <p:spPr>
          <a:xfrm>
            <a:off x="3563888" y="5373216"/>
            <a:ext cx="12961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 rot="1688221">
            <a:off x="7153373" y="2585307"/>
            <a:ext cx="17908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Smaller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ktangel 14"/>
          <p:cNvSpPr/>
          <p:nvPr/>
        </p:nvSpPr>
        <p:spPr>
          <a:xfrm rot="1688221">
            <a:off x="7364297" y="4961572"/>
            <a:ext cx="16463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Slower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tinaCarlstedt\Documents\Förening\Vegalotten\granate-clipart-pile-rubble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941168"/>
            <a:ext cx="2803932" cy="1872208"/>
          </a:xfrm>
          <a:prstGeom prst="rect">
            <a:avLst/>
          </a:prstGeom>
          <a:noFill/>
        </p:spPr>
      </p:pic>
      <p:pic>
        <p:nvPicPr>
          <p:cNvPr id="5" name="Picture 7" descr="C:\Users\StinaCarlstedt\Documents\Förening\Vegalotten\ladda n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69160"/>
            <a:ext cx="2855051" cy="1903367"/>
          </a:xfrm>
          <a:prstGeom prst="rect">
            <a:avLst/>
          </a:prstGeom>
          <a:noFill/>
        </p:spPr>
      </p:pic>
      <p:pic>
        <p:nvPicPr>
          <p:cNvPr id="6" name="Picture 8" descr="C:\Users\StinaCarlstedt\Documents\Förening\Vegalotten\gr-s-busk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447022"/>
            <a:ext cx="1872208" cy="2477922"/>
          </a:xfrm>
          <a:prstGeom prst="rect">
            <a:avLst/>
          </a:prstGeom>
          <a:noFill/>
        </p:spPr>
      </p:pic>
      <p:pic>
        <p:nvPicPr>
          <p:cNvPr id="7" name="Picture 9" descr="C:\Users\StinaCarlstedt\Documents\Förening\Vegalotten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807062"/>
            <a:ext cx="3016583" cy="2007399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 rot="1688221">
            <a:off x="6256261" y="1492918"/>
            <a:ext cx="2349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Less cover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ktangel 10"/>
          <p:cNvSpPr/>
          <p:nvPr/>
        </p:nvSpPr>
        <p:spPr>
          <a:xfrm rot="1688221">
            <a:off x="6129976" y="4701964"/>
            <a:ext cx="32872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Provides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projectiles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C:\Users\StinaCarlstedt\Pictures\FullSizeRender_C9kUcp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5" y="2996952"/>
            <a:ext cx="2304257" cy="1728192"/>
          </a:xfrm>
          <a:prstGeom prst="rect">
            <a:avLst/>
          </a:prstGeom>
          <a:noFill/>
        </p:spPr>
      </p:pic>
      <p:pic>
        <p:nvPicPr>
          <p:cNvPr id="2051" name="Picture 3" descr="C:\Users\StinaCarlstedt\Pictures\jEPZ1J3uy5VOBYd6fp-2FbCJ4l_ZI4KR2eAiorqmhI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076056" y="2996952"/>
            <a:ext cx="1977033" cy="1575036"/>
          </a:xfrm>
          <a:prstGeom prst="rect">
            <a:avLst/>
          </a:prstGeom>
          <a:noFill/>
        </p:spPr>
      </p:pic>
      <p:sp>
        <p:nvSpPr>
          <p:cNvPr id="14" name="Rektangel 13"/>
          <p:cNvSpPr/>
          <p:nvPr/>
        </p:nvSpPr>
        <p:spPr>
          <a:xfrm rot="1688221">
            <a:off x="6129977" y="2848822"/>
            <a:ext cx="328723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Possible</a:t>
            </a:r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escape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ubrik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Environment</a:t>
            </a:r>
            <a:endParaRPr lang="sv-SE" dirty="0"/>
          </a:p>
        </p:txBody>
      </p:sp>
      <p:sp>
        <p:nvSpPr>
          <p:cNvPr id="13" name="Höger 12"/>
          <p:cNvSpPr/>
          <p:nvPr/>
        </p:nvSpPr>
        <p:spPr>
          <a:xfrm>
            <a:off x="3491880" y="3573016"/>
            <a:ext cx="12241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Assets</a:t>
            </a:r>
            <a:endParaRPr lang="sv-SE" dirty="0"/>
          </a:p>
        </p:txBody>
      </p:sp>
      <p:pic>
        <p:nvPicPr>
          <p:cNvPr id="1026" name="Picture 2" descr="C:\Users\StinaCarlstedt\Documents\Förening\Vegalotten\41TpLDF0VsL._SX425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212976"/>
            <a:ext cx="1237035" cy="1429139"/>
          </a:xfrm>
          <a:prstGeom prst="rect">
            <a:avLst/>
          </a:prstGeom>
          <a:noFill/>
        </p:spPr>
      </p:pic>
      <p:pic>
        <p:nvPicPr>
          <p:cNvPr id="1027" name="Picture 3" descr="C:\Users\StinaCarlstedt\Documents\Förening\Vegalotten\800px_COLOURBOX21941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154447"/>
            <a:ext cx="1920803" cy="1762337"/>
          </a:xfrm>
          <a:prstGeom prst="rect">
            <a:avLst/>
          </a:prstGeom>
          <a:noFill/>
        </p:spPr>
      </p:pic>
      <p:pic>
        <p:nvPicPr>
          <p:cNvPr id="1029" name="Picture 5" descr="C:\Users\StinaCarlstedt\Documents\Förening\Vegalotten\g13_gold__52939.1435653110.400.4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331640" y="3212976"/>
            <a:ext cx="2034616" cy="1439491"/>
          </a:xfrm>
          <a:prstGeom prst="rect">
            <a:avLst/>
          </a:prstGeom>
          <a:noFill/>
        </p:spPr>
      </p:pic>
      <p:pic>
        <p:nvPicPr>
          <p:cNvPr id="1030" name="Picture 6" descr="C:\Users\StinaCarlstedt\Documents\Förening\Vegalotten\450419823_X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725144"/>
            <a:ext cx="1800200" cy="1983033"/>
          </a:xfrm>
          <a:prstGeom prst="rect">
            <a:avLst/>
          </a:prstGeom>
          <a:noFill/>
        </p:spPr>
      </p:pic>
      <p:pic>
        <p:nvPicPr>
          <p:cNvPr id="1031" name="Picture 7" descr="C:\Users\StinaCarlstedt\Documents\Förening\Vegalotten\91sn96LvLNL._SX425_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4725144"/>
            <a:ext cx="2084271" cy="1834158"/>
          </a:xfrm>
          <a:prstGeom prst="rect">
            <a:avLst/>
          </a:prstGeom>
          <a:noFill/>
        </p:spPr>
      </p:pic>
      <p:pic>
        <p:nvPicPr>
          <p:cNvPr id="1032" name="Picture 8" descr="C:\Users\StinaCarlstedt\Documents\Förening\Vegalotten\stock-photo-stacks-of-euro-banknotes-38795199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4" y="1340768"/>
            <a:ext cx="2018432" cy="1705388"/>
          </a:xfrm>
          <a:prstGeom prst="rect">
            <a:avLst/>
          </a:prstGeom>
          <a:noFill/>
        </p:spPr>
      </p:pic>
      <p:sp>
        <p:nvSpPr>
          <p:cNvPr id="11" name="Rektangel 10"/>
          <p:cNvSpPr/>
          <p:nvPr/>
        </p:nvSpPr>
        <p:spPr>
          <a:xfrm rot="1688221">
            <a:off x="6808052" y="1492919"/>
            <a:ext cx="18221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Heavier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ktangel 11"/>
          <p:cNvSpPr/>
          <p:nvPr/>
        </p:nvSpPr>
        <p:spPr>
          <a:xfrm rot="1688221">
            <a:off x="5696802" y="5098375"/>
            <a:ext cx="32872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ktangel 12"/>
          <p:cNvSpPr/>
          <p:nvPr/>
        </p:nvSpPr>
        <p:spPr>
          <a:xfrm rot="1688221">
            <a:off x="6128851" y="3514199"/>
            <a:ext cx="32872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Less </a:t>
            </a:r>
            <a:r>
              <a:rPr lang="sv-SE" sz="40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lethal</a:t>
            </a:r>
            <a:endParaRPr lang="sv-SE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Höger 13"/>
          <p:cNvSpPr/>
          <p:nvPr/>
        </p:nvSpPr>
        <p:spPr>
          <a:xfrm>
            <a:off x="4067944" y="3068960"/>
            <a:ext cx="12961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devolve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</Words>
  <Application>Microsoft Office PowerPoint</Application>
  <PresentationFormat>Bildspel på skärmen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5" baseType="lpstr">
      <vt:lpstr>Office-tema</vt:lpstr>
      <vt:lpstr>Bild 1</vt:lpstr>
      <vt:lpstr>Mechanic</vt:lpstr>
      <vt:lpstr>Environment</vt:lpstr>
      <vt:lpstr>Assets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Stina Carlstedt</dc:creator>
  <cp:lastModifiedBy>Stina Carlstedt</cp:lastModifiedBy>
  <cp:revision>14</cp:revision>
  <dcterms:created xsi:type="dcterms:W3CDTF">2018-09-23T09:46:54Z</dcterms:created>
  <dcterms:modified xsi:type="dcterms:W3CDTF">2018-09-23T12:28:49Z</dcterms:modified>
</cp:coreProperties>
</file>