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431B-FFAA-4C10-9A7F-B5BA53F9D8F5}" type="datetimeFigureOut">
              <a:rPr lang="en-IE" smtClean="0"/>
              <a:t>22/09/2020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180-A857-4DA5-AE8C-3F1AF6EB2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771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431B-FFAA-4C10-9A7F-B5BA53F9D8F5}" type="datetimeFigureOut">
              <a:rPr lang="en-IE" smtClean="0"/>
              <a:t>22/09/2020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180-A857-4DA5-AE8C-3F1AF6EB2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34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431B-FFAA-4C10-9A7F-B5BA53F9D8F5}" type="datetimeFigureOut">
              <a:rPr lang="en-IE" smtClean="0"/>
              <a:t>22/09/2020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180-A857-4DA5-AE8C-3F1AF6EB2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39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431B-FFAA-4C10-9A7F-B5BA53F9D8F5}" type="datetimeFigureOut">
              <a:rPr lang="en-IE" smtClean="0"/>
              <a:t>22/09/2020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180-A857-4DA5-AE8C-3F1AF6EB2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1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431B-FFAA-4C10-9A7F-B5BA53F9D8F5}" type="datetimeFigureOut">
              <a:rPr lang="en-IE" smtClean="0"/>
              <a:t>22/09/2020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180-A857-4DA5-AE8C-3F1AF6EB2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94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431B-FFAA-4C10-9A7F-B5BA53F9D8F5}" type="datetimeFigureOut">
              <a:rPr lang="en-IE" smtClean="0"/>
              <a:t>22/09/2020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180-A857-4DA5-AE8C-3F1AF6EB2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099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431B-FFAA-4C10-9A7F-B5BA53F9D8F5}" type="datetimeFigureOut">
              <a:rPr lang="en-IE" smtClean="0"/>
              <a:t>22/09/2020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180-A857-4DA5-AE8C-3F1AF6EB2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386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431B-FFAA-4C10-9A7F-B5BA53F9D8F5}" type="datetimeFigureOut">
              <a:rPr lang="en-IE" smtClean="0"/>
              <a:t>22/09/2020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180-A857-4DA5-AE8C-3F1AF6EB2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698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431B-FFAA-4C10-9A7F-B5BA53F9D8F5}" type="datetimeFigureOut">
              <a:rPr lang="en-IE" smtClean="0"/>
              <a:t>22/09/2020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180-A857-4DA5-AE8C-3F1AF6EB2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062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431B-FFAA-4C10-9A7F-B5BA53F9D8F5}" type="datetimeFigureOut">
              <a:rPr lang="en-IE" smtClean="0"/>
              <a:t>22/09/2020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180-A857-4DA5-AE8C-3F1AF6EB2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82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431B-FFAA-4C10-9A7F-B5BA53F9D8F5}" type="datetimeFigureOut">
              <a:rPr lang="en-IE" smtClean="0"/>
              <a:t>22/09/2020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180-A857-4DA5-AE8C-3F1AF6EB2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147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431B-FFAA-4C10-9A7F-B5BA53F9D8F5}" type="datetimeFigureOut">
              <a:rPr lang="en-IE" smtClean="0"/>
              <a:t>22/09/2020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C180-A857-4DA5-AE8C-3F1AF6EB2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71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0" y="317500"/>
            <a:ext cx="254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E" smtClean="0"/>
              <a:t>Output_2.xlsx</a:t>
            </a:r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634"/>
            <a:ext cx="5164451" cy="2878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721" y="2052878"/>
            <a:ext cx="4579279" cy="27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3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0" y="317500"/>
            <a:ext cx="254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E" smtClean="0"/>
              <a:t>Output_1.xlsx</a:t>
            </a:r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634"/>
            <a:ext cx="5164451" cy="2878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721" y="2052878"/>
            <a:ext cx="4579279" cy="27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</cp:revision>
  <dcterms:created xsi:type="dcterms:W3CDTF">2020-09-22T11:46:51Z</dcterms:created>
  <dcterms:modified xsi:type="dcterms:W3CDTF">2020-09-22T11:47:09Z</dcterms:modified>
</cp:coreProperties>
</file>