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278AC-DBDF-48D9-89DD-A7F230D9DF1E}" v="9" dt="2024-02-07T04:27:59.078"/>
    <p1510:client id="{48E6A096-5250-4323-A245-3EC7D997AC32}" v="1" dt="2024-02-06T16:56:17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Carmona Estrada" userId="25b17a75-20fd-47cc-aa9d-c0c51ff3a059" providerId="ADAL" clId="{48E6A096-5250-4323-A245-3EC7D997AC32}"/>
    <pc:docChg chg="undo custSel addSld delSld modSld sldOrd">
      <pc:chgData name="Sebastian Carmona Estrada" userId="25b17a75-20fd-47cc-aa9d-c0c51ff3a059" providerId="ADAL" clId="{48E6A096-5250-4323-A245-3EC7D997AC32}" dt="2024-02-06T16:56:40.135" v="182"/>
      <pc:docMkLst>
        <pc:docMk/>
      </pc:docMkLst>
      <pc:sldChg chg="addSp delSp modSp new mod">
        <pc:chgData name="Sebastian Carmona Estrada" userId="25b17a75-20fd-47cc-aa9d-c0c51ff3a059" providerId="ADAL" clId="{48E6A096-5250-4323-A245-3EC7D997AC32}" dt="2024-02-06T16:56:32.732" v="180" actId="403"/>
        <pc:sldMkLst>
          <pc:docMk/>
          <pc:sldMk cId="1711014615" sldId="256"/>
        </pc:sldMkLst>
        <pc:spChg chg="mod">
          <ac:chgData name="Sebastian Carmona Estrada" userId="25b17a75-20fd-47cc-aa9d-c0c51ff3a059" providerId="ADAL" clId="{48E6A096-5250-4323-A245-3EC7D997AC32}" dt="2024-02-06T16:56:17.407" v="172" actId="27636"/>
          <ac:spMkLst>
            <pc:docMk/>
            <pc:sldMk cId="1711014615" sldId="256"/>
            <ac:spMk id="2" creationId="{026BD6FB-D02A-DB27-6820-0251D1B4C8AE}"/>
          </ac:spMkLst>
        </pc:spChg>
        <pc:spChg chg="mod">
          <ac:chgData name="Sebastian Carmona Estrada" userId="25b17a75-20fd-47cc-aa9d-c0c51ff3a059" providerId="ADAL" clId="{48E6A096-5250-4323-A245-3EC7D997AC32}" dt="2024-02-06T16:56:32.732" v="180" actId="403"/>
          <ac:spMkLst>
            <pc:docMk/>
            <pc:sldMk cId="1711014615" sldId="256"/>
            <ac:spMk id="3" creationId="{527297A8-6C06-C1FD-72A6-94F3F9F97F80}"/>
          </ac:spMkLst>
        </pc:spChg>
        <pc:graphicFrameChg chg="add del">
          <ac:chgData name="Sebastian Carmona Estrada" userId="25b17a75-20fd-47cc-aa9d-c0c51ff3a059" providerId="ADAL" clId="{48E6A096-5250-4323-A245-3EC7D997AC32}" dt="2024-02-06T16:54:56.048" v="10"/>
          <ac:graphicFrameMkLst>
            <pc:docMk/>
            <pc:sldMk cId="1711014615" sldId="256"/>
            <ac:graphicFrameMk id="4" creationId="{7609FA4D-F8BC-8C9D-8CFE-47B101A0F7C3}"/>
          </ac:graphicFrameMkLst>
        </pc:graphicFrameChg>
      </pc:sldChg>
      <pc:sldChg chg="new del ord">
        <pc:chgData name="Sebastian Carmona Estrada" userId="25b17a75-20fd-47cc-aa9d-c0c51ff3a059" providerId="ADAL" clId="{48E6A096-5250-4323-A245-3EC7D997AC32}" dt="2024-02-06T16:54:55.326" v="9" actId="680"/>
        <pc:sldMkLst>
          <pc:docMk/>
          <pc:sldMk cId="3229759969" sldId="257"/>
        </pc:sldMkLst>
      </pc:sldChg>
      <pc:sldChg chg="addSp delSp new mod">
        <pc:chgData name="Sebastian Carmona Estrada" userId="25b17a75-20fd-47cc-aa9d-c0c51ff3a059" providerId="ADAL" clId="{48E6A096-5250-4323-A245-3EC7D997AC32}" dt="2024-02-06T16:56:40.135" v="182"/>
        <pc:sldMkLst>
          <pc:docMk/>
          <pc:sldMk cId="3940469421" sldId="257"/>
        </pc:sldMkLst>
        <pc:spChg chg="del">
          <ac:chgData name="Sebastian Carmona Estrada" userId="25b17a75-20fd-47cc-aa9d-c0c51ff3a059" providerId="ADAL" clId="{48E6A096-5250-4323-A245-3EC7D997AC32}" dt="2024-02-06T16:56:40.135" v="182"/>
          <ac:spMkLst>
            <pc:docMk/>
            <pc:sldMk cId="3940469421" sldId="257"/>
            <ac:spMk id="3" creationId="{1B1D2FF0-614D-D26A-C829-F1FD72B8DE7B}"/>
          </ac:spMkLst>
        </pc:spChg>
        <pc:graphicFrameChg chg="add">
          <ac:chgData name="Sebastian Carmona Estrada" userId="25b17a75-20fd-47cc-aa9d-c0c51ff3a059" providerId="ADAL" clId="{48E6A096-5250-4323-A245-3EC7D997AC32}" dt="2024-02-06T16:56:40.135" v="182"/>
          <ac:graphicFrameMkLst>
            <pc:docMk/>
            <pc:sldMk cId="3940469421" sldId="257"/>
            <ac:graphicFrameMk id="4" creationId="{0428FE7F-74B0-95F4-FD22-BA19E2B08BA3}"/>
          </ac:graphicFrameMkLst>
        </pc:graphicFrameChg>
      </pc:sldChg>
    </pc:docChg>
  </pc:docChgLst>
  <pc:docChgLst>
    <pc:chgData name="Sebastian Carmona Estrada" userId="25b17a75-20fd-47cc-aa9d-c0c51ff3a059" providerId="ADAL" clId="{02D278AC-DBDF-48D9-89DD-A7F230D9DF1E}"/>
    <pc:docChg chg="custSel addSld modSld">
      <pc:chgData name="Sebastian Carmona Estrada" userId="25b17a75-20fd-47cc-aa9d-c0c51ff3a059" providerId="ADAL" clId="{02D278AC-DBDF-48D9-89DD-A7F230D9DF1E}" dt="2024-02-07T04:27:40.324" v="41" actId="1076"/>
      <pc:docMkLst>
        <pc:docMk/>
      </pc:docMkLst>
      <pc:sldChg chg="delSp modSp mod">
        <pc:chgData name="Sebastian Carmona Estrada" userId="25b17a75-20fd-47cc-aa9d-c0c51ff3a059" providerId="ADAL" clId="{02D278AC-DBDF-48D9-89DD-A7F230D9DF1E}" dt="2024-02-07T04:24:40.471" v="3" actId="14100"/>
        <pc:sldMkLst>
          <pc:docMk/>
          <pc:sldMk cId="3940469421" sldId="257"/>
        </pc:sldMkLst>
        <pc:spChg chg="del">
          <ac:chgData name="Sebastian Carmona Estrada" userId="25b17a75-20fd-47cc-aa9d-c0c51ff3a059" providerId="ADAL" clId="{02D278AC-DBDF-48D9-89DD-A7F230D9DF1E}" dt="2024-02-07T04:24:31.111" v="0" actId="478"/>
          <ac:spMkLst>
            <pc:docMk/>
            <pc:sldMk cId="3940469421" sldId="257"/>
            <ac:spMk id="2" creationId="{515C6F4A-9075-EBFC-2712-CC0798A12208}"/>
          </ac:spMkLst>
        </pc:spChg>
        <pc:graphicFrameChg chg="mod">
          <ac:chgData name="Sebastian Carmona Estrada" userId="25b17a75-20fd-47cc-aa9d-c0c51ff3a059" providerId="ADAL" clId="{02D278AC-DBDF-48D9-89DD-A7F230D9DF1E}" dt="2024-02-07T04:24:40.471" v="3" actId="14100"/>
          <ac:graphicFrameMkLst>
            <pc:docMk/>
            <pc:sldMk cId="3940469421" sldId="257"/>
            <ac:graphicFrameMk id="4" creationId="{0428FE7F-74B0-95F4-FD22-BA19E2B08BA3}"/>
          </ac:graphicFrameMkLst>
        </pc:graphicFrameChg>
      </pc:sldChg>
      <pc:sldChg chg="addSp modSp new mod">
        <pc:chgData name="Sebastian Carmona Estrada" userId="25b17a75-20fd-47cc-aa9d-c0c51ff3a059" providerId="ADAL" clId="{02D278AC-DBDF-48D9-89DD-A7F230D9DF1E}" dt="2024-02-07T04:27:20.305" v="6" actId="1076"/>
        <pc:sldMkLst>
          <pc:docMk/>
          <pc:sldMk cId="3477497775" sldId="258"/>
        </pc:sldMkLst>
        <pc:picChg chg="add mod">
          <ac:chgData name="Sebastian Carmona Estrada" userId="25b17a75-20fd-47cc-aa9d-c0c51ff3a059" providerId="ADAL" clId="{02D278AC-DBDF-48D9-89DD-A7F230D9DF1E}" dt="2024-02-07T04:27:20.305" v="6" actId="1076"/>
          <ac:picMkLst>
            <pc:docMk/>
            <pc:sldMk cId="3477497775" sldId="258"/>
            <ac:picMk id="5" creationId="{5CD9E9C9-E4E3-8230-5B93-D91124CAD387}"/>
          </ac:picMkLst>
        </pc:picChg>
      </pc:sldChg>
      <pc:sldChg chg="delSp modSp add mod">
        <pc:chgData name="Sebastian Carmona Estrada" userId="25b17a75-20fd-47cc-aa9d-c0c51ff3a059" providerId="ADAL" clId="{02D278AC-DBDF-48D9-89DD-A7F230D9DF1E}" dt="2024-02-07T04:27:40.324" v="41" actId="1076"/>
        <pc:sldMkLst>
          <pc:docMk/>
          <pc:sldMk cId="1384288884" sldId="259"/>
        </pc:sldMkLst>
        <pc:spChg chg="del">
          <ac:chgData name="Sebastian Carmona Estrada" userId="25b17a75-20fd-47cc-aa9d-c0c51ff3a059" providerId="ADAL" clId="{02D278AC-DBDF-48D9-89DD-A7F230D9DF1E}" dt="2024-02-07T04:27:25.948" v="9" actId="478"/>
          <ac:spMkLst>
            <pc:docMk/>
            <pc:sldMk cId="1384288884" sldId="259"/>
            <ac:spMk id="2" creationId="{B61ECC47-D646-B602-3C25-F1AA5F822408}"/>
          </ac:spMkLst>
        </pc:spChg>
        <pc:spChg chg="mod">
          <ac:chgData name="Sebastian Carmona Estrada" userId="25b17a75-20fd-47cc-aa9d-c0c51ff3a059" providerId="ADAL" clId="{02D278AC-DBDF-48D9-89DD-A7F230D9DF1E}" dt="2024-02-07T04:27:40.324" v="41" actId="1076"/>
          <ac:spMkLst>
            <pc:docMk/>
            <pc:sldMk cId="1384288884" sldId="259"/>
            <ac:spMk id="3" creationId="{B7EE3CAF-36EB-92B0-5AA3-0C831DBCE9D5}"/>
          </ac:spMkLst>
        </pc:spChg>
        <pc:picChg chg="del">
          <ac:chgData name="Sebastian Carmona Estrada" userId="25b17a75-20fd-47cc-aa9d-c0c51ff3a059" providerId="ADAL" clId="{02D278AC-DBDF-48D9-89DD-A7F230D9DF1E}" dt="2024-02-07T04:27:24.230" v="8" actId="478"/>
          <ac:picMkLst>
            <pc:docMk/>
            <pc:sldMk cId="1384288884" sldId="259"/>
            <ac:picMk id="5" creationId="{69E55343-D801-0E34-580E-9B177CAB3C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2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637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8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0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19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2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BAFD7-BC18-4879-A402-004E24C279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B9140F-A319-4113-AA77-1B2B1435E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D6FB-D02A-DB27-6820-0251D1B4C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Prueba técnica </a:t>
            </a:r>
            <a:br>
              <a:rPr lang="es-CO" dirty="0"/>
            </a:br>
            <a:r>
              <a:rPr lang="es-CO" dirty="0" err="1"/>
              <a:t>Power</a:t>
            </a:r>
            <a:r>
              <a:rPr lang="es-CO" dirty="0"/>
              <a:t> BI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297A8-6C06-C1FD-72A6-94F3F9F97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70614"/>
          </a:xfrm>
        </p:spPr>
        <p:txBody>
          <a:bodyPr>
            <a:normAutofit/>
          </a:bodyPr>
          <a:lstStyle/>
          <a:p>
            <a:r>
              <a:rPr lang="es-CO" sz="1600" dirty="0"/>
              <a:t>Sebastian Carmona Estrada</a:t>
            </a:r>
          </a:p>
          <a:p>
            <a:r>
              <a:rPr lang="es-CO" sz="1600" dirty="0"/>
              <a:t>Ingeniero físico</a:t>
            </a:r>
          </a:p>
          <a:p>
            <a:r>
              <a:rPr lang="es-CO" sz="1600" dirty="0"/>
              <a:t>Medellín, Colombia</a:t>
            </a:r>
          </a:p>
          <a:p>
            <a:r>
              <a:rPr lang="es-CO" sz="1600" dirty="0"/>
              <a:t>6 de febrero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10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428FE7F-74B0-95F4-FD22-BA19E2B08BA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2080147"/>
                  </p:ext>
                </p:extLst>
              </p:nvPr>
            </p:nvGraphicFramePr>
            <p:xfrm>
              <a:off x="153909" y="298764"/>
              <a:ext cx="11688024" cy="627405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0428FE7F-74B0-95F4-FD22-BA19E2B08B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909" y="298764"/>
                <a:ext cx="11688024" cy="62740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46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72462-5174-FB09-5A58-232DFA18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3EDBC-4A2F-6D46-FBBE-B6E1BC52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D9E9C9-E4E3-8230-5B93-D91124CA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90312"/>
            <a:ext cx="1106006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9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180D3-CF5D-EC01-92D8-7A01DFA4C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E3CAF-36EB-92B0-5AA3-0C831DBC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3" y="3009351"/>
            <a:ext cx="2636234" cy="419649"/>
          </a:xfrm>
        </p:spPr>
        <p:txBody>
          <a:bodyPr/>
          <a:lstStyle/>
          <a:p>
            <a:r>
              <a:rPr lang="es-MX" dirty="0"/>
              <a:t>MUCHAS 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4288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B329A8D3-7946-4852-B757-442FDC43355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BC531107-99B4-438F-8330-BEE0B201A8EB&quot;"/>
    <we:property name="reportUrl" value="&quot;/links/TpMlXQ6xZk?ctid=99f7b55e-9cbe-467b-8143-919782918afb&amp;pbi_source=linkShare&amp;fromEntryPoint=share&quot;"/>
    <we:property name="reportName" value="&quot;prueba 2&quot;"/>
    <we:property name="reportState" value="&quot;CONNECTED&quot;"/>
    <we:property name="embedUrl" value="&quot;/reportEmbed?reportId=7fad957f-89e7-4fab-bff9-2753586acc29&amp;config=eyJjbHVzdGVyVXJsIjoiaHR0cHM6Ly9XQUJJLVNPVVRILUNFTlRSQUwtVVMtQi1QUklNQVJZLXJlZGlyZWN0LmFuYWx5c2lzLndpbmRvd3MubmV0IiwiZW1iZWRGZWF0dXJlcyI6eyJ1c2FnZU1ldHJpY3NWTmV4dCI6dHJ1ZSwiZGlzYWJsZUFuZ3VsYXJKU0Jvb3RzdHJhcFJlcG9ydEVtYmVkIjp0cnVlfX0%3D&amp;disableSensitivityBanner=true&amp;lrtl=1&quot;"/>
    <we:property name="pageDisplayName" value="&quot;Página 1&quot;"/>
    <we:property name="datasetId" value="&quot;7a155d9f-5d0c-4733-96ca-e8633e8aadb6&quot;"/>
    <we:property name="backgroundColor" value="&quot;#FFFFFF&quot;"/>
    <we:property name="bookmark" value="&quot;H4sIAAAAAAAAA+VZzVLjOBB+lZQvXBJKku044cbf7M4O7FLAsoctimpL7eAZx87INjNZKo+0p32EebFtyfFAQggkkEyoqaLAltqt/rr7a0nNraPifJDA8Hfoo7PjHIOWoDLd4E7TSauxvSz71Af9yQMphAcuD5VABgpd6ZJUNijiLM2dnVunAN3D4iLOS0iMQhr8+7LpQJKcQM+8RZDk2HQGqPMshST+Bythmip0iaOmg18HSabBqDwroECj9obE6Z1M4dtmRZBFfINnKItq9BQHmS7q96aTV0/WpMk5GojipCB95jEcHn4daLLxtob6zk4qFaIPXdYJwVeRajMhjTuK4cDI7JNVvUzHEhIarNQZbRe1laLpvNNZ3+oduzUiycO0iIuhWeTPxh+nB4enZ41Wo8C8kGWINH9u1bMROeyva9Rov9/PUhXXpr+3v43NmOcVQCuSlP2pGfN2lpVa4ilGdy/WkhF5+URnFANrTU5eLnMapXUvIClt0EjtUUy4CKJBZoZJdEtmaRTrPqotI385ol9VyO4t+yxz5vviMQubznX2ZV8jBUA5O9wufmPzh9xUQJyO4yowZFGHh0y6Qvhtzj0VPR76mWFdNSaFCaWwHl4pk+PT0JiFlsdpLxkTxNLAPlVp4uRJLCnviH7hR0puC6qPRD/z0MO0ih3BG1SLxpjfuWDyafWJu5sq8+cIo6JyZ38AOs5r59ZvH2IjR1bcCb4otR86+TTuXVvNM7LbCBVxH7cEE7zF3BYT54zt2B+T7xPfz4fgbgaEdkt0pyBYyo4s2UkYZmQIsU0XB+PKi5Yky7mLSJSqxRWR0Z1pRf1MPaVlaw+LL4jpGOal+SzTCvXe0II8iHW9B/DmVCxWT2/j72rXIqGP97an7xV3HVZcWmeyDrihByEPeCS45wZuBG+sOja/27WrbiCVNDpt1G6vp7EHdQVadcBlEmNaXNmMu4qVnX5XpuOME/MgvL5rGweH57vvj+aYS5RXV7JaeLjM9pPQZrt/TZViYgd6G5zbr3Gvk3UBawfot5lUTAShq6DjBT+AdWtIjbknk0c2nWcVeMhjeb+8r6agLu6hKsChH/lSyVCEHRFCAG1Ab2MDXMriyl55NqW2Pm325xKqjyZLK1siQ0PQi9QuMV27Ngz/KgvdwulUkcELpB+FAKEKJQefo+q+rNr9GlM90PJ6eIQ3mDxE8X3+4VRt6wWd0Ku+wvi0/cKSP74hWbUy/vaf6TzMPcPcs9H5zTx+Lr/9Cw2FjQjlNVQ33DE+5xgf3nifRc6fzlMHNLWufWqpG43fYnypG839Dc90tZK6Is24tBFtijML98zKPaHcNuIW2Et/uqyq+Ddub0Ga1/3Iyh06S+xT7SIKT2I+rGY/l7Qu4bASs+zfnjBu+w7C9iy7to+rFeKcangCg9wkuGmX0pBC66cPOFzmzHOUUa01CX0OYYJXURAyECFveYxDywOOrW6nE7U6CBiBCqJIiunyP/aTse4kTtPaNFOpXtsNluiP+GFycRLSWWY5UHuozuW0TJJxzgedCCNXcJBBl6nI7yrftWSaVzXA0mOvLArbar53fjAq26EbcYaeZJEfeKHoeuE6T/n7R8+4qWZlWujhfn2U+DlO94t7pjrIdD2faMBc8LjHETwKq/tkQN9GU8Jfb1NihTk5iBfqRazjPP+isPyozsUsAgTKjcJASD9kruj4gUD36W7howQ4RshLvfDe//Qt5Jfji2UyR4JWy2bNirFUVTACjwkfPBl1ueSyI91udyPqz3MKaplTgpflc9qhK43U5sCugio9YhJKJYWMpK86wH3ciKCupNP9VkL7KuCrAHPBlVKccTeAtvK7jAY2KsBPFyEEnVLQ8ldot21YfF+Cvfrn6Wj26Tcri3wAEk8gxVm9A3OPVKgWupmPRv8DAWTzWKIjAAA=&quot;"/>
    <we:property name="initialStateBookmark" value="&quot;H4sIAAAAAAAAA+Va21LjOBD9lZRfeEkoX+OENwjM7ixkoIBlH7aoVFtqBU05dka2mclO5ZP2aT9hfmxbcswlhNwgTKipooIstVt9+iZ1J98tLrNhDKNPMEBrz+qCYsBTVXOsupWUcwenp8fd/fPj3qf97hFNp8Ncpklm7X23clB9zK9kVkCsOdDk39d1C+L4DPr6SUCcYd0aosrSBGL5D5bEtJSrAsd1C78N41SBZnmRQ46a7S2R0zPt7ex6tCOwXN7iBbK8nD3HYary6rluZeXIiPR4jSaEjHPip4fR6OjbUJGM3ytsH8wi5xEG0LZbEQRc8KbtMo0/Hw01TYek6qdKMohpsmSnuV1VUrp164NKB4bvRI+CKI+SXOYjvcmftdPzw6Pzi1qjlmOWsyJCWr807O0xKeyvG1Ro3u+kCZeV6B/Np5YZs6wEaEjiYjC1op8u0kIxPEdx/2AkGZOWz1RKNjDSZKTlIqNZ2vcK4sIYjdieSMJFEDUyPU2kOyxNhFQD5Dua/npMH6XJHmy7lDjzdfGchHXrJv3aUUgG4NaeYza/Nf5DaspBJhO7uhjZouVENvNcN2g6js/F86afadZNY+IYkwurUY9rH5+GZhtomUz68SRATBiYUekmVhZLRn5H4Rd9Juc2oAZI4acHfUxK2xG8YbmpxOxeBY9Hm3fc/YTrfyco8lKdgyEomVXKrZ6OpaYjKe4JX+TaT5V8Lvs3hvMM79ZEuRzgjmu7TsP2GrZ7adt75k/7+6P350PwtgNCs+G2pyCYkB2bYCdimOEhFG0qP5xkXjRBsp66KIgSvjojEro1zWiQ8kVcdg4w/4qYTGBe69dSxVEdjAzIQ6mqM8CpT9li8+Gt9V2eWkT0+cHxdJdx30KKa6NMuwVe5EPkhI5wHd8LPQHvLDvW7+Ta57eQMJqdFmq/31fYhyoDbdrgLJaY5D3jcT3JzfKHIpl4nDsPwuurtnZ4dLn/8WSOuBTyvMfKjUfrHD8xHbadG8oUj06g9xFznQr3W0ZdaDdDDJo247YbRh6Hlh/+hKh7A9eYezN55tBZKsFDJtnD9L6ZhLq6hkoDR4EIGGeRG7XcCEJoAvpba+CC5T1T8mxLbl0s9pcCypcep1Z7DQ+NQK2Su9zp3LVl+DeZ6FZ2pzIY/JAFIgKIeMQcCBzk7Zdlu98l5QPFbkYneIvxUxR360+XKlmv6IZe9hUmt+0XpvxJhWTYMvnjP915mHuHeSCj9Ycefil+/As1jjWB7AbKCneCz+ri04p3qeD85TR1SEtvdU6tVdEEDdtZq6J5eODprlZcZaQZRRuFTX5h4F4YugXMTSNuhbP0l/OqMv4m7S1IsqofWapDpbEZVSoi88T6xXL1S0H7Eg5DMUv+3UfC7d5D2J0l12633EFmlMNjGGbawXW7lKY4Gj0d42idO89JSrlWO/QlRDH2RBjZ4EZOw7cdaPjgYKPdaolGCwEF8FAI5k6n/4metHRnMkkq0XSmem01mEB/Rg+PNycilaYmBioNVb6cFHE88fmwJVB4rgMsbNtcBG0eeCaY5mUNMOFxUOS5aTU/uD9ols3IE46NPrNFEPqR2/ajt7zld06WqFTTIsnVqFNdJX6N2/3qmikvMm0/oDCwPfAd30HwyazeQoO+j6ZE8LZNiQ365FCu1It4i/v8i8zyszoXswIg5J6IQpcFke25rSB00VvcLXw2ALoIWaFWPvsXVyG/da/W8RwGiq/rNRvGUmZBAb7tBuAz0XaYw1rMa7e3Iv8sk1CLjBy8KJZph27UUtsDuzQq8ymSkHHmMsEC3gInwK0w6kY63e/FtK8CvjSw4zqcc8d2vBCaPGjbNLFVBl6chBBUQkbLXqHdtmX2fQn28svT8ezbb1rk2RAYnkGCs3oHuo7kyJetzM1vGyTVZQte0BXP3b15PP4frc3/rMMjAAA=&quot;"/>
    <we:property name="isFiltersActionButtonVisible" value="true"/>
    <we:property name="isVisualContainerHeaderHidden" value="false"/>
    <we:property name="reportEmbeddedTime" value="&quot;2024-02-07T04:24:21.936Z&quot;"/>
    <we:property name="creatorTenantId" value="&quot;99f7b55e-9cbe-467b-8143-919782918afb&quot;"/>
    <we:property name="creatorUserId" value="&quot;10033FFFA20A04C3&quot;"/>
    <we:property name="creatorSessionId" value="&quot;2c4b0cb0-68dd-478e-a820-a0a1871d286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</TotalTime>
  <Words>18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Prueba técnica  Power BI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técnica  Power BI</dc:title>
  <dc:creator>Sebastian Carmona Estrada</dc:creator>
  <cp:lastModifiedBy>Sebastian Carmona Estrada</cp:lastModifiedBy>
  <cp:revision>1</cp:revision>
  <dcterms:created xsi:type="dcterms:W3CDTF">2024-02-06T16:52:46Z</dcterms:created>
  <dcterms:modified xsi:type="dcterms:W3CDTF">2024-02-07T04:28:09Z</dcterms:modified>
</cp:coreProperties>
</file>