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2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3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9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1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9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9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8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81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Diseño de cromosoma púrpura 3D">
            <a:extLst>
              <a:ext uri="{FF2B5EF4-FFF2-40B4-BE49-F238E27FC236}">
                <a16:creationId xmlns:a16="http://schemas.microsoft.com/office/drawing/2014/main" id="{2EA7CE34-FD4E-1C73-DF49-C13CB37F1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68" r="-1" b="2176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3558EA-F633-D46C-5BF7-A7772B2FE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37" y="1296289"/>
            <a:ext cx="4613340" cy="3450844"/>
          </a:xfrm>
        </p:spPr>
        <p:txBody>
          <a:bodyPr>
            <a:normAutofit/>
          </a:bodyPr>
          <a:lstStyle/>
          <a:p>
            <a:r>
              <a:rPr lang="es-CL" sz="4800" dirty="0"/>
              <a:t>Examen Programación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ED2066-F847-4635-A14B-644E4F1BB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es-CL" dirty="0"/>
              <a:t>Saúl Carrasco</a:t>
            </a:r>
          </a:p>
          <a:p>
            <a:r>
              <a:rPr lang="es-CL" dirty="0"/>
              <a:t>Sección PGY3121_012V</a:t>
            </a:r>
          </a:p>
        </p:txBody>
      </p:sp>
    </p:spTree>
    <p:extLst>
      <p:ext uri="{BB962C8B-B14F-4D97-AF65-F5344CB8AC3E}">
        <p14:creationId xmlns:p14="http://schemas.microsoft.com/office/powerpoint/2010/main" val="49767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6BFDA-64BD-C292-1DCF-733B9FDD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Presentación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FB8D8-D49D-680B-6053-426E40A2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Contexto: Se necesita una página web que permita elaborar listas de compras para poder dar abasto con la cantidad de pedidos que requiere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384362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17DDF-7B76-DCAB-31BF-F08E15BA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DD467-79E0-8E0E-7ECE-937147E0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propone crear una página web que permita a los usuarios ingresar con sus credenciales para una experiencia más personalizada.</a:t>
            </a:r>
          </a:p>
          <a:p>
            <a:r>
              <a:rPr lang="es-CL" dirty="0"/>
              <a:t>Añade la sección de donaciones donde se puede aportar a distintas organizaciones sin fines de lucro.</a:t>
            </a:r>
          </a:p>
          <a:p>
            <a:r>
              <a:rPr lang="es-CL" dirty="0"/>
              <a:t>Módulo de contacto donde el usuario puede ingresar sus datos para posteriormente ser contactado por la compañía.</a:t>
            </a:r>
          </a:p>
        </p:txBody>
      </p:sp>
    </p:spTree>
    <p:extLst>
      <p:ext uri="{BB962C8B-B14F-4D97-AF65-F5344CB8AC3E}">
        <p14:creationId xmlns:p14="http://schemas.microsoft.com/office/powerpoint/2010/main" val="359490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887FF-9C42-F84D-5075-9D273B4A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Características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88840C-04FC-FBA5-001B-30E46652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Creación de una página web que permita mostrar los productos a la venta</a:t>
            </a:r>
          </a:p>
          <a:p>
            <a:r>
              <a:rPr lang="es-CL" dirty="0"/>
              <a:t>Creación de un carrito de compras que permite saber el detalle de cada venta</a:t>
            </a:r>
          </a:p>
          <a:p>
            <a:r>
              <a:rPr lang="es-CL" dirty="0"/>
              <a:t>Opción de </a:t>
            </a:r>
            <a:r>
              <a:rPr lang="es-CL" dirty="0" err="1"/>
              <a:t>login</a:t>
            </a:r>
            <a:r>
              <a:rPr lang="es-CL" dirty="0"/>
              <a:t> para poder ingresar con un usuario dentro de la plataforma </a:t>
            </a:r>
          </a:p>
          <a:p>
            <a:r>
              <a:rPr lang="es-CL" dirty="0"/>
              <a:t>Creación de mantenedor para poder agregar distintos productos dentro de la base de datos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5989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90AE2-8B33-C142-1F8C-5EE00A2F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72" y="2765758"/>
            <a:ext cx="9486690" cy="1550419"/>
          </a:xfrm>
        </p:spPr>
        <p:txBody>
          <a:bodyPr/>
          <a:lstStyle/>
          <a:p>
            <a:r>
              <a:rPr lang="es-CL" dirty="0"/>
              <a:t>Presentación de la página web</a:t>
            </a:r>
          </a:p>
        </p:txBody>
      </p:sp>
    </p:spTree>
    <p:extLst>
      <p:ext uri="{BB962C8B-B14F-4D97-AF65-F5344CB8AC3E}">
        <p14:creationId xmlns:p14="http://schemas.microsoft.com/office/powerpoint/2010/main" val="252950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F4049-1093-6275-99F6-C00B0350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C6752B-3903-0AD3-90D7-C640692C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8828363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F1833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01DD6"/>
      </a:accent4>
      <a:accent5>
        <a:srgbClr val="2943E7"/>
      </a:accent5>
      <a:accent6>
        <a:srgbClr val="1781D5"/>
      </a:accent6>
      <a:hlink>
        <a:srgbClr val="433F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156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InterweaveVTI</vt:lpstr>
      <vt:lpstr>Examen Programación Web</vt:lpstr>
      <vt:lpstr>Presentación del proyecto</vt:lpstr>
      <vt:lpstr>Solución propuesta</vt:lpstr>
      <vt:lpstr>Características principales</vt:lpstr>
      <vt:lpstr>Presentación de la página web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Programación Web</dc:title>
  <dc:creator>Saul Carrasco Adasme</dc:creator>
  <cp:lastModifiedBy>Saul Carrasco Adasme</cp:lastModifiedBy>
  <cp:revision>2</cp:revision>
  <dcterms:created xsi:type="dcterms:W3CDTF">2022-07-13T22:29:13Z</dcterms:created>
  <dcterms:modified xsi:type="dcterms:W3CDTF">2022-07-13T23:08:11Z</dcterms:modified>
</cp:coreProperties>
</file>