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21945600" cx="32918400"/>
  <p:notesSz cx="7315200" cy="9601200"/>
  <p:embeddedFontLst>
    <p:embeddedFont>
      <p:font typeface="Arial Black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:notes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45920" y="5135040"/>
            <a:ext cx="29626199" cy="14483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645920" y="5135040"/>
            <a:ext cx="29626199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1645920" y="12700080"/>
            <a:ext cx="29626199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1645920" y="513504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16826400" y="513504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16826400" y="1270008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1645920" y="1270008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645920" y="513504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16826400" y="513504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645920" y="5135040"/>
            <a:ext cx="29626199" cy="14483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645920" y="5135040"/>
            <a:ext cx="14457240" cy="14483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16826400" y="5135040"/>
            <a:ext cx="14457240" cy="14483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1645920" y="875520"/>
            <a:ext cx="29626199" cy="18743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1397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651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1905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2032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2032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2032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2032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2032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2032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1645920" y="513504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1645920" y="1270008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16826400" y="5135040"/>
            <a:ext cx="14457240" cy="14483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645920" y="5135040"/>
            <a:ext cx="14457240" cy="14483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16826400" y="513504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16826400" y="1270008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645920" y="875520"/>
            <a:ext cx="29626199" cy="3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645920" y="513504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6826400" y="5135040"/>
            <a:ext cx="14457240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1645920" y="12700080"/>
            <a:ext cx="29625841" cy="6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84360" y="18999359"/>
            <a:ext cx="103608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EPA’s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971800"/>
            <a:ext cx="32917680" cy="761400"/>
          </a:xfrm>
          <a:prstGeom prst="rect">
            <a:avLst/>
          </a:prstGeom>
          <a:solidFill>
            <a:srgbClr val="000000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247120" y="20340359"/>
            <a:ext cx="10423440" cy="116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645920" y="875520"/>
            <a:ext cx="29626199" cy="366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645920" y="5135040"/>
            <a:ext cx="29626199" cy="14483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jpg"/><Relationship Id="rId10" Type="http://schemas.openxmlformats.org/officeDocument/2006/relationships/image" Target="../media/image3.jpg"/><Relationship Id="rId13" Type="http://schemas.openxmlformats.org/officeDocument/2006/relationships/image" Target="../media/image14.jp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9" Type="http://schemas.openxmlformats.org/officeDocument/2006/relationships/image" Target="../media/image11.jpg"/><Relationship Id="rId15" Type="http://schemas.openxmlformats.org/officeDocument/2006/relationships/image" Target="../media/image5.jpg"/><Relationship Id="rId14" Type="http://schemas.openxmlformats.org/officeDocument/2006/relationships/image" Target="../media/image7.jpg"/><Relationship Id="rId16" Type="http://schemas.openxmlformats.org/officeDocument/2006/relationships/image" Target="../media/image4.png"/><Relationship Id="rId5" Type="http://schemas.openxmlformats.org/officeDocument/2006/relationships/image" Target="../media/image10.jpg"/><Relationship Id="rId6" Type="http://schemas.openxmlformats.org/officeDocument/2006/relationships/image" Target="../media/image9.jpg"/><Relationship Id="rId7" Type="http://schemas.openxmlformats.org/officeDocument/2006/relationships/image" Target="../media/image15.jpg"/><Relationship Id="rId8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0934975" y="14143750"/>
            <a:ext cx="10843800" cy="78018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2800" y="15891775"/>
            <a:ext cx="5291199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21778625" y="3659050"/>
            <a:ext cx="11139900" cy="10484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3659050"/>
            <a:ext cx="10932000" cy="10484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2971800"/>
            <a:ext cx="32917680" cy="761400"/>
          </a:xfrm>
          <a:prstGeom prst="rect">
            <a:avLst/>
          </a:prstGeom>
          <a:solidFill>
            <a:srgbClr val="000000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914400" y="3124080"/>
            <a:ext cx="31181039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31300" lIns="62625" spcFirstLastPara="1" rIns="62625" wrap="square" tIns="3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Names: Sean Carroll, Matt Kelly, John Lauer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889200" y="646061"/>
            <a:ext cx="44190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1300" lIns="62625" spcFirstLastPara="1" rIns="62625" wrap="square" tIns="3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</a:rPr>
              <a:t>EGR 1205 Poster Presentation Day</a:t>
            </a:r>
            <a:endParaRPr b="0"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</a:rPr>
              <a:t>March 2015</a:t>
            </a:r>
            <a:endParaRPr b="0"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7889200" y="1752480"/>
            <a:ext cx="5028480" cy="1708560"/>
          </a:xfrm>
          <a:prstGeom prst="rect">
            <a:avLst/>
          </a:prstGeom>
          <a:noFill/>
          <a:ln>
            <a:noFill/>
          </a:ln>
        </p:spPr>
        <p:txBody>
          <a:bodyPr anchorCtr="0" anchor="t" bIns="31300" lIns="62625" spcFirstLastPara="1" rIns="62625" wrap="square" tIns="31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753777" y="912240"/>
            <a:ext cx="22325759" cy="1830240"/>
          </a:xfrm>
          <a:prstGeom prst="rect">
            <a:avLst/>
          </a:prstGeom>
          <a:noFill/>
          <a:ln>
            <a:noFill/>
          </a:ln>
        </p:spPr>
        <p:txBody>
          <a:bodyPr anchorCtr="0" anchor="t" bIns="31300" lIns="62625" spcFirstLastPara="1" rIns="62625" wrap="square" tIns="31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Phishing: The Art of Catching your Personal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New folder\Screen Shot 02-08-15 at 04.20 PM.JPG"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7925" y="5695075"/>
            <a:ext cx="469920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New folder\Screen Shot 02-08-15 at 04.18 PM.JPG"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02000" y="5869938"/>
            <a:ext cx="3124200" cy="4010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New folder\Screen Shot 02-08-15 at 04.17 PM.JPG"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83650" y="5869925"/>
            <a:ext cx="3228975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tt\Desktop\arp -a mac address.JPG" id="72" name="Google Shape;72;p14"/>
          <p:cNvPicPr preferRelativeResize="0"/>
          <p:nvPr/>
        </p:nvPicPr>
        <p:blipFill rotWithShape="1">
          <a:blip r:embed="rId7">
            <a:alphaModFix/>
          </a:blip>
          <a:srcRect b="0" l="0" r="21660" t="0"/>
          <a:stretch/>
        </p:blipFill>
        <p:spPr>
          <a:xfrm>
            <a:off x="11291475" y="15891775"/>
            <a:ext cx="4410075" cy="23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tt\Desktop\whois (1).JPG"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424" y="15934650"/>
            <a:ext cx="3881925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974625" y="16125150"/>
            <a:ext cx="4029075" cy="30218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701513" y="11967463"/>
            <a:ext cx="5476875" cy="1724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4"/>
          <p:cNvSpPr txBox="1"/>
          <p:nvPr/>
        </p:nvSpPr>
        <p:spPr>
          <a:xfrm>
            <a:off x="105825" y="9934500"/>
            <a:ext cx="104013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Customer’s name is not used, instead it just says “Dear Beneficial Bank Customer” 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Each sentence has its own line which seems suspicious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“This connection is untrusted” or “The site’s security certificate is not trusted!” is a clear sign that the website is a fraud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Hyperlink does not actually bring you www.thebeneficial.com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Last sentence the email gives you a SHA-1 fingerprint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The beneficial bank image also takes you to the wrong website. 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-US" sz="2200">
                <a:solidFill>
                  <a:srgbClr val="FFFFFF"/>
                </a:solidFill>
              </a:rPr>
              <a:t>Email header also reveals that the email was sent from nobody@purple.com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11">
            <a:alphaModFix/>
          </a:blip>
          <a:srcRect b="-1740" l="0" r="0" t="10115"/>
          <a:stretch/>
        </p:blipFill>
        <p:spPr>
          <a:xfrm>
            <a:off x="187275" y="5695075"/>
            <a:ext cx="5502575" cy="40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1638300" y="4229100"/>
            <a:ext cx="7429500" cy="1018500"/>
          </a:xfrm>
          <a:prstGeom prst="bevel">
            <a:avLst>
              <a:gd fmla="val 12500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3050500" y="4302675"/>
            <a:ext cx="82953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Anomalies in Email Content 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2745700" y="4229100"/>
            <a:ext cx="8953500" cy="1018500"/>
          </a:xfrm>
          <a:prstGeom prst="bevel">
            <a:avLst>
              <a:gd fmla="val 12500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866900" y="4302675"/>
            <a:ext cx="82953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Anomalies in the Email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2948025" y="4302675"/>
            <a:ext cx="8953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Anomalies in the Certificates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11878563" y="4229100"/>
            <a:ext cx="8953500" cy="1018500"/>
          </a:xfrm>
          <a:prstGeom prst="bevel">
            <a:avLst>
              <a:gd fmla="val 12500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77163" y="14529950"/>
            <a:ext cx="8953500" cy="1018500"/>
          </a:xfrm>
          <a:prstGeom prst="bevel">
            <a:avLst>
              <a:gd fmla="val 12500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11802363" y="14529950"/>
            <a:ext cx="8953500" cy="1018500"/>
          </a:xfrm>
          <a:prstGeom prst="bevel">
            <a:avLst>
              <a:gd fmla="val 12500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22721400" y="14529950"/>
            <a:ext cx="9225000" cy="1018500"/>
          </a:xfrm>
          <a:prstGeom prst="bevel">
            <a:avLst>
              <a:gd fmla="val 12500" name="adj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22111800" y="10167125"/>
            <a:ext cx="100203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Issuer statement from GeoTrust was not able to be accessed because the button was grayed out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Subject Alternative Name is Fake_certificate_for_use_in_security_experiments@villanova.edu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Official hostname of the fake bank website was rpi.ece.villanova.edu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The IP was 153.104.63.231 which shows that it is coming from Villanova’s campus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165300" y="5869925"/>
            <a:ext cx="3228975" cy="401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487325" y="15934650"/>
            <a:ext cx="5895975" cy="4328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att\Desktop\shows server info.JPG" id="90" name="Google Shape;90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291475" y="17125950"/>
            <a:ext cx="4410075" cy="31378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23083075" y="14589650"/>
            <a:ext cx="92250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Conclusion of Responsibility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35050" y="14589650"/>
            <a:ext cx="8953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Whois Lookup Of IP Address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3529400" y="4326888"/>
            <a:ext cx="82953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What is Phishing?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2430175" y="14627750"/>
            <a:ext cx="100203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Software &amp; Hardware Info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1231450" y="20263350"/>
            <a:ext cx="95244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The physical location of the fake bank website is Villanova University, 800 East Lancaster Avenue, Villanova, PA 19085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Located in Tolentine room 231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1800">
                <a:solidFill>
                  <a:srgbClr val="FFFFFF"/>
                </a:solidFill>
              </a:rPr>
              <a:t>The IP adress is 153.104.63.231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34425" y="20497150"/>
            <a:ext cx="10020300" cy="128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Software running on the website is chaos 2.4.10 which we found using nmap.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computer running the website is using Linux 3.11-3.14.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It is also running ssh, http, and https. </a:t>
            </a:r>
            <a:endParaRPr sz="1800"/>
          </a:p>
        </p:txBody>
      </p:sp>
      <p:sp>
        <p:nvSpPr>
          <p:cNvPr id="97" name="Google Shape;97;p14"/>
          <p:cNvSpPr txBox="1"/>
          <p:nvPr/>
        </p:nvSpPr>
        <p:spPr>
          <a:xfrm>
            <a:off x="22598125" y="19559350"/>
            <a:ext cx="9524400" cy="183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We used the ping command to activate the arp command on the original IP of 153.104.63.231.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We found a mac address that was a 6 part, 2 digit hexadecimal code that we then looked up to find the product manufacturer of the address.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We found that the hardware was from a vendor named Lanner Electronics.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4"/>
          <p:cNvSpPr txBox="1"/>
          <p:nvPr/>
        </p:nvSpPr>
        <p:spPr>
          <a:xfrm>
            <a:off x="22598125" y="16167600"/>
            <a:ext cx="4419000" cy="302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person responsible for the attack was Jeff Abrahamson of Nantes, France, 44100.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His phone number is +33.624400157.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His email is 340fc79705492b78cab38685fff7ede0-167803@contact.gandi.net.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15">
            <a:alphaModFix/>
          </a:blip>
          <a:srcRect b="0" l="0" r="23768" t="0"/>
          <a:stretch/>
        </p:blipFill>
        <p:spPr>
          <a:xfrm>
            <a:off x="11154675" y="5714275"/>
            <a:ext cx="10020301" cy="4010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140300" y="10200463"/>
            <a:ext cx="4352925" cy="346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13982700" y="5981700"/>
            <a:ext cx="3467100" cy="4724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15697200" y="10782300"/>
            <a:ext cx="5476800" cy="101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Uniform Resource Identifier (URL) displays revised bank website from a different server address. 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