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4" r:id="rId4"/>
    <p:sldId id="290" r:id="rId5"/>
    <p:sldId id="292" r:id="rId6"/>
    <p:sldId id="258" r:id="rId7"/>
    <p:sldId id="288" r:id="rId8"/>
    <p:sldId id="295" r:id="rId9"/>
    <p:sldId id="300" r:id="rId10"/>
    <p:sldId id="297" r:id="rId11"/>
    <p:sldId id="298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67182" autoAdjust="0"/>
  </p:normalViewPr>
  <p:slideViewPr>
    <p:cSldViewPr>
      <p:cViewPr>
        <p:scale>
          <a:sx n="192" d="100"/>
          <a:sy n="192" d="100"/>
        </p:scale>
        <p:origin x="213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13B26-1448-1549-8099-2CDFA8B46B38}" type="doc">
      <dgm:prSet loTypeId="urn:microsoft.com/office/officeart/2005/8/layout/vList3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FA70B2-527D-FC43-A2DB-D311CDCE871C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59CC258C-327B-CF48-AB58-0867843A8E3B}" type="parTrans" cxnId="{D5741316-0CFF-F641-9B52-5CB8FD92A0C2}">
      <dgm:prSet/>
      <dgm:spPr/>
      <dgm:t>
        <a:bodyPr/>
        <a:lstStyle/>
        <a:p>
          <a:endParaRPr lang="en-US"/>
        </a:p>
      </dgm:t>
    </dgm:pt>
    <dgm:pt modelId="{FE633895-FE2E-2441-BD68-365FCCBB0063}" type="sibTrans" cxnId="{D5741316-0CFF-F641-9B52-5CB8FD92A0C2}">
      <dgm:prSet/>
      <dgm:spPr/>
      <dgm:t>
        <a:bodyPr/>
        <a:lstStyle/>
        <a:p>
          <a:endParaRPr lang="en-US"/>
        </a:p>
      </dgm:t>
    </dgm:pt>
    <dgm:pt modelId="{BF5E5EED-BF97-3141-8355-9FF45559AC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6313E11E-E2DD-694A-B40E-35DC51FB8D74}" type="parTrans" cxnId="{F3ACDA45-89E9-B742-8CA6-394969400670}">
      <dgm:prSet/>
      <dgm:spPr/>
      <dgm:t>
        <a:bodyPr/>
        <a:lstStyle/>
        <a:p>
          <a:endParaRPr lang="en-US"/>
        </a:p>
      </dgm:t>
    </dgm:pt>
    <dgm:pt modelId="{98AED6EF-3E82-A646-9A18-ECB35E0D6B86}" type="sibTrans" cxnId="{F3ACDA45-89E9-B742-8CA6-394969400670}">
      <dgm:prSet/>
      <dgm:spPr/>
      <dgm:t>
        <a:bodyPr/>
        <a:lstStyle/>
        <a:p>
          <a:endParaRPr lang="en-US"/>
        </a:p>
      </dgm:t>
    </dgm:pt>
    <dgm:pt modelId="{F26B2245-2AFC-934A-89D7-2DCAF5C808DB}" type="pres">
      <dgm:prSet presAssocID="{E2D13B26-1448-1549-8099-2CDFA8B46B38}" presName="linearFlow" presStyleCnt="0">
        <dgm:presLayoutVars>
          <dgm:dir/>
          <dgm:resizeHandles val="exact"/>
        </dgm:presLayoutVars>
      </dgm:prSet>
      <dgm:spPr/>
    </dgm:pt>
    <dgm:pt modelId="{0EA9405F-5A24-2945-9FA9-BAE437DF6050}" type="pres">
      <dgm:prSet presAssocID="{6FFA70B2-527D-FC43-A2DB-D311CDCE871C}" presName="composite" presStyleCnt="0"/>
      <dgm:spPr/>
    </dgm:pt>
    <dgm:pt modelId="{1D1EAEE9-712E-054F-881E-8E716E89A9CF}" type="pres">
      <dgm:prSet presAssocID="{6FFA70B2-527D-FC43-A2DB-D311CDCE871C}" presName="imgShp" presStyleLbl="fgImgPlace1" presStyleIdx="0" presStyleCnt="2"/>
      <dgm:spPr/>
    </dgm:pt>
    <dgm:pt modelId="{72C3B234-2AEC-E249-8B11-190B72184D29}" type="pres">
      <dgm:prSet presAssocID="{6FFA70B2-527D-FC43-A2DB-D311CDCE871C}" presName="txShp" presStyleLbl="node1" presStyleIdx="0" presStyleCnt="2">
        <dgm:presLayoutVars>
          <dgm:bulletEnabled val="1"/>
        </dgm:presLayoutVars>
      </dgm:prSet>
      <dgm:spPr/>
    </dgm:pt>
    <dgm:pt modelId="{84D88674-3A54-FA4A-B384-B2CA16A0CDBB}" type="pres">
      <dgm:prSet presAssocID="{FE633895-FE2E-2441-BD68-365FCCBB0063}" presName="spacing" presStyleCnt="0"/>
      <dgm:spPr/>
    </dgm:pt>
    <dgm:pt modelId="{5D3041E0-3BAD-3445-AB0A-798DF26EA292}" type="pres">
      <dgm:prSet presAssocID="{BF5E5EED-BF97-3141-8355-9FF45559ACA3}" presName="composite" presStyleCnt="0"/>
      <dgm:spPr/>
    </dgm:pt>
    <dgm:pt modelId="{BD6BFEE8-7731-0049-BB4E-08FB37B62A5B}" type="pres">
      <dgm:prSet presAssocID="{BF5E5EED-BF97-3141-8355-9FF45559ACA3}" presName="imgShp" presStyleLbl="fgImgPlace1" presStyleIdx="1" presStyleCnt="2"/>
      <dgm:spPr/>
    </dgm:pt>
    <dgm:pt modelId="{6E418181-95ED-8840-96C7-2C46830B8AA8}" type="pres">
      <dgm:prSet presAssocID="{BF5E5EED-BF97-3141-8355-9FF45559ACA3}" presName="txShp" presStyleLbl="node1" presStyleIdx="1" presStyleCnt="2">
        <dgm:presLayoutVars>
          <dgm:bulletEnabled val="1"/>
        </dgm:presLayoutVars>
      </dgm:prSet>
      <dgm:spPr/>
    </dgm:pt>
  </dgm:ptLst>
  <dgm:cxnLst>
    <dgm:cxn modelId="{D5741316-0CFF-F641-9B52-5CB8FD92A0C2}" srcId="{E2D13B26-1448-1549-8099-2CDFA8B46B38}" destId="{6FFA70B2-527D-FC43-A2DB-D311CDCE871C}" srcOrd="0" destOrd="0" parTransId="{59CC258C-327B-CF48-AB58-0867843A8E3B}" sibTransId="{FE633895-FE2E-2441-BD68-365FCCBB0063}"/>
    <dgm:cxn modelId="{F3ACDA45-89E9-B742-8CA6-394969400670}" srcId="{E2D13B26-1448-1549-8099-2CDFA8B46B38}" destId="{BF5E5EED-BF97-3141-8355-9FF45559ACA3}" srcOrd="1" destOrd="0" parTransId="{6313E11E-E2DD-694A-B40E-35DC51FB8D74}" sibTransId="{98AED6EF-3E82-A646-9A18-ECB35E0D6B86}"/>
    <dgm:cxn modelId="{D3C8F499-D8EF-6848-8E98-6A0EBFDCFAFC}" type="presOf" srcId="{E2D13B26-1448-1549-8099-2CDFA8B46B38}" destId="{F26B2245-2AFC-934A-89D7-2DCAF5C808DB}" srcOrd="0" destOrd="0" presId="urn:microsoft.com/office/officeart/2005/8/layout/vList3"/>
    <dgm:cxn modelId="{7975A19D-B734-D24B-931D-B06A506DBF45}" type="presOf" srcId="{6FFA70B2-527D-FC43-A2DB-D311CDCE871C}" destId="{72C3B234-2AEC-E249-8B11-190B72184D29}" srcOrd="0" destOrd="0" presId="urn:microsoft.com/office/officeart/2005/8/layout/vList3"/>
    <dgm:cxn modelId="{C0EC88B9-4C97-1647-BF9F-8332DDB37D05}" type="presOf" srcId="{BF5E5EED-BF97-3141-8355-9FF45559ACA3}" destId="{6E418181-95ED-8840-96C7-2C46830B8AA8}" srcOrd="0" destOrd="0" presId="urn:microsoft.com/office/officeart/2005/8/layout/vList3"/>
    <dgm:cxn modelId="{2C92119D-7577-E04D-A44B-67DFA4B94287}" type="presParOf" srcId="{F26B2245-2AFC-934A-89D7-2DCAF5C808DB}" destId="{0EA9405F-5A24-2945-9FA9-BAE437DF6050}" srcOrd="0" destOrd="0" presId="urn:microsoft.com/office/officeart/2005/8/layout/vList3"/>
    <dgm:cxn modelId="{CC5B3AB3-3892-684C-8CDD-6099A1A72B44}" type="presParOf" srcId="{0EA9405F-5A24-2945-9FA9-BAE437DF6050}" destId="{1D1EAEE9-712E-054F-881E-8E716E89A9CF}" srcOrd="0" destOrd="0" presId="urn:microsoft.com/office/officeart/2005/8/layout/vList3"/>
    <dgm:cxn modelId="{54E34B96-8B03-7A4D-91D1-E5F629503A33}" type="presParOf" srcId="{0EA9405F-5A24-2945-9FA9-BAE437DF6050}" destId="{72C3B234-2AEC-E249-8B11-190B72184D29}" srcOrd="1" destOrd="0" presId="urn:microsoft.com/office/officeart/2005/8/layout/vList3"/>
    <dgm:cxn modelId="{72242088-CDEC-DA4B-A8A2-53F33F6709D6}" type="presParOf" srcId="{F26B2245-2AFC-934A-89D7-2DCAF5C808DB}" destId="{84D88674-3A54-FA4A-B384-B2CA16A0CDBB}" srcOrd="1" destOrd="0" presId="urn:microsoft.com/office/officeart/2005/8/layout/vList3"/>
    <dgm:cxn modelId="{DECA521B-6CC9-934F-9707-AB1E52171859}" type="presParOf" srcId="{F26B2245-2AFC-934A-89D7-2DCAF5C808DB}" destId="{5D3041E0-3BAD-3445-AB0A-798DF26EA292}" srcOrd="2" destOrd="0" presId="urn:microsoft.com/office/officeart/2005/8/layout/vList3"/>
    <dgm:cxn modelId="{A9C5EA62-93D3-3643-BECB-3CD879214C96}" type="presParOf" srcId="{5D3041E0-3BAD-3445-AB0A-798DF26EA292}" destId="{BD6BFEE8-7731-0049-BB4E-08FB37B62A5B}" srcOrd="0" destOrd="0" presId="urn:microsoft.com/office/officeart/2005/8/layout/vList3"/>
    <dgm:cxn modelId="{C5013E20-7D33-E14A-B139-DCA228A98A42}" type="presParOf" srcId="{5D3041E0-3BAD-3445-AB0A-798DF26EA292}" destId="{6E418181-95ED-8840-96C7-2C46830B8AA8}" srcOrd="1" destOrd="0" presId="urn:microsoft.com/office/officeart/2005/8/layout/vList3"/>
  </dgm:cxnLst>
  <dgm:bg>
    <a:solidFill>
      <a:schemeClr val="accent1">
        <a:hueOff val="0"/>
        <a:satOff val="0"/>
        <a:lumOff val="0"/>
        <a:alpha val="26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82DE6-3529-674E-B2B6-9C163905E763}" type="doc">
      <dgm:prSet loTypeId="urn:microsoft.com/office/officeart/2005/8/layout/hierarchy4" loCatId="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C30559C7-B32E-004B-B61F-6053C42FECD5}">
      <dgm:prSet phldrT="[Text]" custT="1"/>
      <dgm:spPr/>
      <dgm:t>
        <a:bodyPr/>
        <a:lstStyle/>
        <a:p>
          <a:r>
            <a:rPr lang="en-US" sz="4000" dirty="0"/>
            <a:t>Uniqueness</a:t>
          </a:r>
        </a:p>
      </dgm:t>
    </dgm:pt>
    <dgm:pt modelId="{30C0994C-D9AD-E546-B1D0-7718CEE09752}" type="sibTrans" cxnId="{9182979F-79C0-8541-A237-96ED6B166C89}">
      <dgm:prSet/>
      <dgm:spPr/>
      <dgm:t>
        <a:bodyPr/>
        <a:lstStyle/>
        <a:p>
          <a:endParaRPr lang="en-US"/>
        </a:p>
      </dgm:t>
    </dgm:pt>
    <dgm:pt modelId="{250E3C78-7185-9B44-B2EF-39FDE8769937}" type="parTrans" cxnId="{9182979F-79C0-8541-A237-96ED6B166C89}">
      <dgm:prSet/>
      <dgm:spPr/>
      <dgm:t>
        <a:bodyPr/>
        <a:lstStyle/>
        <a:p>
          <a:endParaRPr lang="en-US"/>
        </a:p>
      </dgm:t>
    </dgm:pt>
    <dgm:pt modelId="{797C3DD4-C5CA-7841-B910-A922EE4BCAA6}">
      <dgm:prSet phldrT="[Text]" custT="1"/>
      <dgm:spPr/>
      <dgm:t>
        <a:bodyPr/>
        <a:lstStyle/>
        <a:p>
          <a:r>
            <a:rPr lang="en-US" sz="2000" dirty="0"/>
            <a:t>We can precisely identify a device thanks to its unique combination of identifiers</a:t>
          </a:r>
        </a:p>
      </dgm:t>
    </dgm:pt>
    <dgm:pt modelId="{25298E4F-8BAD-6745-B1AD-B55D037D819D}" type="sibTrans" cxnId="{87D87AE2-0AD9-7C46-8CF8-52E5AA56B355}">
      <dgm:prSet/>
      <dgm:spPr/>
      <dgm:t>
        <a:bodyPr/>
        <a:lstStyle/>
        <a:p>
          <a:endParaRPr lang="en-US"/>
        </a:p>
      </dgm:t>
    </dgm:pt>
    <dgm:pt modelId="{001B4758-434E-9249-87B4-CA4B56C78245}" type="parTrans" cxnId="{87D87AE2-0AD9-7C46-8CF8-52E5AA56B355}">
      <dgm:prSet/>
      <dgm:spPr/>
      <dgm:t>
        <a:bodyPr/>
        <a:lstStyle/>
        <a:p>
          <a:endParaRPr lang="en-US"/>
        </a:p>
      </dgm:t>
    </dgm:pt>
    <dgm:pt modelId="{BDCADE0B-9073-3F45-BF9D-1FE2FB18799B}">
      <dgm:prSet phldrT="[Text]" custT="1"/>
      <dgm:spPr/>
      <dgm:t>
        <a:bodyPr/>
        <a:lstStyle/>
        <a:p>
          <a:r>
            <a:rPr lang="en-US" sz="4000" dirty="0"/>
            <a:t>Stability</a:t>
          </a:r>
          <a:endParaRPr lang="en-US" sz="5200" dirty="0"/>
        </a:p>
      </dgm:t>
    </dgm:pt>
    <dgm:pt modelId="{3A83D618-878E-AF4D-900E-7D6AE4BB0A27}" type="sibTrans" cxnId="{9203F4A4-5D6E-3540-B6E8-8BE5F4BC102B}">
      <dgm:prSet/>
      <dgm:spPr/>
      <dgm:t>
        <a:bodyPr/>
        <a:lstStyle/>
        <a:p>
          <a:endParaRPr lang="en-US"/>
        </a:p>
      </dgm:t>
    </dgm:pt>
    <dgm:pt modelId="{6D64F9FC-F638-3E4D-B83C-5280542F7A8C}" type="parTrans" cxnId="{9203F4A4-5D6E-3540-B6E8-8BE5F4BC102B}">
      <dgm:prSet/>
      <dgm:spPr/>
      <dgm:t>
        <a:bodyPr/>
        <a:lstStyle/>
        <a:p>
          <a:endParaRPr lang="en-US"/>
        </a:p>
      </dgm:t>
    </dgm:pt>
    <dgm:pt modelId="{07CEA2A6-2C41-5B4B-9C69-DA9F5F32345F}">
      <dgm:prSet phldrT="[Text]" custT="1"/>
      <dgm:spPr/>
      <dgm:t>
        <a:bodyPr/>
        <a:lstStyle/>
        <a:p>
          <a:r>
            <a:rPr lang="en-US" sz="2000" dirty="0"/>
            <a:t>A fingerprint does not drastically change over time</a:t>
          </a:r>
        </a:p>
      </dgm:t>
    </dgm:pt>
    <dgm:pt modelId="{CC4F8239-10CE-4843-8B0C-569FBDEE4FFC}" type="sibTrans" cxnId="{F63D8997-516D-CC4C-BDB7-34F41E1C0AC9}">
      <dgm:prSet/>
      <dgm:spPr/>
      <dgm:t>
        <a:bodyPr/>
        <a:lstStyle/>
        <a:p>
          <a:endParaRPr lang="en-US"/>
        </a:p>
      </dgm:t>
    </dgm:pt>
    <dgm:pt modelId="{0486A344-1810-DF4F-971B-21F28B08017A}" type="parTrans" cxnId="{F63D8997-516D-CC4C-BDB7-34F41E1C0AC9}">
      <dgm:prSet/>
      <dgm:spPr/>
      <dgm:t>
        <a:bodyPr/>
        <a:lstStyle/>
        <a:p>
          <a:endParaRPr lang="en-US"/>
        </a:p>
      </dgm:t>
    </dgm:pt>
    <dgm:pt modelId="{B28FA952-30E3-7F4E-BCC5-06EC0D25B8C7}">
      <dgm:prSet custT="1"/>
      <dgm:spPr/>
      <dgm:t>
        <a:bodyPr/>
        <a:lstStyle/>
        <a:p>
          <a:r>
            <a:rPr lang="en-US" sz="4400" dirty="0"/>
            <a:t>Properties</a:t>
          </a:r>
          <a:r>
            <a:rPr lang="en-US" sz="5000" dirty="0"/>
            <a:t> of a Fingerprint</a:t>
          </a:r>
        </a:p>
      </dgm:t>
    </dgm:pt>
    <dgm:pt modelId="{7309F784-EEEC-7441-BB61-03FFE13B51DD}" type="parTrans" cxnId="{A306AE26-4E88-7242-BADB-998B97DF8E01}">
      <dgm:prSet/>
      <dgm:spPr/>
      <dgm:t>
        <a:bodyPr/>
        <a:lstStyle/>
        <a:p>
          <a:endParaRPr lang="en-US"/>
        </a:p>
      </dgm:t>
    </dgm:pt>
    <dgm:pt modelId="{CFB1F2F0-1389-8D4F-8DCE-28ACF271A227}" type="sibTrans" cxnId="{A306AE26-4E88-7242-BADB-998B97DF8E01}">
      <dgm:prSet/>
      <dgm:spPr/>
      <dgm:t>
        <a:bodyPr/>
        <a:lstStyle/>
        <a:p>
          <a:endParaRPr lang="en-US"/>
        </a:p>
      </dgm:t>
    </dgm:pt>
    <dgm:pt modelId="{D19930F9-08AE-974A-8806-1368BCD2D165}" type="pres">
      <dgm:prSet presAssocID="{C4582DE6-3529-674E-B2B6-9C163905E76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CE608D-7A2C-5C48-91BA-67FCD5BE494B}" type="pres">
      <dgm:prSet presAssocID="{B28FA952-30E3-7F4E-BCC5-06EC0D25B8C7}" presName="vertOne" presStyleCnt="0"/>
      <dgm:spPr/>
    </dgm:pt>
    <dgm:pt modelId="{13A41181-6F8A-584F-BA1F-C9E3B55BF874}" type="pres">
      <dgm:prSet presAssocID="{B28FA952-30E3-7F4E-BCC5-06EC0D25B8C7}" presName="txOne" presStyleLbl="node0" presStyleIdx="0" presStyleCnt="1">
        <dgm:presLayoutVars>
          <dgm:chPref val="3"/>
        </dgm:presLayoutVars>
      </dgm:prSet>
      <dgm:spPr/>
    </dgm:pt>
    <dgm:pt modelId="{AA2E0A8C-E40E-2C4C-9B6D-875320917F6B}" type="pres">
      <dgm:prSet presAssocID="{B28FA952-30E3-7F4E-BCC5-06EC0D25B8C7}" presName="parTransOne" presStyleCnt="0"/>
      <dgm:spPr/>
    </dgm:pt>
    <dgm:pt modelId="{7174B451-1591-D24F-8922-62D2F12D6704}" type="pres">
      <dgm:prSet presAssocID="{B28FA952-30E3-7F4E-BCC5-06EC0D25B8C7}" presName="horzOne" presStyleCnt="0"/>
      <dgm:spPr/>
    </dgm:pt>
    <dgm:pt modelId="{B289FF7F-287B-8D4F-9976-04925AE480FF}" type="pres">
      <dgm:prSet presAssocID="{C30559C7-B32E-004B-B61F-6053C42FECD5}" presName="vertTwo" presStyleCnt="0"/>
      <dgm:spPr/>
    </dgm:pt>
    <dgm:pt modelId="{A70BA8AE-6890-F945-AD8F-BF4C4FA49055}" type="pres">
      <dgm:prSet presAssocID="{C30559C7-B32E-004B-B61F-6053C42FECD5}" presName="txTwo" presStyleLbl="node2" presStyleIdx="0" presStyleCnt="2">
        <dgm:presLayoutVars>
          <dgm:chPref val="3"/>
        </dgm:presLayoutVars>
      </dgm:prSet>
      <dgm:spPr/>
    </dgm:pt>
    <dgm:pt modelId="{5FD42353-F26A-3E42-9EB8-94112C0B1B39}" type="pres">
      <dgm:prSet presAssocID="{C30559C7-B32E-004B-B61F-6053C42FECD5}" presName="parTransTwo" presStyleCnt="0"/>
      <dgm:spPr/>
    </dgm:pt>
    <dgm:pt modelId="{FC87269E-FDD5-E245-99D6-616D75ED27D8}" type="pres">
      <dgm:prSet presAssocID="{C30559C7-B32E-004B-B61F-6053C42FECD5}" presName="horzTwo" presStyleCnt="0"/>
      <dgm:spPr/>
    </dgm:pt>
    <dgm:pt modelId="{1EA87E0E-ED56-9140-A599-6DF8B6D07097}" type="pres">
      <dgm:prSet presAssocID="{797C3DD4-C5CA-7841-B910-A922EE4BCAA6}" presName="vertThree" presStyleCnt="0"/>
      <dgm:spPr/>
    </dgm:pt>
    <dgm:pt modelId="{A524221D-53C1-1044-A1DC-FE2FAFEAE262}" type="pres">
      <dgm:prSet presAssocID="{797C3DD4-C5CA-7841-B910-A922EE4BCAA6}" presName="txThree" presStyleLbl="node3" presStyleIdx="0" presStyleCnt="2">
        <dgm:presLayoutVars>
          <dgm:chPref val="3"/>
        </dgm:presLayoutVars>
      </dgm:prSet>
      <dgm:spPr/>
    </dgm:pt>
    <dgm:pt modelId="{A53C3E76-7C4B-E647-B021-707F728C774B}" type="pres">
      <dgm:prSet presAssocID="{797C3DD4-C5CA-7841-B910-A922EE4BCAA6}" presName="horzThree" presStyleCnt="0"/>
      <dgm:spPr/>
    </dgm:pt>
    <dgm:pt modelId="{1807D85C-1FC0-F049-B329-3D17C1CC8904}" type="pres">
      <dgm:prSet presAssocID="{30C0994C-D9AD-E546-B1D0-7718CEE09752}" presName="sibSpaceTwo" presStyleCnt="0"/>
      <dgm:spPr/>
    </dgm:pt>
    <dgm:pt modelId="{1856E761-27F3-B842-9C2E-C3E8BAD2AB5E}" type="pres">
      <dgm:prSet presAssocID="{BDCADE0B-9073-3F45-BF9D-1FE2FB18799B}" presName="vertTwo" presStyleCnt="0"/>
      <dgm:spPr/>
    </dgm:pt>
    <dgm:pt modelId="{E309CF3D-6A67-D84C-94B5-9AC484B22A7C}" type="pres">
      <dgm:prSet presAssocID="{BDCADE0B-9073-3F45-BF9D-1FE2FB18799B}" presName="txTwo" presStyleLbl="node2" presStyleIdx="1" presStyleCnt="2">
        <dgm:presLayoutVars>
          <dgm:chPref val="3"/>
        </dgm:presLayoutVars>
      </dgm:prSet>
      <dgm:spPr/>
    </dgm:pt>
    <dgm:pt modelId="{E4B82256-9998-0548-8FFD-E45071A3E63D}" type="pres">
      <dgm:prSet presAssocID="{BDCADE0B-9073-3F45-BF9D-1FE2FB18799B}" presName="parTransTwo" presStyleCnt="0"/>
      <dgm:spPr/>
    </dgm:pt>
    <dgm:pt modelId="{9D31478F-3305-7742-87FB-5C0198EDAE74}" type="pres">
      <dgm:prSet presAssocID="{BDCADE0B-9073-3F45-BF9D-1FE2FB18799B}" presName="horzTwo" presStyleCnt="0"/>
      <dgm:spPr/>
    </dgm:pt>
    <dgm:pt modelId="{8238FDDD-CE6E-6A4C-95E6-B1C32E3A5C30}" type="pres">
      <dgm:prSet presAssocID="{07CEA2A6-2C41-5B4B-9C69-DA9F5F32345F}" presName="vertThree" presStyleCnt="0"/>
      <dgm:spPr/>
    </dgm:pt>
    <dgm:pt modelId="{9894FB4F-4FD8-A648-A006-9CAE0591DE54}" type="pres">
      <dgm:prSet presAssocID="{07CEA2A6-2C41-5B4B-9C69-DA9F5F32345F}" presName="txThree" presStyleLbl="node3" presStyleIdx="1" presStyleCnt="2">
        <dgm:presLayoutVars>
          <dgm:chPref val="3"/>
        </dgm:presLayoutVars>
      </dgm:prSet>
      <dgm:spPr/>
    </dgm:pt>
    <dgm:pt modelId="{FECBAD72-B938-D64C-8813-E0E8C8E1A845}" type="pres">
      <dgm:prSet presAssocID="{07CEA2A6-2C41-5B4B-9C69-DA9F5F32345F}" presName="horzThree" presStyleCnt="0"/>
      <dgm:spPr/>
    </dgm:pt>
  </dgm:ptLst>
  <dgm:cxnLst>
    <dgm:cxn modelId="{A6CAB10A-CDA8-654C-A5C4-5997186B9BF6}" type="presOf" srcId="{BDCADE0B-9073-3F45-BF9D-1FE2FB18799B}" destId="{E309CF3D-6A67-D84C-94B5-9AC484B22A7C}" srcOrd="0" destOrd="0" presId="urn:microsoft.com/office/officeart/2005/8/layout/hierarchy4"/>
    <dgm:cxn modelId="{A306AE26-4E88-7242-BADB-998B97DF8E01}" srcId="{C4582DE6-3529-674E-B2B6-9C163905E763}" destId="{B28FA952-30E3-7F4E-BCC5-06EC0D25B8C7}" srcOrd="0" destOrd="0" parTransId="{7309F784-EEEC-7441-BB61-03FFE13B51DD}" sibTransId="{CFB1F2F0-1389-8D4F-8DCE-28ACF271A227}"/>
    <dgm:cxn modelId="{FBA07E32-61DE-A643-AF19-93808252CB9C}" type="presOf" srcId="{C30559C7-B32E-004B-B61F-6053C42FECD5}" destId="{A70BA8AE-6890-F945-AD8F-BF4C4FA49055}" srcOrd="0" destOrd="0" presId="urn:microsoft.com/office/officeart/2005/8/layout/hierarchy4"/>
    <dgm:cxn modelId="{0A70654A-5FC1-4A45-9C70-2D4984F6AA0F}" type="presOf" srcId="{797C3DD4-C5CA-7841-B910-A922EE4BCAA6}" destId="{A524221D-53C1-1044-A1DC-FE2FAFEAE262}" srcOrd="0" destOrd="0" presId="urn:microsoft.com/office/officeart/2005/8/layout/hierarchy4"/>
    <dgm:cxn modelId="{84BEDC8D-D91D-7E4A-BBA2-B4CD0B79F47E}" type="presOf" srcId="{B28FA952-30E3-7F4E-BCC5-06EC0D25B8C7}" destId="{13A41181-6F8A-584F-BA1F-C9E3B55BF874}" srcOrd="0" destOrd="0" presId="urn:microsoft.com/office/officeart/2005/8/layout/hierarchy4"/>
    <dgm:cxn modelId="{F63D8997-516D-CC4C-BDB7-34F41E1C0AC9}" srcId="{BDCADE0B-9073-3F45-BF9D-1FE2FB18799B}" destId="{07CEA2A6-2C41-5B4B-9C69-DA9F5F32345F}" srcOrd="0" destOrd="0" parTransId="{0486A344-1810-DF4F-971B-21F28B08017A}" sibTransId="{CC4F8239-10CE-4843-8B0C-569FBDEE4FFC}"/>
    <dgm:cxn modelId="{9182979F-79C0-8541-A237-96ED6B166C89}" srcId="{B28FA952-30E3-7F4E-BCC5-06EC0D25B8C7}" destId="{C30559C7-B32E-004B-B61F-6053C42FECD5}" srcOrd="0" destOrd="0" parTransId="{250E3C78-7185-9B44-B2EF-39FDE8769937}" sibTransId="{30C0994C-D9AD-E546-B1D0-7718CEE09752}"/>
    <dgm:cxn modelId="{9F2FDBA4-5ACB-BE43-BBB9-555A7A9131A8}" type="presOf" srcId="{C4582DE6-3529-674E-B2B6-9C163905E763}" destId="{D19930F9-08AE-974A-8806-1368BCD2D165}" srcOrd="0" destOrd="0" presId="urn:microsoft.com/office/officeart/2005/8/layout/hierarchy4"/>
    <dgm:cxn modelId="{9203F4A4-5D6E-3540-B6E8-8BE5F4BC102B}" srcId="{B28FA952-30E3-7F4E-BCC5-06EC0D25B8C7}" destId="{BDCADE0B-9073-3F45-BF9D-1FE2FB18799B}" srcOrd="1" destOrd="0" parTransId="{6D64F9FC-F638-3E4D-B83C-5280542F7A8C}" sibTransId="{3A83D618-878E-AF4D-900E-7D6AE4BB0A27}"/>
    <dgm:cxn modelId="{87D87AE2-0AD9-7C46-8CF8-52E5AA56B355}" srcId="{C30559C7-B32E-004B-B61F-6053C42FECD5}" destId="{797C3DD4-C5CA-7841-B910-A922EE4BCAA6}" srcOrd="0" destOrd="0" parTransId="{001B4758-434E-9249-87B4-CA4B56C78245}" sibTransId="{25298E4F-8BAD-6745-B1AD-B55D037D819D}"/>
    <dgm:cxn modelId="{7EE7ADFD-B411-E541-A241-13499128A8D1}" type="presOf" srcId="{07CEA2A6-2C41-5B4B-9C69-DA9F5F32345F}" destId="{9894FB4F-4FD8-A648-A006-9CAE0591DE54}" srcOrd="0" destOrd="0" presId="urn:microsoft.com/office/officeart/2005/8/layout/hierarchy4"/>
    <dgm:cxn modelId="{8DCBDDE1-49F5-D941-94AC-F82FC318862A}" type="presParOf" srcId="{D19930F9-08AE-974A-8806-1368BCD2D165}" destId="{99CE608D-7A2C-5C48-91BA-67FCD5BE494B}" srcOrd="0" destOrd="0" presId="urn:microsoft.com/office/officeart/2005/8/layout/hierarchy4"/>
    <dgm:cxn modelId="{33659FEC-D4B9-2A46-85CC-4DC576F0533B}" type="presParOf" srcId="{99CE608D-7A2C-5C48-91BA-67FCD5BE494B}" destId="{13A41181-6F8A-584F-BA1F-C9E3B55BF874}" srcOrd="0" destOrd="0" presId="urn:microsoft.com/office/officeart/2005/8/layout/hierarchy4"/>
    <dgm:cxn modelId="{94305E77-3596-A643-9CFA-6E8A73472F5B}" type="presParOf" srcId="{99CE608D-7A2C-5C48-91BA-67FCD5BE494B}" destId="{AA2E0A8C-E40E-2C4C-9B6D-875320917F6B}" srcOrd="1" destOrd="0" presId="urn:microsoft.com/office/officeart/2005/8/layout/hierarchy4"/>
    <dgm:cxn modelId="{292116F5-5598-934A-AD92-9CA7E7126F5F}" type="presParOf" srcId="{99CE608D-7A2C-5C48-91BA-67FCD5BE494B}" destId="{7174B451-1591-D24F-8922-62D2F12D6704}" srcOrd="2" destOrd="0" presId="urn:microsoft.com/office/officeart/2005/8/layout/hierarchy4"/>
    <dgm:cxn modelId="{27390B8A-D733-E448-B6F0-607087CDCCD2}" type="presParOf" srcId="{7174B451-1591-D24F-8922-62D2F12D6704}" destId="{B289FF7F-287B-8D4F-9976-04925AE480FF}" srcOrd="0" destOrd="0" presId="urn:microsoft.com/office/officeart/2005/8/layout/hierarchy4"/>
    <dgm:cxn modelId="{DB001333-53B9-484E-8441-104309D4A9C0}" type="presParOf" srcId="{B289FF7F-287B-8D4F-9976-04925AE480FF}" destId="{A70BA8AE-6890-F945-AD8F-BF4C4FA49055}" srcOrd="0" destOrd="0" presId="urn:microsoft.com/office/officeart/2005/8/layout/hierarchy4"/>
    <dgm:cxn modelId="{BC9AECAA-8E7B-4F4A-9385-4DF767193482}" type="presParOf" srcId="{B289FF7F-287B-8D4F-9976-04925AE480FF}" destId="{5FD42353-F26A-3E42-9EB8-94112C0B1B39}" srcOrd="1" destOrd="0" presId="urn:microsoft.com/office/officeart/2005/8/layout/hierarchy4"/>
    <dgm:cxn modelId="{4C8281AF-97B4-7D4C-9667-873C270FB339}" type="presParOf" srcId="{B289FF7F-287B-8D4F-9976-04925AE480FF}" destId="{FC87269E-FDD5-E245-99D6-616D75ED27D8}" srcOrd="2" destOrd="0" presId="urn:microsoft.com/office/officeart/2005/8/layout/hierarchy4"/>
    <dgm:cxn modelId="{A2049D5E-FE7B-AA44-B2CD-277EBA3F10EA}" type="presParOf" srcId="{FC87269E-FDD5-E245-99D6-616D75ED27D8}" destId="{1EA87E0E-ED56-9140-A599-6DF8B6D07097}" srcOrd="0" destOrd="0" presId="urn:microsoft.com/office/officeart/2005/8/layout/hierarchy4"/>
    <dgm:cxn modelId="{C100221C-30E4-2E4F-BC6F-D24CDD77A021}" type="presParOf" srcId="{1EA87E0E-ED56-9140-A599-6DF8B6D07097}" destId="{A524221D-53C1-1044-A1DC-FE2FAFEAE262}" srcOrd="0" destOrd="0" presId="urn:microsoft.com/office/officeart/2005/8/layout/hierarchy4"/>
    <dgm:cxn modelId="{E02A4156-D54D-2848-994A-44E1CDBCFE3E}" type="presParOf" srcId="{1EA87E0E-ED56-9140-A599-6DF8B6D07097}" destId="{A53C3E76-7C4B-E647-B021-707F728C774B}" srcOrd="1" destOrd="0" presId="urn:microsoft.com/office/officeart/2005/8/layout/hierarchy4"/>
    <dgm:cxn modelId="{E9DF11C1-EF9D-AD4B-8000-C8B7CC03AB88}" type="presParOf" srcId="{7174B451-1591-D24F-8922-62D2F12D6704}" destId="{1807D85C-1FC0-F049-B329-3D17C1CC8904}" srcOrd="1" destOrd="0" presId="urn:microsoft.com/office/officeart/2005/8/layout/hierarchy4"/>
    <dgm:cxn modelId="{9DAA3821-E70C-AD46-A27A-42C7B8772939}" type="presParOf" srcId="{7174B451-1591-D24F-8922-62D2F12D6704}" destId="{1856E761-27F3-B842-9C2E-C3E8BAD2AB5E}" srcOrd="2" destOrd="0" presId="urn:microsoft.com/office/officeart/2005/8/layout/hierarchy4"/>
    <dgm:cxn modelId="{E818ADD8-96F4-3543-9B8A-FD11AECBBA7D}" type="presParOf" srcId="{1856E761-27F3-B842-9C2E-C3E8BAD2AB5E}" destId="{E309CF3D-6A67-D84C-94B5-9AC484B22A7C}" srcOrd="0" destOrd="0" presId="urn:microsoft.com/office/officeart/2005/8/layout/hierarchy4"/>
    <dgm:cxn modelId="{35732D91-322F-1A4A-9820-D5DD1C0F57FE}" type="presParOf" srcId="{1856E761-27F3-B842-9C2E-C3E8BAD2AB5E}" destId="{E4B82256-9998-0548-8FFD-E45071A3E63D}" srcOrd="1" destOrd="0" presId="urn:microsoft.com/office/officeart/2005/8/layout/hierarchy4"/>
    <dgm:cxn modelId="{BEC7F3BA-4248-7548-8A81-2C07DC958D29}" type="presParOf" srcId="{1856E761-27F3-B842-9C2E-C3E8BAD2AB5E}" destId="{9D31478F-3305-7742-87FB-5C0198EDAE74}" srcOrd="2" destOrd="0" presId="urn:microsoft.com/office/officeart/2005/8/layout/hierarchy4"/>
    <dgm:cxn modelId="{62ED1150-3673-1F4F-817C-A8FA9198BAD3}" type="presParOf" srcId="{9D31478F-3305-7742-87FB-5C0198EDAE74}" destId="{8238FDDD-CE6E-6A4C-95E6-B1C32E3A5C30}" srcOrd="0" destOrd="0" presId="urn:microsoft.com/office/officeart/2005/8/layout/hierarchy4"/>
    <dgm:cxn modelId="{C61711D2-B9F5-FC4D-A20A-7D81A71BE462}" type="presParOf" srcId="{8238FDDD-CE6E-6A4C-95E6-B1C32E3A5C30}" destId="{9894FB4F-4FD8-A648-A006-9CAE0591DE54}" srcOrd="0" destOrd="0" presId="urn:microsoft.com/office/officeart/2005/8/layout/hierarchy4"/>
    <dgm:cxn modelId="{158B88EF-A3C7-D043-8799-A896A9A1B666}" type="presParOf" srcId="{8238FDDD-CE6E-6A4C-95E6-B1C32E3A5C30}" destId="{FECBAD72-B938-D64C-8813-E0E8C8E1A84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7DC284-46D8-4264-A2F4-2BAFA0A78FA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063669E-7279-460A-AE0E-E1D2FEAE68D1}">
      <dgm:prSet/>
      <dgm:spPr/>
      <dgm:t>
        <a:bodyPr/>
        <a:lstStyle/>
        <a:p>
          <a:r>
            <a:rPr lang="en-US" dirty="0"/>
            <a:t>VPN + RDP</a:t>
          </a:r>
        </a:p>
      </dgm:t>
    </dgm:pt>
    <dgm:pt modelId="{56719E0B-CA82-4AB7-8800-2EC416530EBC}" type="parTrans" cxnId="{EA179EBE-6903-4D7D-BCAD-AB745305A23A}">
      <dgm:prSet/>
      <dgm:spPr/>
      <dgm:t>
        <a:bodyPr/>
        <a:lstStyle/>
        <a:p>
          <a:endParaRPr lang="en-US"/>
        </a:p>
      </dgm:t>
    </dgm:pt>
    <dgm:pt modelId="{5DC8F2FE-4790-4DCD-9267-B284EF09BC80}" type="sibTrans" cxnId="{EA179EBE-6903-4D7D-BCAD-AB745305A23A}">
      <dgm:prSet/>
      <dgm:spPr/>
      <dgm:t>
        <a:bodyPr/>
        <a:lstStyle/>
        <a:p>
          <a:endParaRPr lang="en-US"/>
        </a:p>
      </dgm:t>
    </dgm:pt>
    <dgm:pt modelId="{410AC671-DC22-4292-9034-72354019FBAF}">
      <dgm:prSet/>
      <dgm:spPr/>
      <dgm:t>
        <a:bodyPr/>
        <a:lstStyle/>
        <a:p>
          <a:r>
            <a:rPr lang="en-US"/>
            <a:t>Antidetect or Fraudfox VM + Socks5</a:t>
          </a:r>
        </a:p>
      </dgm:t>
    </dgm:pt>
    <dgm:pt modelId="{14CDDF8E-0A80-4ABB-9226-D7DB4E4FF206}" type="parTrans" cxnId="{08911C67-67BC-4FE4-B77F-D3C8C44DA01C}">
      <dgm:prSet/>
      <dgm:spPr/>
      <dgm:t>
        <a:bodyPr/>
        <a:lstStyle/>
        <a:p>
          <a:endParaRPr lang="en-US"/>
        </a:p>
      </dgm:t>
    </dgm:pt>
    <dgm:pt modelId="{9E5C5A5E-E53E-4B8F-A527-DA54EEB2E411}" type="sibTrans" cxnId="{08911C67-67BC-4FE4-B77F-D3C8C44DA01C}">
      <dgm:prSet/>
      <dgm:spPr/>
      <dgm:t>
        <a:bodyPr/>
        <a:lstStyle/>
        <a:p>
          <a:endParaRPr lang="en-US"/>
        </a:p>
      </dgm:t>
    </dgm:pt>
    <dgm:pt modelId="{86BBF9FC-3A3C-422E-89F9-D52E050E0DDA}">
      <dgm:prSet/>
      <dgm:spPr/>
      <dgm:t>
        <a:bodyPr/>
        <a:lstStyle/>
        <a:p>
          <a:r>
            <a:rPr lang="en-US"/>
            <a:t>Mobile Phones</a:t>
          </a:r>
        </a:p>
      </dgm:t>
    </dgm:pt>
    <dgm:pt modelId="{A4C61AB8-E89C-48FB-B31F-7294C7F5F707}" type="parTrans" cxnId="{870CE9FB-37EA-44E6-B3C0-7946A7E56FDD}">
      <dgm:prSet/>
      <dgm:spPr/>
      <dgm:t>
        <a:bodyPr/>
        <a:lstStyle/>
        <a:p>
          <a:endParaRPr lang="en-US"/>
        </a:p>
      </dgm:t>
    </dgm:pt>
    <dgm:pt modelId="{6FF829F6-CA30-4EF2-9355-A71FA7E61453}" type="sibTrans" cxnId="{870CE9FB-37EA-44E6-B3C0-7946A7E56FDD}">
      <dgm:prSet/>
      <dgm:spPr/>
      <dgm:t>
        <a:bodyPr/>
        <a:lstStyle/>
        <a:p>
          <a:endParaRPr lang="en-US"/>
        </a:p>
      </dgm:t>
    </dgm:pt>
    <dgm:pt modelId="{C04CA58E-27F1-4321-9E90-2B5058CEC2BF}">
      <dgm:prSet/>
      <dgm:spPr/>
      <dgm:t>
        <a:bodyPr/>
        <a:lstStyle/>
        <a:p>
          <a:r>
            <a:rPr lang="en-US"/>
            <a:t>Tor +/- Tails</a:t>
          </a:r>
        </a:p>
      </dgm:t>
    </dgm:pt>
    <dgm:pt modelId="{3CAD5B26-C01B-4C9D-A2F7-CCF0BF4B1E70}" type="parTrans" cxnId="{3A5946CE-5D2D-4BB6-BAA8-980757508439}">
      <dgm:prSet/>
      <dgm:spPr/>
      <dgm:t>
        <a:bodyPr/>
        <a:lstStyle/>
        <a:p>
          <a:endParaRPr lang="en-US"/>
        </a:p>
      </dgm:t>
    </dgm:pt>
    <dgm:pt modelId="{034C7469-746C-4FAC-941A-721EB8363DAE}" type="sibTrans" cxnId="{3A5946CE-5D2D-4BB6-BAA8-980757508439}">
      <dgm:prSet/>
      <dgm:spPr/>
      <dgm:t>
        <a:bodyPr/>
        <a:lstStyle/>
        <a:p>
          <a:endParaRPr lang="en-US"/>
        </a:p>
      </dgm:t>
    </dgm:pt>
    <dgm:pt modelId="{E9458BA5-993D-AF47-96E7-AB300CD7F53C}" type="pres">
      <dgm:prSet presAssocID="{267DC284-46D8-4264-A2F4-2BAFA0A78FAA}" presName="linear" presStyleCnt="0">
        <dgm:presLayoutVars>
          <dgm:animLvl val="lvl"/>
          <dgm:resizeHandles val="exact"/>
        </dgm:presLayoutVars>
      </dgm:prSet>
      <dgm:spPr/>
    </dgm:pt>
    <dgm:pt modelId="{CBBA7237-28E8-DF4E-8B85-3D6A462E0FCA}" type="pres">
      <dgm:prSet presAssocID="{0063669E-7279-460A-AE0E-E1D2FEAE68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37BAB1-B919-1E40-9A8E-D8BAA798336D}" type="pres">
      <dgm:prSet presAssocID="{5DC8F2FE-4790-4DCD-9267-B284EF09BC80}" presName="spacer" presStyleCnt="0"/>
      <dgm:spPr/>
    </dgm:pt>
    <dgm:pt modelId="{C6660A5C-3DE2-E64B-85E4-0B5082F4B171}" type="pres">
      <dgm:prSet presAssocID="{410AC671-DC22-4292-9034-72354019FB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C7C7E3-4740-044A-AD5D-640A33C61094}" type="pres">
      <dgm:prSet presAssocID="{9E5C5A5E-E53E-4B8F-A527-DA54EEB2E411}" presName="spacer" presStyleCnt="0"/>
      <dgm:spPr/>
    </dgm:pt>
    <dgm:pt modelId="{91AA0CFA-D37D-0340-ABCB-574796EC87AA}" type="pres">
      <dgm:prSet presAssocID="{86BBF9FC-3A3C-422E-89F9-D52E050E0D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505E6A-9AE3-F64E-992F-9F4950CB1A2F}" type="pres">
      <dgm:prSet presAssocID="{6FF829F6-CA30-4EF2-9355-A71FA7E61453}" presName="spacer" presStyleCnt="0"/>
      <dgm:spPr/>
    </dgm:pt>
    <dgm:pt modelId="{CAA218AF-6837-D540-B529-273F99D31623}" type="pres">
      <dgm:prSet presAssocID="{C04CA58E-27F1-4321-9E90-2B5058CEC2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911C67-67BC-4FE4-B77F-D3C8C44DA01C}" srcId="{267DC284-46D8-4264-A2F4-2BAFA0A78FAA}" destId="{410AC671-DC22-4292-9034-72354019FBAF}" srcOrd="1" destOrd="0" parTransId="{14CDDF8E-0A80-4ABB-9226-D7DB4E4FF206}" sibTransId="{9E5C5A5E-E53E-4B8F-A527-DA54EEB2E411}"/>
    <dgm:cxn modelId="{7EF45173-E6FA-A347-BC8A-15381B176A60}" type="presOf" srcId="{C04CA58E-27F1-4321-9E90-2B5058CEC2BF}" destId="{CAA218AF-6837-D540-B529-273F99D31623}" srcOrd="0" destOrd="0" presId="urn:microsoft.com/office/officeart/2005/8/layout/vList2"/>
    <dgm:cxn modelId="{9C8B2791-FA14-F541-A6C7-293DADF9E7F7}" type="presOf" srcId="{267DC284-46D8-4264-A2F4-2BAFA0A78FAA}" destId="{E9458BA5-993D-AF47-96E7-AB300CD7F53C}" srcOrd="0" destOrd="0" presId="urn:microsoft.com/office/officeart/2005/8/layout/vList2"/>
    <dgm:cxn modelId="{55E7FB9D-6BF8-3A4D-9B83-204A762472B6}" type="presOf" srcId="{410AC671-DC22-4292-9034-72354019FBAF}" destId="{C6660A5C-3DE2-E64B-85E4-0B5082F4B171}" srcOrd="0" destOrd="0" presId="urn:microsoft.com/office/officeart/2005/8/layout/vList2"/>
    <dgm:cxn modelId="{200FAD9E-3618-DF40-B8D0-37CA1AE7A50B}" type="presOf" srcId="{0063669E-7279-460A-AE0E-E1D2FEAE68D1}" destId="{CBBA7237-28E8-DF4E-8B85-3D6A462E0FCA}" srcOrd="0" destOrd="0" presId="urn:microsoft.com/office/officeart/2005/8/layout/vList2"/>
    <dgm:cxn modelId="{102AE3B8-A0E2-0444-8FAC-A052B9F26DC2}" type="presOf" srcId="{86BBF9FC-3A3C-422E-89F9-D52E050E0DDA}" destId="{91AA0CFA-D37D-0340-ABCB-574796EC87AA}" srcOrd="0" destOrd="0" presId="urn:microsoft.com/office/officeart/2005/8/layout/vList2"/>
    <dgm:cxn modelId="{EA179EBE-6903-4D7D-BCAD-AB745305A23A}" srcId="{267DC284-46D8-4264-A2F4-2BAFA0A78FAA}" destId="{0063669E-7279-460A-AE0E-E1D2FEAE68D1}" srcOrd="0" destOrd="0" parTransId="{56719E0B-CA82-4AB7-8800-2EC416530EBC}" sibTransId="{5DC8F2FE-4790-4DCD-9267-B284EF09BC80}"/>
    <dgm:cxn modelId="{3A5946CE-5D2D-4BB6-BAA8-980757508439}" srcId="{267DC284-46D8-4264-A2F4-2BAFA0A78FAA}" destId="{C04CA58E-27F1-4321-9E90-2B5058CEC2BF}" srcOrd="3" destOrd="0" parTransId="{3CAD5B26-C01B-4C9D-A2F7-CCF0BF4B1E70}" sibTransId="{034C7469-746C-4FAC-941A-721EB8363DAE}"/>
    <dgm:cxn modelId="{870CE9FB-37EA-44E6-B3C0-7946A7E56FDD}" srcId="{267DC284-46D8-4264-A2F4-2BAFA0A78FAA}" destId="{86BBF9FC-3A3C-422E-89F9-D52E050E0DDA}" srcOrd="2" destOrd="0" parTransId="{A4C61AB8-E89C-48FB-B31F-7294C7F5F707}" sibTransId="{6FF829F6-CA30-4EF2-9355-A71FA7E61453}"/>
    <dgm:cxn modelId="{E7997F5E-C80F-BD41-B5DD-E777877F04B7}" type="presParOf" srcId="{E9458BA5-993D-AF47-96E7-AB300CD7F53C}" destId="{CBBA7237-28E8-DF4E-8B85-3D6A462E0FCA}" srcOrd="0" destOrd="0" presId="urn:microsoft.com/office/officeart/2005/8/layout/vList2"/>
    <dgm:cxn modelId="{619132BA-5302-564C-A857-C543BB8F71AA}" type="presParOf" srcId="{E9458BA5-993D-AF47-96E7-AB300CD7F53C}" destId="{6037BAB1-B919-1E40-9A8E-D8BAA798336D}" srcOrd="1" destOrd="0" presId="urn:microsoft.com/office/officeart/2005/8/layout/vList2"/>
    <dgm:cxn modelId="{BD3DE502-95AD-8546-A590-0E8B40856A24}" type="presParOf" srcId="{E9458BA5-993D-AF47-96E7-AB300CD7F53C}" destId="{C6660A5C-3DE2-E64B-85E4-0B5082F4B171}" srcOrd="2" destOrd="0" presId="urn:microsoft.com/office/officeart/2005/8/layout/vList2"/>
    <dgm:cxn modelId="{C5D160A8-0B8E-294D-893C-E01A572638FB}" type="presParOf" srcId="{E9458BA5-993D-AF47-96E7-AB300CD7F53C}" destId="{B3C7C7E3-4740-044A-AD5D-640A33C61094}" srcOrd="3" destOrd="0" presId="urn:microsoft.com/office/officeart/2005/8/layout/vList2"/>
    <dgm:cxn modelId="{ACC9C32B-619E-8848-99A0-4FB1C273306C}" type="presParOf" srcId="{E9458BA5-993D-AF47-96E7-AB300CD7F53C}" destId="{91AA0CFA-D37D-0340-ABCB-574796EC87AA}" srcOrd="4" destOrd="0" presId="urn:microsoft.com/office/officeart/2005/8/layout/vList2"/>
    <dgm:cxn modelId="{D46D2579-55C8-C64E-9B7F-85B5E6B93D22}" type="presParOf" srcId="{E9458BA5-993D-AF47-96E7-AB300CD7F53C}" destId="{5A505E6A-9AE3-F64E-992F-9F4950CB1A2F}" srcOrd="5" destOrd="0" presId="urn:microsoft.com/office/officeart/2005/8/layout/vList2"/>
    <dgm:cxn modelId="{F79FF106-7246-2A47-B3FA-8757D12B92FC}" type="presParOf" srcId="{E9458BA5-993D-AF47-96E7-AB300CD7F53C}" destId="{CAA218AF-6837-D540-B529-273F99D316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C04FC3-1B97-304A-ACDA-9AED536B671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37E1076-DEAB-5643-9F86-E0AD7EA76A2A}">
      <dgm:prSet/>
      <dgm:spPr/>
      <dgm:t>
        <a:bodyPr/>
        <a:lstStyle/>
        <a:p>
          <a:r>
            <a:rPr lang="en-US" dirty="0"/>
            <a:t>Security-Oriented Tools</a:t>
          </a:r>
        </a:p>
      </dgm:t>
    </dgm:pt>
    <dgm:pt modelId="{2B8AE8CD-2462-BE44-8C40-703198862460}" type="parTrans" cxnId="{FE066BBC-D5C3-314F-8561-309331FDC89D}">
      <dgm:prSet/>
      <dgm:spPr/>
      <dgm:t>
        <a:bodyPr/>
        <a:lstStyle/>
        <a:p>
          <a:endParaRPr lang="en-US"/>
        </a:p>
      </dgm:t>
    </dgm:pt>
    <dgm:pt modelId="{78A1D890-ABAF-BE4A-BDB9-DD006C0F64D8}" type="sibTrans" cxnId="{FE066BBC-D5C3-314F-8561-309331FDC89D}">
      <dgm:prSet/>
      <dgm:spPr/>
      <dgm:t>
        <a:bodyPr/>
        <a:lstStyle/>
        <a:p>
          <a:endParaRPr lang="en-US"/>
        </a:p>
      </dgm:t>
    </dgm:pt>
    <dgm:pt modelId="{3DC4A86B-78B8-CA42-B814-350BE9C7ED85}">
      <dgm:prSet/>
      <dgm:spPr/>
      <dgm:t>
        <a:bodyPr/>
        <a:lstStyle/>
        <a:p>
          <a:r>
            <a:rPr lang="en-US" dirty="0"/>
            <a:t>VPN and/or tunneled SSH</a:t>
          </a:r>
        </a:p>
      </dgm:t>
    </dgm:pt>
    <dgm:pt modelId="{AB793D1C-CD80-0E48-9F76-4F57AA4D7790}" type="parTrans" cxnId="{CB90A4C3-8815-AF44-AD41-DDF2557B7951}">
      <dgm:prSet/>
      <dgm:spPr/>
      <dgm:t>
        <a:bodyPr/>
        <a:lstStyle/>
        <a:p>
          <a:endParaRPr lang="en-US"/>
        </a:p>
      </dgm:t>
    </dgm:pt>
    <dgm:pt modelId="{2216A46E-0F7F-A24E-BE62-7DB7B78D905A}" type="sibTrans" cxnId="{CB90A4C3-8815-AF44-AD41-DDF2557B7951}">
      <dgm:prSet/>
      <dgm:spPr/>
      <dgm:t>
        <a:bodyPr/>
        <a:lstStyle/>
        <a:p>
          <a:endParaRPr lang="en-US"/>
        </a:p>
      </dgm:t>
    </dgm:pt>
    <dgm:pt modelId="{374FD163-27A9-5D47-B646-D46294E70CC3}">
      <dgm:prSet/>
      <dgm:spPr/>
      <dgm:t>
        <a:bodyPr/>
        <a:lstStyle/>
        <a:p>
          <a:r>
            <a:rPr lang="en-US" dirty="0"/>
            <a:t>SOCKS5</a:t>
          </a:r>
        </a:p>
      </dgm:t>
    </dgm:pt>
    <dgm:pt modelId="{B965154A-7248-4F40-8C43-E1A42BB72AB1}" type="parTrans" cxnId="{0FB1AF44-51BF-FB4D-AC3E-C7BE454D1B8F}">
      <dgm:prSet/>
      <dgm:spPr/>
      <dgm:t>
        <a:bodyPr/>
        <a:lstStyle/>
        <a:p>
          <a:endParaRPr lang="en-US"/>
        </a:p>
      </dgm:t>
    </dgm:pt>
    <dgm:pt modelId="{6F6B10CC-B850-6640-B8D1-A267A77DEEC4}" type="sibTrans" cxnId="{0FB1AF44-51BF-FB4D-AC3E-C7BE454D1B8F}">
      <dgm:prSet/>
      <dgm:spPr/>
      <dgm:t>
        <a:bodyPr/>
        <a:lstStyle/>
        <a:p>
          <a:endParaRPr lang="en-US"/>
        </a:p>
      </dgm:t>
    </dgm:pt>
    <dgm:pt modelId="{2B33825D-F193-2049-8AEE-6440E3371703}">
      <dgm:prSet/>
      <dgm:spPr/>
      <dgm:t>
        <a:bodyPr/>
        <a:lstStyle/>
        <a:p>
          <a:r>
            <a:rPr lang="en-US" dirty="0"/>
            <a:t>TOR | I2P</a:t>
          </a:r>
        </a:p>
      </dgm:t>
    </dgm:pt>
    <dgm:pt modelId="{5B473B37-CEB1-3648-9FE4-7FF5B122F138}" type="parTrans" cxnId="{F6310C72-85A2-E547-B277-B989D83E1E6E}">
      <dgm:prSet/>
      <dgm:spPr/>
      <dgm:t>
        <a:bodyPr/>
        <a:lstStyle/>
        <a:p>
          <a:endParaRPr lang="en-US"/>
        </a:p>
      </dgm:t>
    </dgm:pt>
    <dgm:pt modelId="{070BC1C7-F261-F84A-9A58-9302D1DC54D2}" type="sibTrans" cxnId="{F6310C72-85A2-E547-B277-B989D83E1E6E}">
      <dgm:prSet/>
      <dgm:spPr/>
      <dgm:t>
        <a:bodyPr/>
        <a:lstStyle/>
        <a:p>
          <a:endParaRPr lang="en-US"/>
        </a:p>
      </dgm:t>
    </dgm:pt>
    <dgm:pt modelId="{47F51A61-6D2C-C044-A588-CF232D643A06}">
      <dgm:prSet/>
      <dgm:spPr/>
      <dgm:t>
        <a:bodyPr/>
        <a:lstStyle/>
        <a:p>
          <a:r>
            <a:rPr lang="en-US" dirty="0"/>
            <a:t>Chromium + Security Add-ons</a:t>
          </a:r>
        </a:p>
      </dgm:t>
    </dgm:pt>
    <dgm:pt modelId="{5EFDCA8B-3162-AC41-92B5-8DC31D4E50DB}" type="parTrans" cxnId="{44F4BD1E-7ADB-524F-8EEA-45937965B3E5}">
      <dgm:prSet/>
      <dgm:spPr/>
      <dgm:t>
        <a:bodyPr/>
        <a:lstStyle/>
        <a:p>
          <a:endParaRPr lang="en-US"/>
        </a:p>
      </dgm:t>
    </dgm:pt>
    <dgm:pt modelId="{26C4DC0F-A823-5E44-AC5A-A94CCB1E48B8}" type="sibTrans" cxnId="{44F4BD1E-7ADB-524F-8EEA-45937965B3E5}">
      <dgm:prSet/>
      <dgm:spPr/>
      <dgm:t>
        <a:bodyPr/>
        <a:lstStyle/>
        <a:p>
          <a:endParaRPr lang="en-US"/>
        </a:p>
      </dgm:t>
    </dgm:pt>
    <dgm:pt modelId="{FCD12740-9789-4342-8494-F91465415EA8}">
      <dgm:prSet/>
      <dgm:spPr/>
      <dgm:t>
        <a:bodyPr/>
        <a:lstStyle/>
        <a:p>
          <a:r>
            <a:rPr lang="en-US" dirty="0"/>
            <a:t>Opt-out</a:t>
          </a:r>
        </a:p>
      </dgm:t>
    </dgm:pt>
    <dgm:pt modelId="{9558D18F-55B8-7842-A22C-3CA9ABF1939B}" type="parTrans" cxnId="{3AD343E3-C436-5643-BF73-AA60C9C0ACB3}">
      <dgm:prSet/>
      <dgm:spPr/>
      <dgm:t>
        <a:bodyPr/>
        <a:lstStyle/>
        <a:p>
          <a:endParaRPr lang="en-US"/>
        </a:p>
      </dgm:t>
    </dgm:pt>
    <dgm:pt modelId="{BD222513-D56D-8344-AC43-32B7F6E7E563}" type="sibTrans" cxnId="{3AD343E3-C436-5643-BF73-AA60C9C0ACB3}">
      <dgm:prSet/>
      <dgm:spPr/>
      <dgm:t>
        <a:bodyPr/>
        <a:lstStyle/>
        <a:p>
          <a:endParaRPr lang="en-US"/>
        </a:p>
      </dgm:t>
    </dgm:pt>
    <dgm:pt modelId="{2EC95177-4665-6540-99CD-79B865E35810}">
      <dgm:prSet/>
      <dgm:spPr/>
      <dgm:t>
        <a:bodyPr/>
        <a:lstStyle/>
        <a:p>
          <a:r>
            <a:rPr lang="en-US" dirty="0"/>
            <a:t>Duo Mobile (2-FA)</a:t>
          </a:r>
        </a:p>
      </dgm:t>
    </dgm:pt>
    <dgm:pt modelId="{DB699D9B-81AC-F04C-B987-7E994C8F15B5}" type="parTrans" cxnId="{62F36108-2B10-6644-A036-F145D0C6DEFA}">
      <dgm:prSet/>
      <dgm:spPr/>
      <dgm:t>
        <a:bodyPr/>
        <a:lstStyle/>
        <a:p>
          <a:endParaRPr lang="en-US"/>
        </a:p>
      </dgm:t>
    </dgm:pt>
    <dgm:pt modelId="{A0BB1BCC-E06F-C34C-ABA8-05C3AFE850FB}" type="sibTrans" cxnId="{62F36108-2B10-6644-A036-F145D0C6DEFA}">
      <dgm:prSet/>
      <dgm:spPr/>
      <dgm:t>
        <a:bodyPr/>
        <a:lstStyle/>
        <a:p>
          <a:endParaRPr lang="en-US"/>
        </a:p>
      </dgm:t>
    </dgm:pt>
    <dgm:pt modelId="{8DA3105E-4A25-164D-A1CC-3249E50D0C8A}">
      <dgm:prSet/>
      <dgm:spPr/>
      <dgm:t>
        <a:bodyPr/>
        <a:lstStyle/>
        <a:p>
          <a:pPr>
            <a:buNone/>
          </a:pPr>
          <a:r>
            <a:rPr lang="en-US" dirty="0" err="1"/>
            <a:t>Optout.aboutads.info</a:t>
          </a:r>
          <a:endParaRPr lang="en-US" dirty="0"/>
        </a:p>
      </dgm:t>
    </dgm:pt>
    <dgm:pt modelId="{141EAD70-F7D4-9C47-A413-24714D6E35A4}" type="parTrans" cxnId="{B04FA6C0-92C3-924A-B048-D488FA9E117B}">
      <dgm:prSet/>
      <dgm:spPr/>
      <dgm:t>
        <a:bodyPr/>
        <a:lstStyle/>
        <a:p>
          <a:endParaRPr lang="en-US"/>
        </a:p>
      </dgm:t>
    </dgm:pt>
    <dgm:pt modelId="{A94F0830-DA21-8D4D-A54C-A16B1F08DCC9}" type="sibTrans" cxnId="{B04FA6C0-92C3-924A-B048-D488FA9E117B}">
      <dgm:prSet/>
      <dgm:spPr/>
      <dgm:t>
        <a:bodyPr/>
        <a:lstStyle/>
        <a:p>
          <a:endParaRPr lang="en-US"/>
        </a:p>
      </dgm:t>
    </dgm:pt>
    <dgm:pt modelId="{FA780579-7D9E-FE4F-9A8C-E1C2BC76550F}">
      <dgm:prSet/>
      <dgm:spPr/>
      <dgm:t>
        <a:bodyPr/>
        <a:lstStyle/>
        <a:p>
          <a:r>
            <a:rPr lang="en-US" dirty="0"/>
            <a:t>Browser Testing</a:t>
          </a:r>
        </a:p>
      </dgm:t>
    </dgm:pt>
    <dgm:pt modelId="{18EA34C6-1EF3-C047-9EFE-1D988CD359DC}" type="parTrans" cxnId="{1C3F93D9-B412-BF4A-BF7E-DC7F80B22859}">
      <dgm:prSet/>
      <dgm:spPr/>
      <dgm:t>
        <a:bodyPr/>
        <a:lstStyle/>
        <a:p>
          <a:endParaRPr lang="en-US"/>
        </a:p>
      </dgm:t>
    </dgm:pt>
    <dgm:pt modelId="{D34DABAD-2A68-3746-8D93-03300BC29970}" type="sibTrans" cxnId="{1C3F93D9-B412-BF4A-BF7E-DC7F80B22859}">
      <dgm:prSet/>
      <dgm:spPr/>
      <dgm:t>
        <a:bodyPr/>
        <a:lstStyle/>
        <a:p>
          <a:endParaRPr lang="en-US"/>
        </a:p>
      </dgm:t>
    </dgm:pt>
    <dgm:pt modelId="{8F3E9353-D545-9D49-9775-5472370E3951}">
      <dgm:prSet/>
      <dgm:spPr/>
      <dgm:t>
        <a:bodyPr/>
        <a:lstStyle/>
        <a:p>
          <a:r>
            <a:rPr lang="en-US" dirty="0" err="1"/>
            <a:t>Whoer.com</a:t>
          </a:r>
          <a:endParaRPr lang="en-US" dirty="0"/>
        </a:p>
      </dgm:t>
    </dgm:pt>
    <dgm:pt modelId="{62EEB832-71D7-214D-886B-9815A7F578ED}" type="parTrans" cxnId="{ACBDE41A-E1C2-9445-A622-2A61CA686861}">
      <dgm:prSet/>
      <dgm:spPr/>
      <dgm:t>
        <a:bodyPr/>
        <a:lstStyle/>
        <a:p>
          <a:endParaRPr lang="en-US"/>
        </a:p>
      </dgm:t>
    </dgm:pt>
    <dgm:pt modelId="{EE6FD136-EB28-F74D-BEEC-158E7E7AAD33}" type="sibTrans" cxnId="{ACBDE41A-E1C2-9445-A622-2A61CA686861}">
      <dgm:prSet/>
      <dgm:spPr/>
      <dgm:t>
        <a:bodyPr/>
        <a:lstStyle/>
        <a:p>
          <a:endParaRPr lang="en-US"/>
        </a:p>
      </dgm:t>
    </dgm:pt>
    <dgm:pt modelId="{E96ACF6C-BFCE-314F-ACFF-ECA0478C7C44}">
      <dgm:prSet/>
      <dgm:spPr/>
      <dgm:t>
        <a:bodyPr/>
        <a:lstStyle/>
        <a:p>
          <a:r>
            <a:rPr lang="en-US" dirty="0" err="1"/>
            <a:t>Browseraudit.com</a:t>
          </a:r>
          <a:endParaRPr lang="en-US" dirty="0"/>
        </a:p>
      </dgm:t>
    </dgm:pt>
    <dgm:pt modelId="{80BB26A1-7C39-4048-AC11-DBDB8ACAA004}" type="parTrans" cxnId="{40C81B72-321E-E54B-9064-27D7FD78D955}">
      <dgm:prSet/>
      <dgm:spPr/>
      <dgm:t>
        <a:bodyPr/>
        <a:lstStyle/>
        <a:p>
          <a:endParaRPr lang="en-US"/>
        </a:p>
      </dgm:t>
    </dgm:pt>
    <dgm:pt modelId="{60158197-4588-004E-81D5-65F168BDB82C}" type="sibTrans" cxnId="{40C81B72-321E-E54B-9064-27D7FD78D955}">
      <dgm:prSet/>
      <dgm:spPr/>
      <dgm:t>
        <a:bodyPr/>
        <a:lstStyle/>
        <a:p>
          <a:endParaRPr lang="en-US"/>
        </a:p>
      </dgm:t>
    </dgm:pt>
    <dgm:pt modelId="{9E83005E-12D1-FC4E-9EE2-671A876701B0}">
      <dgm:prSet/>
      <dgm:spPr/>
      <dgm:t>
        <a:bodyPr/>
        <a:lstStyle/>
        <a:p>
          <a:r>
            <a:rPr lang="en-US" dirty="0" err="1"/>
            <a:t>Amiunique.com</a:t>
          </a:r>
          <a:endParaRPr lang="en-US" dirty="0"/>
        </a:p>
      </dgm:t>
    </dgm:pt>
    <dgm:pt modelId="{8072D7D4-B1EC-694C-98B3-774F44310C2F}" type="parTrans" cxnId="{4B49C15C-C84F-3D4C-8E0E-F67ADDA00A98}">
      <dgm:prSet/>
      <dgm:spPr/>
      <dgm:t>
        <a:bodyPr/>
        <a:lstStyle/>
        <a:p>
          <a:endParaRPr lang="en-US"/>
        </a:p>
      </dgm:t>
    </dgm:pt>
    <dgm:pt modelId="{084232A2-79BC-AF4A-80F0-E0DCB5211752}" type="sibTrans" cxnId="{4B49C15C-C84F-3D4C-8E0E-F67ADDA00A98}">
      <dgm:prSet/>
      <dgm:spPr/>
      <dgm:t>
        <a:bodyPr/>
        <a:lstStyle/>
        <a:p>
          <a:endParaRPr lang="en-US"/>
        </a:p>
      </dgm:t>
    </dgm:pt>
    <dgm:pt modelId="{34068DAF-91C4-5A46-9FBC-583F49A77DB5}">
      <dgm:prSet/>
      <dgm:spPr/>
      <dgm:t>
        <a:bodyPr/>
        <a:lstStyle/>
        <a:p>
          <a:pPr>
            <a:buNone/>
          </a:pPr>
          <a:r>
            <a:rPr lang="en-US" dirty="0"/>
            <a:t>Do Not Track (DNT)</a:t>
          </a:r>
        </a:p>
      </dgm:t>
    </dgm:pt>
    <dgm:pt modelId="{CADE26CC-D8C3-D24E-AA4B-2C58C082D2A4}" type="parTrans" cxnId="{D435805F-648C-8448-99E1-4B129FC0E976}">
      <dgm:prSet/>
      <dgm:spPr/>
      <dgm:t>
        <a:bodyPr/>
        <a:lstStyle/>
        <a:p>
          <a:endParaRPr lang="en-US"/>
        </a:p>
      </dgm:t>
    </dgm:pt>
    <dgm:pt modelId="{57BB53AE-0E64-7245-A5D5-FE7832F6E5B7}" type="sibTrans" cxnId="{D435805F-648C-8448-99E1-4B129FC0E976}">
      <dgm:prSet/>
      <dgm:spPr/>
      <dgm:t>
        <a:bodyPr/>
        <a:lstStyle/>
        <a:p>
          <a:endParaRPr lang="en-US"/>
        </a:p>
      </dgm:t>
    </dgm:pt>
    <dgm:pt modelId="{EA2C1442-D514-2740-AA45-C483763A713D}">
      <dgm:prSet/>
      <dgm:spPr/>
      <dgm:t>
        <a:bodyPr/>
        <a:lstStyle/>
        <a:p>
          <a:r>
            <a:rPr lang="en-US" dirty="0"/>
            <a:t>Security Awareness</a:t>
          </a:r>
        </a:p>
      </dgm:t>
    </dgm:pt>
    <dgm:pt modelId="{09481657-9018-964A-A28B-A6D0411AB327}" type="parTrans" cxnId="{BFBB0015-804F-9F42-90B0-6A5FB2805EB2}">
      <dgm:prSet/>
      <dgm:spPr/>
      <dgm:t>
        <a:bodyPr/>
        <a:lstStyle/>
        <a:p>
          <a:endParaRPr lang="en-US"/>
        </a:p>
      </dgm:t>
    </dgm:pt>
    <dgm:pt modelId="{C6A08ECD-7C24-3648-B91F-8B2DD946E43F}" type="sibTrans" cxnId="{BFBB0015-804F-9F42-90B0-6A5FB2805EB2}">
      <dgm:prSet/>
      <dgm:spPr/>
      <dgm:t>
        <a:bodyPr/>
        <a:lstStyle/>
        <a:p>
          <a:endParaRPr lang="en-US"/>
        </a:p>
      </dgm:t>
    </dgm:pt>
    <dgm:pt modelId="{75A307D7-B81E-0A43-B7AD-ADDA36538977}">
      <dgm:prSet/>
      <dgm:spPr/>
      <dgm:t>
        <a:bodyPr/>
        <a:lstStyle/>
        <a:p>
          <a:r>
            <a:rPr lang="en-US" dirty="0"/>
            <a:t>Update software</a:t>
          </a:r>
        </a:p>
      </dgm:t>
    </dgm:pt>
    <dgm:pt modelId="{8EE34ADB-F651-8742-B7D6-C1372BF9C60A}" type="parTrans" cxnId="{8A4260E6-FE15-8D48-9312-F4B987DD3E6F}">
      <dgm:prSet/>
      <dgm:spPr/>
      <dgm:t>
        <a:bodyPr/>
        <a:lstStyle/>
        <a:p>
          <a:endParaRPr lang="en-US"/>
        </a:p>
      </dgm:t>
    </dgm:pt>
    <dgm:pt modelId="{996C0F9E-E734-A043-94B6-CBB762328D4D}" type="sibTrans" cxnId="{8A4260E6-FE15-8D48-9312-F4B987DD3E6F}">
      <dgm:prSet/>
      <dgm:spPr/>
      <dgm:t>
        <a:bodyPr/>
        <a:lstStyle/>
        <a:p>
          <a:endParaRPr lang="en-US"/>
        </a:p>
      </dgm:t>
    </dgm:pt>
    <dgm:pt modelId="{F8AEC3C8-65E3-3241-B94A-32885B954454}">
      <dgm:prSet/>
      <dgm:spPr/>
      <dgm:t>
        <a:bodyPr/>
        <a:lstStyle/>
        <a:p>
          <a:r>
            <a:rPr lang="en-US" dirty="0"/>
            <a:t>Web-browser add-ons</a:t>
          </a:r>
        </a:p>
      </dgm:t>
    </dgm:pt>
    <dgm:pt modelId="{AFA6E369-E87D-BA49-A2E0-B920B5C97FF7}" type="parTrans" cxnId="{3231C212-BDD5-BA4F-A13C-EBC641DE20E5}">
      <dgm:prSet/>
      <dgm:spPr/>
      <dgm:t>
        <a:bodyPr/>
        <a:lstStyle/>
        <a:p>
          <a:endParaRPr lang="en-US"/>
        </a:p>
      </dgm:t>
    </dgm:pt>
    <dgm:pt modelId="{B0713BDA-1C8A-F84B-AE47-24F98274E431}" type="sibTrans" cxnId="{3231C212-BDD5-BA4F-A13C-EBC641DE20E5}">
      <dgm:prSet/>
      <dgm:spPr/>
      <dgm:t>
        <a:bodyPr/>
        <a:lstStyle/>
        <a:p>
          <a:endParaRPr lang="en-US"/>
        </a:p>
      </dgm:t>
    </dgm:pt>
    <dgm:pt modelId="{5AB28A84-5A8D-C04A-9A91-8317CD398A97}">
      <dgm:prSet/>
      <dgm:spPr/>
      <dgm:t>
        <a:bodyPr/>
        <a:lstStyle/>
        <a:p>
          <a:r>
            <a:rPr lang="en-US" dirty="0" err="1"/>
            <a:t>NoScript</a:t>
          </a:r>
          <a:endParaRPr lang="en-US" dirty="0"/>
        </a:p>
      </dgm:t>
    </dgm:pt>
    <dgm:pt modelId="{86991947-DCCB-5A43-BC5C-B6CB65693C4A}" type="parTrans" cxnId="{B82883E0-41FF-AB45-9CEA-879A919CD92F}">
      <dgm:prSet/>
      <dgm:spPr/>
      <dgm:t>
        <a:bodyPr/>
        <a:lstStyle/>
        <a:p>
          <a:endParaRPr lang="en-US"/>
        </a:p>
      </dgm:t>
    </dgm:pt>
    <dgm:pt modelId="{E523C85F-74F2-AB42-BD7E-18DC0131E8AC}" type="sibTrans" cxnId="{B82883E0-41FF-AB45-9CEA-879A919CD92F}">
      <dgm:prSet/>
      <dgm:spPr/>
      <dgm:t>
        <a:bodyPr/>
        <a:lstStyle/>
        <a:p>
          <a:endParaRPr lang="en-US"/>
        </a:p>
      </dgm:t>
    </dgm:pt>
    <dgm:pt modelId="{B69AB96C-E40B-AA4B-9717-DEF409E2E7EF}">
      <dgm:prSet/>
      <dgm:spPr/>
      <dgm:t>
        <a:bodyPr/>
        <a:lstStyle/>
        <a:p>
          <a:r>
            <a:rPr lang="en-US" dirty="0"/>
            <a:t>Google, Facebook, Data Privacy Options </a:t>
          </a:r>
        </a:p>
      </dgm:t>
    </dgm:pt>
    <dgm:pt modelId="{B775B6BA-412C-2542-B628-E71B665238E2}" type="parTrans" cxnId="{8E879ADC-495F-9343-8423-D4DEFAB5EF66}">
      <dgm:prSet/>
      <dgm:spPr/>
      <dgm:t>
        <a:bodyPr/>
        <a:lstStyle/>
        <a:p>
          <a:endParaRPr lang="en-US"/>
        </a:p>
      </dgm:t>
    </dgm:pt>
    <dgm:pt modelId="{787FA80B-0835-B144-9F40-8B3905E9DDC7}" type="sibTrans" cxnId="{8E879ADC-495F-9343-8423-D4DEFAB5EF66}">
      <dgm:prSet/>
      <dgm:spPr/>
      <dgm:t>
        <a:bodyPr/>
        <a:lstStyle/>
        <a:p>
          <a:endParaRPr lang="en-US"/>
        </a:p>
      </dgm:t>
    </dgm:pt>
    <dgm:pt modelId="{55373292-79BC-4C45-8E87-741A9C3C09B0}" type="pres">
      <dgm:prSet presAssocID="{78C04FC3-1B97-304A-ACDA-9AED536B6713}" presName="theList" presStyleCnt="0">
        <dgm:presLayoutVars>
          <dgm:dir/>
          <dgm:animLvl val="lvl"/>
          <dgm:resizeHandles val="exact"/>
        </dgm:presLayoutVars>
      </dgm:prSet>
      <dgm:spPr/>
    </dgm:pt>
    <dgm:pt modelId="{ADD0F45E-1EE3-214F-9297-B933B056E64E}" type="pres">
      <dgm:prSet presAssocID="{FCD12740-9789-4342-8494-F91465415EA8}" presName="compNode" presStyleCnt="0"/>
      <dgm:spPr/>
    </dgm:pt>
    <dgm:pt modelId="{190807A8-5293-364C-B58B-FD4EE62CC90E}" type="pres">
      <dgm:prSet presAssocID="{FCD12740-9789-4342-8494-F91465415EA8}" presName="aNode" presStyleLbl="bgShp" presStyleIdx="0" presStyleCnt="4"/>
      <dgm:spPr/>
    </dgm:pt>
    <dgm:pt modelId="{593D3680-0C91-D740-A04F-5E603C418937}" type="pres">
      <dgm:prSet presAssocID="{FCD12740-9789-4342-8494-F91465415EA8}" presName="textNode" presStyleLbl="bgShp" presStyleIdx="0" presStyleCnt="4"/>
      <dgm:spPr/>
    </dgm:pt>
    <dgm:pt modelId="{5367276D-37A8-9F47-93CC-FF588BB09CAD}" type="pres">
      <dgm:prSet presAssocID="{FCD12740-9789-4342-8494-F91465415EA8}" presName="compChildNode" presStyleCnt="0"/>
      <dgm:spPr/>
    </dgm:pt>
    <dgm:pt modelId="{4C5AD19A-B213-1C48-AD9E-FF9207ACED2B}" type="pres">
      <dgm:prSet presAssocID="{FCD12740-9789-4342-8494-F91465415EA8}" presName="theInnerList" presStyleCnt="0"/>
      <dgm:spPr/>
    </dgm:pt>
    <dgm:pt modelId="{18B27A43-BA90-564C-AC52-B2FFB8187038}" type="pres">
      <dgm:prSet presAssocID="{8DA3105E-4A25-164D-A1CC-3249E50D0C8A}" presName="childNode" presStyleLbl="node1" presStyleIdx="0" presStyleCnt="14">
        <dgm:presLayoutVars>
          <dgm:bulletEnabled val="1"/>
        </dgm:presLayoutVars>
      </dgm:prSet>
      <dgm:spPr/>
    </dgm:pt>
    <dgm:pt modelId="{19C5D6A7-F4B3-2C4B-8365-A3EE834B49C5}" type="pres">
      <dgm:prSet presAssocID="{8DA3105E-4A25-164D-A1CC-3249E50D0C8A}" presName="aSpace2" presStyleCnt="0"/>
      <dgm:spPr/>
    </dgm:pt>
    <dgm:pt modelId="{EE202B69-59B5-6C4A-B637-0910AC7BC74D}" type="pres">
      <dgm:prSet presAssocID="{34068DAF-91C4-5A46-9FBC-583F49A77DB5}" presName="childNode" presStyleLbl="node1" presStyleIdx="1" presStyleCnt="14">
        <dgm:presLayoutVars>
          <dgm:bulletEnabled val="1"/>
        </dgm:presLayoutVars>
      </dgm:prSet>
      <dgm:spPr/>
    </dgm:pt>
    <dgm:pt modelId="{6644910F-9FB1-C14F-9AFE-104A1755C707}" type="pres">
      <dgm:prSet presAssocID="{34068DAF-91C4-5A46-9FBC-583F49A77DB5}" presName="aSpace2" presStyleCnt="0"/>
      <dgm:spPr/>
    </dgm:pt>
    <dgm:pt modelId="{02F1E57C-7805-DA48-A5CB-E0D707753C04}" type="pres">
      <dgm:prSet presAssocID="{B69AB96C-E40B-AA4B-9717-DEF409E2E7EF}" presName="childNode" presStyleLbl="node1" presStyleIdx="2" presStyleCnt="14">
        <dgm:presLayoutVars>
          <dgm:bulletEnabled val="1"/>
        </dgm:presLayoutVars>
      </dgm:prSet>
      <dgm:spPr/>
    </dgm:pt>
    <dgm:pt modelId="{2164BE00-E2B5-3E4D-97D8-56996B3DED10}" type="pres">
      <dgm:prSet presAssocID="{FCD12740-9789-4342-8494-F91465415EA8}" presName="aSpace" presStyleCnt="0"/>
      <dgm:spPr/>
    </dgm:pt>
    <dgm:pt modelId="{C92DD001-08F5-8A4E-9210-0B189B3B0600}" type="pres">
      <dgm:prSet presAssocID="{937E1076-DEAB-5643-9F86-E0AD7EA76A2A}" presName="compNode" presStyleCnt="0"/>
      <dgm:spPr/>
    </dgm:pt>
    <dgm:pt modelId="{2F64D55E-5E94-9D4E-B538-2AD2F74F3A1F}" type="pres">
      <dgm:prSet presAssocID="{937E1076-DEAB-5643-9F86-E0AD7EA76A2A}" presName="aNode" presStyleLbl="bgShp" presStyleIdx="1" presStyleCnt="4"/>
      <dgm:spPr/>
    </dgm:pt>
    <dgm:pt modelId="{22ECA36F-2641-E949-93EC-AEDD7B453B14}" type="pres">
      <dgm:prSet presAssocID="{937E1076-DEAB-5643-9F86-E0AD7EA76A2A}" presName="textNode" presStyleLbl="bgShp" presStyleIdx="1" presStyleCnt="4"/>
      <dgm:spPr/>
    </dgm:pt>
    <dgm:pt modelId="{75EACE9A-9559-3E4E-97CA-9DC172FF488A}" type="pres">
      <dgm:prSet presAssocID="{937E1076-DEAB-5643-9F86-E0AD7EA76A2A}" presName="compChildNode" presStyleCnt="0"/>
      <dgm:spPr/>
    </dgm:pt>
    <dgm:pt modelId="{045D1C66-F1DF-E348-83D4-8B3DAA1042E7}" type="pres">
      <dgm:prSet presAssocID="{937E1076-DEAB-5643-9F86-E0AD7EA76A2A}" presName="theInnerList" presStyleCnt="0"/>
      <dgm:spPr/>
    </dgm:pt>
    <dgm:pt modelId="{18D5B59D-A392-EB43-B6C3-EEF76DCEFA3E}" type="pres">
      <dgm:prSet presAssocID="{3DC4A86B-78B8-CA42-B814-350BE9C7ED85}" presName="childNode" presStyleLbl="node1" presStyleIdx="3" presStyleCnt="14">
        <dgm:presLayoutVars>
          <dgm:bulletEnabled val="1"/>
        </dgm:presLayoutVars>
      </dgm:prSet>
      <dgm:spPr/>
    </dgm:pt>
    <dgm:pt modelId="{B05A06F1-0407-C941-877F-F216CDA8FAC9}" type="pres">
      <dgm:prSet presAssocID="{3DC4A86B-78B8-CA42-B814-350BE9C7ED85}" presName="aSpace2" presStyleCnt="0"/>
      <dgm:spPr/>
    </dgm:pt>
    <dgm:pt modelId="{E924DF91-DDD9-4549-BA3D-A6138F0FB01C}" type="pres">
      <dgm:prSet presAssocID="{374FD163-27A9-5D47-B646-D46294E70CC3}" presName="childNode" presStyleLbl="node1" presStyleIdx="4" presStyleCnt="14">
        <dgm:presLayoutVars>
          <dgm:bulletEnabled val="1"/>
        </dgm:presLayoutVars>
      </dgm:prSet>
      <dgm:spPr/>
    </dgm:pt>
    <dgm:pt modelId="{692A4751-6F49-B847-AAEC-221D8E0A57D4}" type="pres">
      <dgm:prSet presAssocID="{374FD163-27A9-5D47-B646-D46294E70CC3}" presName="aSpace2" presStyleCnt="0"/>
      <dgm:spPr/>
    </dgm:pt>
    <dgm:pt modelId="{7EE01AEC-9C8B-2140-8F07-F3449EEB8E2F}" type="pres">
      <dgm:prSet presAssocID="{2B33825D-F193-2049-8AEE-6440E3371703}" presName="childNode" presStyleLbl="node1" presStyleIdx="5" presStyleCnt="14">
        <dgm:presLayoutVars>
          <dgm:bulletEnabled val="1"/>
        </dgm:presLayoutVars>
      </dgm:prSet>
      <dgm:spPr/>
    </dgm:pt>
    <dgm:pt modelId="{89AC0128-F939-9649-8F9A-5791D4E2A8B8}" type="pres">
      <dgm:prSet presAssocID="{2B33825D-F193-2049-8AEE-6440E3371703}" presName="aSpace2" presStyleCnt="0"/>
      <dgm:spPr/>
    </dgm:pt>
    <dgm:pt modelId="{CFFD91F0-0805-FC46-B67F-557C8B840F3B}" type="pres">
      <dgm:prSet presAssocID="{47F51A61-6D2C-C044-A588-CF232D643A06}" presName="childNode" presStyleLbl="node1" presStyleIdx="6" presStyleCnt="14">
        <dgm:presLayoutVars>
          <dgm:bulletEnabled val="1"/>
        </dgm:presLayoutVars>
      </dgm:prSet>
      <dgm:spPr/>
    </dgm:pt>
    <dgm:pt modelId="{D82E0DCE-4215-E44F-AB54-5AA7B7B4392B}" type="pres">
      <dgm:prSet presAssocID="{47F51A61-6D2C-C044-A588-CF232D643A06}" presName="aSpace2" presStyleCnt="0"/>
      <dgm:spPr/>
    </dgm:pt>
    <dgm:pt modelId="{220D0631-AB9D-6F4A-9DD7-BBEBEC32865E}" type="pres">
      <dgm:prSet presAssocID="{2EC95177-4665-6540-99CD-79B865E35810}" presName="childNode" presStyleLbl="node1" presStyleIdx="7" presStyleCnt="14">
        <dgm:presLayoutVars>
          <dgm:bulletEnabled val="1"/>
        </dgm:presLayoutVars>
      </dgm:prSet>
      <dgm:spPr/>
    </dgm:pt>
    <dgm:pt modelId="{D94F4E22-BD25-3047-B653-65EAD0D91620}" type="pres">
      <dgm:prSet presAssocID="{937E1076-DEAB-5643-9F86-E0AD7EA76A2A}" presName="aSpace" presStyleCnt="0"/>
      <dgm:spPr/>
    </dgm:pt>
    <dgm:pt modelId="{DFBFBE7B-C890-B344-83A0-C340343FD497}" type="pres">
      <dgm:prSet presAssocID="{FA780579-7D9E-FE4F-9A8C-E1C2BC76550F}" presName="compNode" presStyleCnt="0"/>
      <dgm:spPr/>
    </dgm:pt>
    <dgm:pt modelId="{080E5545-B4F7-2E4C-B2D1-EC2F74E2D5AC}" type="pres">
      <dgm:prSet presAssocID="{FA780579-7D9E-FE4F-9A8C-E1C2BC76550F}" presName="aNode" presStyleLbl="bgShp" presStyleIdx="2" presStyleCnt="4"/>
      <dgm:spPr/>
    </dgm:pt>
    <dgm:pt modelId="{6F0A8FA8-94B6-5445-9298-9F47C3BAD1C7}" type="pres">
      <dgm:prSet presAssocID="{FA780579-7D9E-FE4F-9A8C-E1C2BC76550F}" presName="textNode" presStyleLbl="bgShp" presStyleIdx="2" presStyleCnt="4"/>
      <dgm:spPr/>
    </dgm:pt>
    <dgm:pt modelId="{B120BA36-2B58-AF42-9084-32A813005844}" type="pres">
      <dgm:prSet presAssocID="{FA780579-7D9E-FE4F-9A8C-E1C2BC76550F}" presName="compChildNode" presStyleCnt="0"/>
      <dgm:spPr/>
    </dgm:pt>
    <dgm:pt modelId="{48B99AB8-4CB5-5B4C-A01B-5036642ECD69}" type="pres">
      <dgm:prSet presAssocID="{FA780579-7D9E-FE4F-9A8C-E1C2BC76550F}" presName="theInnerList" presStyleCnt="0"/>
      <dgm:spPr/>
    </dgm:pt>
    <dgm:pt modelId="{60AD9C7F-8E6E-E641-93DA-DC27C5BA5ED3}" type="pres">
      <dgm:prSet presAssocID="{8F3E9353-D545-9D49-9775-5472370E3951}" presName="childNode" presStyleLbl="node1" presStyleIdx="8" presStyleCnt="14">
        <dgm:presLayoutVars>
          <dgm:bulletEnabled val="1"/>
        </dgm:presLayoutVars>
      </dgm:prSet>
      <dgm:spPr/>
    </dgm:pt>
    <dgm:pt modelId="{67246C98-3595-994C-BCD1-BACFD2DD99D4}" type="pres">
      <dgm:prSet presAssocID="{8F3E9353-D545-9D49-9775-5472370E3951}" presName="aSpace2" presStyleCnt="0"/>
      <dgm:spPr/>
    </dgm:pt>
    <dgm:pt modelId="{8BB6D46C-3C25-6A48-B60A-1238038123EB}" type="pres">
      <dgm:prSet presAssocID="{E96ACF6C-BFCE-314F-ACFF-ECA0478C7C44}" presName="childNode" presStyleLbl="node1" presStyleIdx="9" presStyleCnt="14">
        <dgm:presLayoutVars>
          <dgm:bulletEnabled val="1"/>
        </dgm:presLayoutVars>
      </dgm:prSet>
      <dgm:spPr/>
    </dgm:pt>
    <dgm:pt modelId="{D32404F2-1B26-834F-9BA6-E0DC6932FE44}" type="pres">
      <dgm:prSet presAssocID="{E96ACF6C-BFCE-314F-ACFF-ECA0478C7C44}" presName="aSpace2" presStyleCnt="0"/>
      <dgm:spPr/>
    </dgm:pt>
    <dgm:pt modelId="{0C20BEB9-5FB4-2041-AFB9-5C1D8FBC3E2F}" type="pres">
      <dgm:prSet presAssocID="{9E83005E-12D1-FC4E-9EE2-671A876701B0}" presName="childNode" presStyleLbl="node1" presStyleIdx="10" presStyleCnt="14">
        <dgm:presLayoutVars>
          <dgm:bulletEnabled val="1"/>
        </dgm:presLayoutVars>
      </dgm:prSet>
      <dgm:spPr/>
    </dgm:pt>
    <dgm:pt modelId="{11E807C9-826D-E44E-8731-ADD22FCEE043}" type="pres">
      <dgm:prSet presAssocID="{FA780579-7D9E-FE4F-9A8C-E1C2BC76550F}" presName="aSpace" presStyleCnt="0"/>
      <dgm:spPr/>
    </dgm:pt>
    <dgm:pt modelId="{740FD044-FDFD-8E4A-A181-EF0C971E18E2}" type="pres">
      <dgm:prSet presAssocID="{EA2C1442-D514-2740-AA45-C483763A713D}" presName="compNode" presStyleCnt="0"/>
      <dgm:spPr/>
    </dgm:pt>
    <dgm:pt modelId="{01EBB379-CD3A-2041-8B66-C4DA008D83BB}" type="pres">
      <dgm:prSet presAssocID="{EA2C1442-D514-2740-AA45-C483763A713D}" presName="aNode" presStyleLbl="bgShp" presStyleIdx="3" presStyleCnt="4"/>
      <dgm:spPr/>
    </dgm:pt>
    <dgm:pt modelId="{CC685F6E-B11B-A14D-81D5-15A5B007E47C}" type="pres">
      <dgm:prSet presAssocID="{EA2C1442-D514-2740-AA45-C483763A713D}" presName="textNode" presStyleLbl="bgShp" presStyleIdx="3" presStyleCnt="4"/>
      <dgm:spPr/>
    </dgm:pt>
    <dgm:pt modelId="{A79AB4DF-32D5-F343-BCD5-86BC846A0DA9}" type="pres">
      <dgm:prSet presAssocID="{EA2C1442-D514-2740-AA45-C483763A713D}" presName="compChildNode" presStyleCnt="0"/>
      <dgm:spPr/>
    </dgm:pt>
    <dgm:pt modelId="{F5D76B9B-2546-D04D-9689-5C7F066FE800}" type="pres">
      <dgm:prSet presAssocID="{EA2C1442-D514-2740-AA45-C483763A713D}" presName="theInnerList" presStyleCnt="0"/>
      <dgm:spPr/>
    </dgm:pt>
    <dgm:pt modelId="{92E336C0-573F-3D47-814B-D11B89404F85}" type="pres">
      <dgm:prSet presAssocID="{75A307D7-B81E-0A43-B7AD-ADDA36538977}" presName="childNode" presStyleLbl="node1" presStyleIdx="11" presStyleCnt="14">
        <dgm:presLayoutVars>
          <dgm:bulletEnabled val="1"/>
        </dgm:presLayoutVars>
      </dgm:prSet>
      <dgm:spPr/>
    </dgm:pt>
    <dgm:pt modelId="{DFE86CB8-3A1A-4B4E-A531-2BCA2DCB53E3}" type="pres">
      <dgm:prSet presAssocID="{75A307D7-B81E-0A43-B7AD-ADDA36538977}" presName="aSpace2" presStyleCnt="0"/>
      <dgm:spPr/>
    </dgm:pt>
    <dgm:pt modelId="{411F45C5-5303-BA43-8E14-7A897D360DF4}" type="pres">
      <dgm:prSet presAssocID="{F8AEC3C8-65E3-3241-B94A-32885B954454}" presName="childNode" presStyleLbl="node1" presStyleIdx="12" presStyleCnt="14">
        <dgm:presLayoutVars>
          <dgm:bulletEnabled val="1"/>
        </dgm:presLayoutVars>
      </dgm:prSet>
      <dgm:spPr/>
    </dgm:pt>
    <dgm:pt modelId="{0EAD20A9-9783-5742-8E0F-00820F088E81}" type="pres">
      <dgm:prSet presAssocID="{F8AEC3C8-65E3-3241-B94A-32885B954454}" presName="aSpace2" presStyleCnt="0"/>
      <dgm:spPr/>
    </dgm:pt>
    <dgm:pt modelId="{6D0FD576-C632-E148-852A-884DD67DCB92}" type="pres">
      <dgm:prSet presAssocID="{5AB28A84-5A8D-C04A-9A91-8317CD398A97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5C7F0701-7BB8-834D-B113-8BACC490B80C}" type="presOf" srcId="{2B33825D-F193-2049-8AEE-6440E3371703}" destId="{7EE01AEC-9C8B-2140-8F07-F3449EEB8E2F}" srcOrd="0" destOrd="0" presId="urn:microsoft.com/office/officeart/2005/8/layout/lProcess2"/>
    <dgm:cxn modelId="{62F36108-2B10-6644-A036-F145D0C6DEFA}" srcId="{937E1076-DEAB-5643-9F86-E0AD7EA76A2A}" destId="{2EC95177-4665-6540-99CD-79B865E35810}" srcOrd="4" destOrd="0" parTransId="{DB699D9B-81AC-F04C-B987-7E994C8F15B5}" sibTransId="{A0BB1BCC-E06F-C34C-ABA8-05C3AFE850FB}"/>
    <dgm:cxn modelId="{3231C212-BDD5-BA4F-A13C-EBC641DE20E5}" srcId="{EA2C1442-D514-2740-AA45-C483763A713D}" destId="{F8AEC3C8-65E3-3241-B94A-32885B954454}" srcOrd="1" destOrd="0" parTransId="{AFA6E369-E87D-BA49-A2E0-B920B5C97FF7}" sibTransId="{B0713BDA-1C8A-F84B-AE47-24F98274E431}"/>
    <dgm:cxn modelId="{BFBB0015-804F-9F42-90B0-6A5FB2805EB2}" srcId="{78C04FC3-1B97-304A-ACDA-9AED536B6713}" destId="{EA2C1442-D514-2740-AA45-C483763A713D}" srcOrd="3" destOrd="0" parTransId="{09481657-9018-964A-A28B-A6D0411AB327}" sibTransId="{C6A08ECD-7C24-3648-B91F-8B2DD946E43F}"/>
    <dgm:cxn modelId="{97546018-723E-BF48-9B41-21DDC38BE44F}" type="presOf" srcId="{78C04FC3-1B97-304A-ACDA-9AED536B6713}" destId="{55373292-79BC-4C45-8E87-741A9C3C09B0}" srcOrd="0" destOrd="0" presId="urn:microsoft.com/office/officeart/2005/8/layout/lProcess2"/>
    <dgm:cxn modelId="{ACBDE41A-E1C2-9445-A622-2A61CA686861}" srcId="{FA780579-7D9E-FE4F-9A8C-E1C2BC76550F}" destId="{8F3E9353-D545-9D49-9775-5472370E3951}" srcOrd="0" destOrd="0" parTransId="{62EEB832-71D7-214D-886B-9815A7F578ED}" sibTransId="{EE6FD136-EB28-F74D-BEEC-158E7E7AAD33}"/>
    <dgm:cxn modelId="{44F4BD1E-7ADB-524F-8EEA-45937965B3E5}" srcId="{937E1076-DEAB-5643-9F86-E0AD7EA76A2A}" destId="{47F51A61-6D2C-C044-A588-CF232D643A06}" srcOrd="3" destOrd="0" parTransId="{5EFDCA8B-3162-AC41-92B5-8DC31D4E50DB}" sibTransId="{26C4DC0F-A823-5E44-AC5A-A94CCB1E48B8}"/>
    <dgm:cxn modelId="{F02B9428-1FBE-0A49-A024-A7E034FE7B00}" type="presOf" srcId="{75A307D7-B81E-0A43-B7AD-ADDA36538977}" destId="{92E336C0-573F-3D47-814B-D11B89404F85}" srcOrd="0" destOrd="0" presId="urn:microsoft.com/office/officeart/2005/8/layout/lProcess2"/>
    <dgm:cxn modelId="{F9C1EE3A-D8DA-7543-B87B-1414BC7BAB1F}" type="presOf" srcId="{EA2C1442-D514-2740-AA45-C483763A713D}" destId="{CC685F6E-B11B-A14D-81D5-15A5B007E47C}" srcOrd="1" destOrd="0" presId="urn:microsoft.com/office/officeart/2005/8/layout/lProcess2"/>
    <dgm:cxn modelId="{0FB1AF44-51BF-FB4D-AC3E-C7BE454D1B8F}" srcId="{937E1076-DEAB-5643-9F86-E0AD7EA76A2A}" destId="{374FD163-27A9-5D47-B646-D46294E70CC3}" srcOrd="1" destOrd="0" parTransId="{B965154A-7248-4F40-8C43-E1A42BB72AB1}" sibTransId="{6F6B10CC-B850-6640-B8D1-A267A77DEEC4}"/>
    <dgm:cxn modelId="{D3093450-A6C1-3049-AF41-F8081F3A9278}" type="presOf" srcId="{5AB28A84-5A8D-C04A-9A91-8317CD398A97}" destId="{6D0FD576-C632-E148-852A-884DD67DCB92}" srcOrd="0" destOrd="0" presId="urn:microsoft.com/office/officeart/2005/8/layout/lProcess2"/>
    <dgm:cxn modelId="{6652A550-AAAA-984D-8335-8C1694928BB8}" type="presOf" srcId="{3DC4A86B-78B8-CA42-B814-350BE9C7ED85}" destId="{18D5B59D-A392-EB43-B6C3-EEF76DCEFA3E}" srcOrd="0" destOrd="0" presId="urn:microsoft.com/office/officeart/2005/8/layout/lProcess2"/>
    <dgm:cxn modelId="{4B49C15C-C84F-3D4C-8E0E-F67ADDA00A98}" srcId="{FA780579-7D9E-FE4F-9A8C-E1C2BC76550F}" destId="{9E83005E-12D1-FC4E-9EE2-671A876701B0}" srcOrd="2" destOrd="0" parTransId="{8072D7D4-B1EC-694C-98B3-774F44310C2F}" sibTransId="{084232A2-79BC-AF4A-80F0-E0DCB5211752}"/>
    <dgm:cxn modelId="{056CD15E-E25D-C44E-8135-4BBF6FD7D850}" type="presOf" srcId="{EA2C1442-D514-2740-AA45-C483763A713D}" destId="{01EBB379-CD3A-2041-8B66-C4DA008D83BB}" srcOrd="0" destOrd="0" presId="urn:microsoft.com/office/officeart/2005/8/layout/lProcess2"/>
    <dgm:cxn modelId="{D435805F-648C-8448-99E1-4B129FC0E976}" srcId="{FCD12740-9789-4342-8494-F91465415EA8}" destId="{34068DAF-91C4-5A46-9FBC-583F49A77DB5}" srcOrd="1" destOrd="0" parTransId="{CADE26CC-D8C3-D24E-AA4B-2C58C082D2A4}" sibTransId="{57BB53AE-0E64-7245-A5D5-FE7832F6E5B7}"/>
    <dgm:cxn modelId="{57BE8560-E587-7C45-8DFC-CE645E1FA2DB}" type="presOf" srcId="{8F3E9353-D545-9D49-9775-5472370E3951}" destId="{60AD9C7F-8E6E-E641-93DA-DC27C5BA5ED3}" srcOrd="0" destOrd="0" presId="urn:microsoft.com/office/officeart/2005/8/layout/lProcess2"/>
    <dgm:cxn modelId="{F6310C72-85A2-E547-B277-B989D83E1E6E}" srcId="{937E1076-DEAB-5643-9F86-E0AD7EA76A2A}" destId="{2B33825D-F193-2049-8AEE-6440E3371703}" srcOrd="2" destOrd="0" parTransId="{5B473B37-CEB1-3648-9FE4-7FF5B122F138}" sibTransId="{070BC1C7-F261-F84A-9A58-9302D1DC54D2}"/>
    <dgm:cxn modelId="{40C81B72-321E-E54B-9064-27D7FD78D955}" srcId="{FA780579-7D9E-FE4F-9A8C-E1C2BC76550F}" destId="{E96ACF6C-BFCE-314F-ACFF-ECA0478C7C44}" srcOrd="1" destOrd="0" parTransId="{80BB26A1-7C39-4048-AC11-DBDB8ACAA004}" sibTransId="{60158197-4588-004E-81D5-65F168BDB82C}"/>
    <dgm:cxn modelId="{4FEE1874-C0F9-2B45-BE33-160192CFBAB2}" type="presOf" srcId="{34068DAF-91C4-5A46-9FBC-583F49A77DB5}" destId="{EE202B69-59B5-6C4A-B637-0910AC7BC74D}" srcOrd="0" destOrd="0" presId="urn:microsoft.com/office/officeart/2005/8/layout/lProcess2"/>
    <dgm:cxn modelId="{E9C6BD75-3B33-9841-8DFD-E07BF66A4FC2}" type="presOf" srcId="{937E1076-DEAB-5643-9F86-E0AD7EA76A2A}" destId="{2F64D55E-5E94-9D4E-B538-2AD2F74F3A1F}" srcOrd="0" destOrd="0" presId="urn:microsoft.com/office/officeart/2005/8/layout/lProcess2"/>
    <dgm:cxn modelId="{D712478C-39E6-9A40-A2D3-63FC77A97ED4}" type="presOf" srcId="{FCD12740-9789-4342-8494-F91465415EA8}" destId="{593D3680-0C91-D740-A04F-5E603C418937}" srcOrd="1" destOrd="0" presId="urn:microsoft.com/office/officeart/2005/8/layout/lProcess2"/>
    <dgm:cxn modelId="{45EA6B8D-307D-464C-AAEF-0FCD697BF877}" type="presOf" srcId="{B69AB96C-E40B-AA4B-9717-DEF409E2E7EF}" destId="{02F1E57C-7805-DA48-A5CB-E0D707753C04}" srcOrd="0" destOrd="0" presId="urn:microsoft.com/office/officeart/2005/8/layout/lProcess2"/>
    <dgm:cxn modelId="{B95C6296-D6AB-8544-810B-E16743FE23BB}" type="presOf" srcId="{F8AEC3C8-65E3-3241-B94A-32885B954454}" destId="{411F45C5-5303-BA43-8E14-7A897D360DF4}" srcOrd="0" destOrd="0" presId="urn:microsoft.com/office/officeart/2005/8/layout/lProcess2"/>
    <dgm:cxn modelId="{A41C6699-6213-2043-83E3-39E965823A21}" type="presOf" srcId="{9E83005E-12D1-FC4E-9EE2-671A876701B0}" destId="{0C20BEB9-5FB4-2041-AFB9-5C1D8FBC3E2F}" srcOrd="0" destOrd="0" presId="urn:microsoft.com/office/officeart/2005/8/layout/lProcess2"/>
    <dgm:cxn modelId="{5C5757A4-9FED-164D-B41C-49F2F3B6404F}" type="presOf" srcId="{FA780579-7D9E-FE4F-9A8C-E1C2BC76550F}" destId="{080E5545-B4F7-2E4C-B2D1-EC2F74E2D5AC}" srcOrd="0" destOrd="0" presId="urn:microsoft.com/office/officeart/2005/8/layout/lProcess2"/>
    <dgm:cxn modelId="{822F13BB-312F-1349-804B-6F767EC27965}" type="presOf" srcId="{374FD163-27A9-5D47-B646-D46294E70CC3}" destId="{E924DF91-DDD9-4549-BA3D-A6138F0FB01C}" srcOrd="0" destOrd="0" presId="urn:microsoft.com/office/officeart/2005/8/layout/lProcess2"/>
    <dgm:cxn modelId="{FE066BBC-D5C3-314F-8561-309331FDC89D}" srcId="{78C04FC3-1B97-304A-ACDA-9AED536B6713}" destId="{937E1076-DEAB-5643-9F86-E0AD7EA76A2A}" srcOrd="1" destOrd="0" parTransId="{2B8AE8CD-2462-BE44-8C40-703198862460}" sibTransId="{78A1D890-ABAF-BE4A-BDB9-DD006C0F64D8}"/>
    <dgm:cxn modelId="{59D04EBD-D391-5D4D-AE8F-97AB322089C0}" type="presOf" srcId="{FCD12740-9789-4342-8494-F91465415EA8}" destId="{190807A8-5293-364C-B58B-FD4EE62CC90E}" srcOrd="0" destOrd="0" presId="urn:microsoft.com/office/officeart/2005/8/layout/lProcess2"/>
    <dgm:cxn modelId="{B04FA6C0-92C3-924A-B048-D488FA9E117B}" srcId="{FCD12740-9789-4342-8494-F91465415EA8}" destId="{8DA3105E-4A25-164D-A1CC-3249E50D0C8A}" srcOrd="0" destOrd="0" parTransId="{141EAD70-F7D4-9C47-A413-24714D6E35A4}" sibTransId="{A94F0830-DA21-8D4D-A54C-A16B1F08DCC9}"/>
    <dgm:cxn modelId="{9ADCAFC0-CA98-CE49-A670-2F1469EDC863}" type="presOf" srcId="{8DA3105E-4A25-164D-A1CC-3249E50D0C8A}" destId="{18B27A43-BA90-564C-AC52-B2FFB8187038}" srcOrd="0" destOrd="0" presId="urn:microsoft.com/office/officeart/2005/8/layout/lProcess2"/>
    <dgm:cxn modelId="{F84DE0C2-B83C-F544-B484-12B8C3B16F37}" type="presOf" srcId="{47F51A61-6D2C-C044-A588-CF232D643A06}" destId="{CFFD91F0-0805-FC46-B67F-557C8B840F3B}" srcOrd="0" destOrd="0" presId="urn:microsoft.com/office/officeart/2005/8/layout/lProcess2"/>
    <dgm:cxn modelId="{CB90A4C3-8815-AF44-AD41-DDF2557B7951}" srcId="{937E1076-DEAB-5643-9F86-E0AD7EA76A2A}" destId="{3DC4A86B-78B8-CA42-B814-350BE9C7ED85}" srcOrd="0" destOrd="0" parTransId="{AB793D1C-CD80-0E48-9F76-4F57AA4D7790}" sibTransId="{2216A46E-0F7F-A24E-BE62-7DB7B78D905A}"/>
    <dgm:cxn modelId="{664675C8-48C9-F740-9C96-BC43D2F94577}" type="presOf" srcId="{937E1076-DEAB-5643-9F86-E0AD7EA76A2A}" destId="{22ECA36F-2641-E949-93EC-AEDD7B453B14}" srcOrd="1" destOrd="0" presId="urn:microsoft.com/office/officeart/2005/8/layout/lProcess2"/>
    <dgm:cxn modelId="{B06358D1-BC65-3843-A9BD-39BFC65788A3}" type="presOf" srcId="{E96ACF6C-BFCE-314F-ACFF-ECA0478C7C44}" destId="{8BB6D46C-3C25-6A48-B60A-1238038123EB}" srcOrd="0" destOrd="0" presId="urn:microsoft.com/office/officeart/2005/8/layout/lProcess2"/>
    <dgm:cxn modelId="{1C3F93D9-B412-BF4A-BF7E-DC7F80B22859}" srcId="{78C04FC3-1B97-304A-ACDA-9AED536B6713}" destId="{FA780579-7D9E-FE4F-9A8C-E1C2BC76550F}" srcOrd="2" destOrd="0" parTransId="{18EA34C6-1EF3-C047-9EFE-1D988CD359DC}" sibTransId="{D34DABAD-2A68-3746-8D93-03300BC29970}"/>
    <dgm:cxn modelId="{8E879ADC-495F-9343-8423-D4DEFAB5EF66}" srcId="{FCD12740-9789-4342-8494-F91465415EA8}" destId="{B69AB96C-E40B-AA4B-9717-DEF409E2E7EF}" srcOrd="2" destOrd="0" parTransId="{B775B6BA-412C-2542-B628-E71B665238E2}" sibTransId="{787FA80B-0835-B144-9F40-8B3905E9DDC7}"/>
    <dgm:cxn modelId="{B82883E0-41FF-AB45-9CEA-879A919CD92F}" srcId="{EA2C1442-D514-2740-AA45-C483763A713D}" destId="{5AB28A84-5A8D-C04A-9A91-8317CD398A97}" srcOrd="2" destOrd="0" parTransId="{86991947-DCCB-5A43-BC5C-B6CB65693C4A}" sibTransId="{E523C85F-74F2-AB42-BD7E-18DC0131E8AC}"/>
    <dgm:cxn modelId="{3AD343E3-C436-5643-BF73-AA60C9C0ACB3}" srcId="{78C04FC3-1B97-304A-ACDA-9AED536B6713}" destId="{FCD12740-9789-4342-8494-F91465415EA8}" srcOrd="0" destOrd="0" parTransId="{9558D18F-55B8-7842-A22C-3CA9ABF1939B}" sibTransId="{BD222513-D56D-8344-AC43-32B7F6E7E563}"/>
    <dgm:cxn modelId="{BE52ECE4-6351-D049-87A1-259C1EF94777}" type="presOf" srcId="{FA780579-7D9E-FE4F-9A8C-E1C2BC76550F}" destId="{6F0A8FA8-94B6-5445-9298-9F47C3BAD1C7}" srcOrd="1" destOrd="0" presId="urn:microsoft.com/office/officeart/2005/8/layout/lProcess2"/>
    <dgm:cxn modelId="{8A4260E6-FE15-8D48-9312-F4B987DD3E6F}" srcId="{EA2C1442-D514-2740-AA45-C483763A713D}" destId="{75A307D7-B81E-0A43-B7AD-ADDA36538977}" srcOrd="0" destOrd="0" parTransId="{8EE34ADB-F651-8742-B7D6-C1372BF9C60A}" sibTransId="{996C0F9E-E734-A043-94B6-CBB762328D4D}"/>
    <dgm:cxn modelId="{C1FB79FB-858A-4D45-96E3-11542DB36697}" type="presOf" srcId="{2EC95177-4665-6540-99CD-79B865E35810}" destId="{220D0631-AB9D-6F4A-9DD7-BBEBEC32865E}" srcOrd="0" destOrd="0" presId="urn:microsoft.com/office/officeart/2005/8/layout/lProcess2"/>
    <dgm:cxn modelId="{C5E65295-61F2-964D-83BD-DD20AFD1A7A7}" type="presParOf" srcId="{55373292-79BC-4C45-8E87-741A9C3C09B0}" destId="{ADD0F45E-1EE3-214F-9297-B933B056E64E}" srcOrd="0" destOrd="0" presId="urn:microsoft.com/office/officeart/2005/8/layout/lProcess2"/>
    <dgm:cxn modelId="{341FF720-86AF-3D4C-8866-358E4034E908}" type="presParOf" srcId="{ADD0F45E-1EE3-214F-9297-B933B056E64E}" destId="{190807A8-5293-364C-B58B-FD4EE62CC90E}" srcOrd="0" destOrd="0" presId="urn:microsoft.com/office/officeart/2005/8/layout/lProcess2"/>
    <dgm:cxn modelId="{C99198E0-3197-7A49-B2BD-C37B312BED19}" type="presParOf" srcId="{ADD0F45E-1EE3-214F-9297-B933B056E64E}" destId="{593D3680-0C91-D740-A04F-5E603C418937}" srcOrd="1" destOrd="0" presId="urn:microsoft.com/office/officeart/2005/8/layout/lProcess2"/>
    <dgm:cxn modelId="{ECED3B4F-F819-2D4D-8830-0682AC069874}" type="presParOf" srcId="{ADD0F45E-1EE3-214F-9297-B933B056E64E}" destId="{5367276D-37A8-9F47-93CC-FF588BB09CAD}" srcOrd="2" destOrd="0" presId="urn:microsoft.com/office/officeart/2005/8/layout/lProcess2"/>
    <dgm:cxn modelId="{287A124F-6E32-8E4A-ADBD-06B9E11D8B8C}" type="presParOf" srcId="{5367276D-37A8-9F47-93CC-FF588BB09CAD}" destId="{4C5AD19A-B213-1C48-AD9E-FF9207ACED2B}" srcOrd="0" destOrd="0" presId="urn:microsoft.com/office/officeart/2005/8/layout/lProcess2"/>
    <dgm:cxn modelId="{F55932BC-CF03-0949-A834-8D01C6998417}" type="presParOf" srcId="{4C5AD19A-B213-1C48-AD9E-FF9207ACED2B}" destId="{18B27A43-BA90-564C-AC52-B2FFB8187038}" srcOrd="0" destOrd="0" presId="urn:microsoft.com/office/officeart/2005/8/layout/lProcess2"/>
    <dgm:cxn modelId="{F4909ADB-E9F6-AF45-8CC1-C3BF092A04D1}" type="presParOf" srcId="{4C5AD19A-B213-1C48-AD9E-FF9207ACED2B}" destId="{19C5D6A7-F4B3-2C4B-8365-A3EE834B49C5}" srcOrd="1" destOrd="0" presId="urn:microsoft.com/office/officeart/2005/8/layout/lProcess2"/>
    <dgm:cxn modelId="{9B20F8B6-C2D4-4D42-8220-DB58DF2E226F}" type="presParOf" srcId="{4C5AD19A-B213-1C48-AD9E-FF9207ACED2B}" destId="{EE202B69-59B5-6C4A-B637-0910AC7BC74D}" srcOrd="2" destOrd="0" presId="urn:microsoft.com/office/officeart/2005/8/layout/lProcess2"/>
    <dgm:cxn modelId="{69F289AA-EE87-2841-9C1F-AABA6AF0EEB7}" type="presParOf" srcId="{4C5AD19A-B213-1C48-AD9E-FF9207ACED2B}" destId="{6644910F-9FB1-C14F-9AFE-104A1755C707}" srcOrd="3" destOrd="0" presId="urn:microsoft.com/office/officeart/2005/8/layout/lProcess2"/>
    <dgm:cxn modelId="{D33B765C-5A34-4643-963D-6032A763D1A7}" type="presParOf" srcId="{4C5AD19A-B213-1C48-AD9E-FF9207ACED2B}" destId="{02F1E57C-7805-DA48-A5CB-E0D707753C04}" srcOrd="4" destOrd="0" presId="urn:microsoft.com/office/officeart/2005/8/layout/lProcess2"/>
    <dgm:cxn modelId="{855A1E06-998F-3C40-AA00-7EEC2F027487}" type="presParOf" srcId="{55373292-79BC-4C45-8E87-741A9C3C09B0}" destId="{2164BE00-E2B5-3E4D-97D8-56996B3DED10}" srcOrd="1" destOrd="0" presId="urn:microsoft.com/office/officeart/2005/8/layout/lProcess2"/>
    <dgm:cxn modelId="{1FB3020D-AFFE-4B4A-8CD7-13C8B50ADA66}" type="presParOf" srcId="{55373292-79BC-4C45-8E87-741A9C3C09B0}" destId="{C92DD001-08F5-8A4E-9210-0B189B3B0600}" srcOrd="2" destOrd="0" presId="urn:microsoft.com/office/officeart/2005/8/layout/lProcess2"/>
    <dgm:cxn modelId="{3533A110-615C-FB45-9359-91CA8BDFF660}" type="presParOf" srcId="{C92DD001-08F5-8A4E-9210-0B189B3B0600}" destId="{2F64D55E-5E94-9D4E-B538-2AD2F74F3A1F}" srcOrd="0" destOrd="0" presId="urn:microsoft.com/office/officeart/2005/8/layout/lProcess2"/>
    <dgm:cxn modelId="{D427DBC5-7223-314E-85D2-919FA2D6DCF2}" type="presParOf" srcId="{C92DD001-08F5-8A4E-9210-0B189B3B0600}" destId="{22ECA36F-2641-E949-93EC-AEDD7B453B14}" srcOrd="1" destOrd="0" presId="urn:microsoft.com/office/officeart/2005/8/layout/lProcess2"/>
    <dgm:cxn modelId="{1208A5AF-A9B1-2640-91A5-03881CD70C5A}" type="presParOf" srcId="{C92DD001-08F5-8A4E-9210-0B189B3B0600}" destId="{75EACE9A-9559-3E4E-97CA-9DC172FF488A}" srcOrd="2" destOrd="0" presId="urn:microsoft.com/office/officeart/2005/8/layout/lProcess2"/>
    <dgm:cxn modelId="{974ED96C-5740-184A-A0AA-04CC8C50EA28}" type="presParOf" srcId="{75EACE9A-9559-3E4E-97CA-9DC172FF488A}" destId="{045D1C66-F1DF-E348-83D4-8B3DAA1042E7}" srcOrd="0" destOrd="0" presId="urn:microsoft.com/office/officeart/2005/8/layout/lProcess2"/>
    <dgm:cxn modelId="{243963F0-1AB1-FA46-B1BD-7AA394424345}" type="presParOf" srcId="{045D1C66-F1DF-E348-83D4-8B3DAA1042E7}" destId="{18D5B59D-A392-EB43-B6C3-EEF76DCEFA3E}" srcOrd="0" destOrd="0" presId="urn:microsoft.com/office/officeart/2005/8/layout/lProcess2"/>
    <dgm:cxn modelId="{F0EE2DE0-5A6B-C04D-8964-95DC86C5F445}" type="presParOf" srcId="{045D1C66-F1DF-E348-83D4-8B3DAA1042E7}" destId="{B05A06F1-0407-C941-877F-F216CDA8FAC9}" srcOrd="1" destOrd="0" presId="urn:microsoft.com/office/officeart/2005/8/layout/lProcess2"/>
    <dgm:cxn modelId="{55CC354B-B0B4-DF4D-B6E1-D814B30268C8}" type="presParOf" srcId="{045D1C66-F1DF-E348-83D4-8B3DAA1042E7}" destId="{E924DF91-DDD9-4549-BA3D-A6138F0FB01C}" srcOrd="2" destOrd="0" presId="urn:microsoft.com/office/officeart/2005/8/layout/lProcess2"/>
    <dgm:cxn modelId="{5E86817A-D621-BF43-A2E4-D719414F36DD}" type="presParOf" srcId="{045D1C66-F1DF-E348-83D4-8B3DAA1042E7}" destId="{692A4751-6F49-B847-AAEC-221D8E0A57D4}" srcOrd="3" destOrd="0" presId="urn:microsoft.com/office/officeart/2005/8/layout/lProcess2"/>
    <dgm:cxn modelId="{8F682317-1BDC-D04C-884F-8E80AEF27C7F}" type="presParOf" srcId="{045D1C66-F1DF-E348-83D4-8B3DAA1042E7}" destId="{7EE01AEC-9C8B-2140-8F07-F3449EEB8E2F}" srcOrd="4" destOrd="0" presId="urn:microsoft.com/office/officeart/2005/8/layout/lProcess2"/>
    <dgm:cxn modelId="{A0170257-D198-4548-BFBD-B2E1589519C2}" type="presParOf" srcId="{045D1C66-F1DF-E348-83D4-8B3DAA1042E7}" destId="{89AC0128-F939-9649-8F9A-5791D4E2A8B8}" srcOrd="5" destOrd="0" presId="urn:microsoft.com/office/officeart/2005/8/layout/lProcess2"/>
    <dgm:cxn modelId="{9CA8E8A7-2D7B-3C45-A7C5-D22B2A4BF2AC}" type="presParOf" srcId="{045D1C66-F1DF-E348-83D4-8B3DAA1042E7}" destId="{CFFD91F0-0805-FC46-B67F-557C8B840F3B}" srcOrd="6" destOrd="0" presId="urn:microsoft.com/office/officeart/2005/8/layout/lProcess2"/>
    <dgm:cxn modelId="{0FC6FC4C-4502-3942-8FCF-753C472834F8}" type="presParOf" srcId="{045D1C66-F1DF-E348-83D4-8B3DAA1042E7}" destId="{D82E0DCE-4215-E44F-AB54-5AA7B7B4392B}" srcOrd="7" destOrd="0" presId="urn:microsoft.com/office/officeart/2005/8/layout/lProcess2"/>
    <dgm:cxn modelId="{9D8DD133-7719-EB49-B9D9-291B016FBFBD}" type="presParOf" srcId="{045D1C66-F1DF-E348-83D4-8B3DAA1042E7}" destId="{220D0631-AB9D-6F4A-9DD7-BBEBEC32865E}" srcOrd="8" destOrd="0" presId="urn:microsoft.com/office/officeart/2005/8/layout/lProcess2"/>
    <dgm:cxn modelId="{07B25D05-2392-0C4B-B449-B8CAC314C247}" type="presParOf" srcId="{55373292-79BC-4C45-8E87-741A9C3C09B0}" destId="{D94F4E22-BD25-3047-B653-65EAD0D91620}" srcOrd="3" destOrd="0" presId="urn:microsoft.com/office/officeart/2005/8/layout/lProcess2"/>
    <dgm:cxn modelId="{E02C6D6D-B78A-8149-A5D5-DD9F136B8514}" type="presParOf" srcId="{55373292-79BC-4C45-8E87-741A9C3C09B0}" destId="{DFBFBE7B-C890-B344-83A0-C340343FD497}" srcOrd="4" destOrd="0" presId="urn:microsoft.com/office/officeart/2005/8/layout/lProcess2"/>
    <dgm:cxn modelId="{D134A6E2-B3CB-6248-8FE6-EE5CF17240E8}" type="presParOf" srcId="{DFBFBE7B-C890-B344-83A0-C340343FD497}" destId="{080E5545-B4F7-2E4C-B2D1-EC2F74E2D5AC}" srcOrd="0" destOrd="0" presId="urn:microsoft.com/office/officeart/2005/8/layout/lProcess2"/>
    <dgm:cxn modelId="{E968E886-F4C3-4A46-AE84-7BDB0A6E0F1C}" type="presParOf" srcId="{DFBFBE7B-C890-B344-83A0-C340343FD497}" destId="{6F0A8FA8-94B6-5445-9298-9F47C3BAD1C7}" srcOrd="1" destOrd="0" presId="urn:microsoft.com/office/officeart/2005/8/layout/lProcess2"/>
    <dgm:cxn modelId="{63E2E472-064E-244F-9F4D-156ACFA9296C}" type="presParOf" srcId="{DFBFBE7B-C890-B344-83A0-C340343FD497}" destId="{B120BA36-2B58-AF42-9084-32A813005844}" srcOrd="2" destOrd="0" presId="urn:microsoft.com/office/officeart/2005/8/layout/lProcess2"/>
    <dgm:cxn modelId="{0E8808F9-2207-6B48-972B-33006F9A6B83}" type="presParOf" srcId="{B120BA36-2B58-AF42-9084-32A813005844}" destId="{48B99AB8-4CB5-5B4C-A01B-5036642ECD69}" srcOrd="0" destOrd="0" presId="urn:microsoft.com/office/officeart/2005/8/layout/lProcess2"/>
    <dgm:cxn modelId="{B6762071-44A3-EC47-A1E9-C889CB088B3A}" type="presParOf" srcId="{48B99AB8-4CB5-5B4C-A01B-5036642ECD69}" destId="{60AD9C7F-8E6E-E641-93DA-DC27C5BA5ED3}" srcOrd="0" destOrd="0" presId="urn:microsoft.com/office/officeart/2005/8/layout/lProcess2"/>
    <dgm:cxn modelId="{46265B7C-2C57-3C4D-8A40-84252F24D92D}" type="presParOf" srcId="{48B99AB8-4CB5-5B4C-A01B-5036642ECD69}" destId="{67246C98-3595-994C-BCD1-BACFD2DD99D4}" srcOrd="1" destOrd="0" presId="urn:microsoft.com/office/officeart/2005/8/layout/lProcess2"/>
    <dgm:cxn modelId="{E7D39CDC-3EF7-5B46-8024-B2CB7984D202}" type="presParOf" srcId="{48B99AB8-4CB5-5B4C-A01B-5036642ECD69}" destId="{8BB6D46C-3C25-6A48-B60A-1238038123EB}" srcOrd="2" destOrd="0" presId="urn:microsoft.com/office/officeart/2005/8/layout/lProcess2"/>
    <dgm:cxn modelId="{A72EBFC8-15F5-1C41-966C-7F9A456705C8}" type="presParOf" srcId="{48B99AB8-4CB5-5B4C-A01B-5036642ECD69}" destId="{D32404F2-1B26-834F-9BA6-E0DC6932FE44}" srcOrd="3" destOrd="0" presId="urn:microsoft.com/office/officeart/2005/8/layout/lProcess2"/>
    <dgm:cxn modelId="{113C7093-1391-B349-8DAA-DC8F5D015DED}" type="presParOf" srcId="{48B99AB8-4CB5-5B4C-A01B-5036642ECD69}" destId="{0C20BEB9-5FB4-2041-AFB9-5C1D8FBC3E2F}" srcOrd="4" destOrd="0" presId="urn:microsoft.com/office/officeart/2005/8/layout/lProcess2"/>
    <dgm:cxn modelId="{5CF35AE8-4AE3-C046-A622-BE32B7B0C8B6}" type="presParOf" srcId="{55373292-79BC-4C45-8E87-741A9C3C09B0}" destId="{11E807C9-826D-E44E-8731-ADD22FCEE043}" srcOrd="5" destOrd="0" presId="urn:microsoft.com/office/officeart/2005/8/layout/lProcess2"/>
    <dgm:cxn modelId="{60F963B7-171D-BA43-A9EE-A6A918D4C4BF}" type="presParOf" srcId="{55373292-79BC-4C45-8E87-741A9C3C09B0}" destId="{740FD044-FDFD-8E4A-A181-EF0C971E18E2}" srcOrd="6" destOrd="0" presId="urn:microsoft.com/office/officeart/2005/8/layout/lProcess2"/>
    <dgm:cxn modelId="{EEC67608-5EA5-8544-B8A8-0F1622D2C849}" type="presParOf" srcId="{740FD044-FDFD-8E4A-A181-EF0C971E18E2}" destId="{01EBB379-CD3A-2041-8B66-C4DA008D83BB}" srcOrd="0" destOrd="0" presId="urn:microsoft.com/office/officeart/2005/8/layout/lProcess2"/>
    <dgm:cxn modelId="{B7330F94-7D49-A546-9C8F-14E2D0C3CC76}" type="presParOf" srcId="{740FD044-FDFD-8E4A-A181-EF0C971E18E2}" destId="{CC685F6E-B11B-A14D-81D5-15A5B007E47C}" srcOrd="1" destOrd="0" presId="urn:microsoft.com/office/officeart/2005/8/layout/lProcess2"/>
    <dgm:cxn modelId="{1FB28466-2D62-8048-B141-62FB8633E69B}" type="presParOf" srcId="{740FD044-FDFD-8E4A-A181-EF0C971E18E2}" destId="{A79AB4DF-32D5-F343-BCD5-86BC846A0DA9}" srcOrd="2" destOrd="0" presId="urn:microsoft.com/office/officeart/2005/8/layout/lProcess2"/>
    <dgm:cxn modelId="{3A9977FC-F220-7342-B21D-6DC4F11EED75}" type="presParOf" srcId="{A79AB4DF-32D5-F343-BCD5-86BC846A0DA9}" destId="{F5D76B9B-2546-D04D-9689-5C7F066FE800}" srcOrd="0" destOrd="0" presId="urn:microsoft.com/office/officeart/2005/8/layout/lProcess2"/>
    <dgm:cxn modelId="{AA100F61-05BE-934C-AF27-8E0DCE73F984}" type="presParOf" srcId="{F5D76B9B-2546-D04D-9689-5C7F066FE800}" destId="{92E336C0-573F-3D47-814B-D11B89404F85}" srcOrd="0" destOrd="0" presId="urn:microsoft.com/office/officeart/2005/8/layout/lProcess2"/>
    <dgm:cxn modelId="{2DC8613E-D8BC-2943-93FA-5C6482EBE185}" type="presParOf" srcId="{F5D76B9B-2546-D04D-9689-5C7F066FE800}" destId="{DFE86CB8-3A1A-4B4E-A531-2BCA2DCB53E3}" srcOrd="1" destOrd="0" presId="urn:microsoft.com/office/officeart/2005/8/layout/lProcess2"/>
    <dgm:cxn modelId="{9221D048-C644-1148-A669-11B9C38355C8}" type="presParOf" srcId="{F5D76B9B-2546-D04D-9689-5C7F066FE800}" destId="{411F45C5-5303-BA43-8E14-7A897D360DF4}" srcOrd="2" destOrd="0" presId="urn:microsoft.com/office/officeart/2005/8/layout/lProcess2"/>
    <dgm:cxn modelId="{58712789-5C0B-E84D-B6A7-7F73633FE387}" type="presParOf" srcId="{F5D76B9B-2546-D04D-9689-5C7F066FE800}" destId="{0EAD20A9-9783-5742-8E0F-00820F088E81}" srcOrd="3" destOrd="0" presId="urn:microsoft.com/office/officeart/2005/8/layout/lProcess2"/>
    <dgm:cxn modelId="{E7F46149-DD66-DD44-BA59-B8F6A286AAAE}" type="presParOf" srcId="{F5D76B9B-2546-D04D-9689-5C7F066FE800}" destId="{6D0FD576-C632-E148-852A-884DD67DCB9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3B234-2AEC-E249-8B11-190B72184D29}">
      <dsp:nvSpPr>
        <dsp:cNvPr id="0" name=""/>
        <dsp:cNvSpPr/>
      </dsp:nvSpPr>
      <dsp:spPr>
        <a:xfrm rot="10800000">
          <a:off x="597036" y="101138"/>
          <a:ext cx="1580215" cy="7960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1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</a:t>
          </a:r>
        </a:p>
      </dsp:txBody>
      <dsp:txXfrm rot="10800000">
        <a:off x="796048" y="101138"/>
        <a:ext cx="1381203" cy="796048"/>
      </dsp:txXfrm>
    </dsp:sp>
    <dsp:sp modelId="{1D1EAEE9-712E-054F-881E-8E716E89A9CF}">
      <dsp:nvSpPr>
        <dsp:cNvPr id="0" name=""/>
        <dsp:cNvSpPr/>
      </dsp:nvSpPr>
      <dsp:spPr>
        <a:xfrm>
          <a:off x="199012" y="101138"/>
          <a:ext cx="796048" cy="7960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418181-95ED-8840-96C7-2C46830B8AA8}">
      <dsp:nvSpPr>
        <dsp:cNvPr id="0" name=""/>
        <dsp:cNvSpPr/>
      </dsp:nvSpPr>
      <dsp:spPr>
        <a:xfrm rot="10800000">
          <a:off x="597036" y="1134813"/>
          <a:ext cx="1580215" cy="7960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1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Privacy</a:t>
          </a:r>
        </a:p>
      </dsp:txBody>
      <dsp:txXfrm rot="10800000">
        <a:off x="796048" y="1134813"/>
        <a:ext cx="1381203" cy="796048"/>
      </dsp:txXfrm>
    </dsp:sp>
    <dsp:sp modelId="{BD6BFEE8-7731-0049-BB4E-08FB37B62A5B}">
      <dsp:nvSpPr>
        <dsp:cNvPr id="0" name=""/>
        <dsp:cNvSpPr/>
      </dsp:nvSpPr>
      <dsp:spPr>
        <a:xfrm>
          <a:off x="199012" y="1134813"/>
          <a:ext cx="796048" cy="7960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41181-6F8A-584F-BA1F-C9E3B55BF874}">
      <dsp:nvSpPr>
        <dsp:cNvPr id="0" name=""/>
        <dsp:cNvSpPr/>
      </dsp:nvSpPr>
      <dsp:spPr>
        <a:xfrm>
          <a:off x="2911" y="2331"/>
          <a:ext cx="7880877" cy="1267333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Properties</a:t>
          </a:r>
          <a:r>
            <a:rPr lang="en-US" sz="5000" kern="1200" dirty="0"/>
            <a:t> of a Fingerprint</a:t>
          </a:r>
        </a:p>
      </dsp:txBody>
      <dsp:txXfrm>
        <a:off x="40030" y="39450"/>
        <a:ext cx="7806639" cy="1193095"/>
      </dsp:txXfrm>
    </dsp:sp>
    <dsp:sp modelId="{A70BA8AE-6890-F945-AD8F-BF4C4FA49055}">
      <dsp:nvSpPr>
        <dsp:cNvPr id="0" name=""/>
        <dsp:cNvSpPr/>
      </dsp:nvSpPr>
      <dsp:spPr>
        <a:xfrm>
          <a:off x="2911" y="1406820"/>
          <a:ext cx="3781611" cy="1267333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Uniqueness</a:t>
          </a:r>
        </a:p>
      </dsp:txBody>
      <dsp:txXfrm>
        <a:off x="40030" y="1443939"/>
        <a:ext cx="3707373" cy="1193095"/>
      </dsp:txXfrm>
    </dsp:sp>
    <dsp:sp modelId="{A524221D-53C1-1044-A1DC-FE2FAFEAE262}">
      <dsp:nvSpPr>
        <dsp:cNvPr id="0" name=""/>
        <dsp:cNvSpPr/>
      </dsp:nvSpPr>
      <dsp:spPr>
        <a:xfrm>
          <a:off x="2911" y="2811308"/>
          <a:ext cx="3781611" cy="1267333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precisely identify a device thanks to its unique combination of identifiers</a:t>
          </a:r>
        </a:p>
      </dsp:txBody>
      <dsp:txXfrm>
        <a:off x="40030" y="2848427"/>
        <a:ext cx="3707373" cy="1193095"/>
      </dsp:txXfrm>
    </dsp:sp>
    <dsp:sp modelId="{E309CF3D-6A67-D84C-94B5-9AC484B22A7C}">
      <dsp:nvSpPr>
        <dsp:cNvPr id="0" name=""/>
        <dsp:cNvSpPr/>
      </dsp:nvSpPr>
      <dsp:spPr>
        <a:xfrm>
          <a:off x="4102177" y="1406820"/>
          <a:ext cx="3781611" cy="1267333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Stability</a:t>
          </a:r>
          <a:endParaRPr lang="en-US" sz="5200" kern="1200" dirty="0"/>
        </a:p>
      </dsp:txBody>
      <dsp:txXfrm>
        <a:off x="4139296" y="1443939"/>
        <a:ext cx="3707373" cy="1193095"/>
      </dsp:txXfrm>
    </dsp:sp>
    <dsp:sp modelId="{9894FB4F-4FD8-A648-A006-9CAE0591DE54}">
      <dsp:nvSpPr>
        <dsp:cNvPr id="0" name=""/>
        <dsp:cNvSpPr/>
      </dsp:nvSpPr>
      <dsp:spPr>
        <a:xfrm>
          <a:off x="4102177" y="2811308"/>
          <a:ext cx="3781611" cy="1267333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fingerprint does not drastically change over time</a:t>
          </a:r>
        </a:p>
      </dsp:txBody>
      <dsp:txXfrm>
        <a:off x="4139296" y="2848427"/>
        <a:ext cx="3707373" cy="1193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A7237-28E8-DF4E-8B85-3D6A462E0FCA}">
      <dsp:nvSpPr>
        <dsp:cNvPr id="0" name=""/>
        <dsp:cNvSpPr/>
      </dsp:nvSpPr>
      <dsp:spPr>
        <a:xfrm>
          <a:off x="0" y="53482"/>
          <a:ext cx="4701779" cy="1292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VPN + RDP</a:t>
          </a:r>
        </a:p>
      </dsp:txBody>
      <dsp:txXfrm>
        <a:off x="63112" y="116594"/>
        <a:ext cx="4575555" cy="1166626"/>
      </dsp:txXfrm>
    </dsp:sp>
    <dsp:sp modelId="{C6660A5C-3DE2-E64B-85E4-0B5082F4B171}">
      <dsp:nvSpPr>
        <dsp:cNvPr id="0" name=""/>
        <dsp:cNvSpPr/>
      </dsp:nvSpPr>
      <dsp:spPr>
        <a:xfrm>
          <a:off x="0" y="1444252"/>
          <a:ext cx="4701779" cy="1292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Antidetect or Fraudfox VM + Socks5</a:t>
          </a:r>
        </a:p>
      </dsp:txBody>
      <dsp:txXfrm>
        <a:off x="63112" y="1507364"/>
        <a:ext cx="4575555" cy="1166626"/>
      </dsp:txXfrm>
    </dsp:sp>
    <dsp:sp modelId="{91AA0CFA-D37D-0340-ABCB-574796EC87AA}">
      <dsp:nvSpPr>
        <dsp:cNvPr id="0" name=""/>
        <dsp:cNvSpPr/>
      </dsp:nvSpPr>
      <dsp:spPr>
        <a:xfrm>
          <a:off x="0" y="2835022"/>
          <a:ext cx="4701779" cy="1292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Mobile Phones</a:t>
          </a:r>
        </a:p>
      </dsp:txBody>
      <dsp:txXfrm>
        <a:off x="63112" y="2898134"/>
        <a:ext cx="4575555" cy="1166626"/>
      </dsp:txXfrm>
    </dsp:sp>
    <dsp:sp modelId="{CAA218AF-6837-D540-B529-273F99D31623}">
      <dsp:nvSpPr>
        <dsp:cNvPr id="0" name=""/>
        <dsp:cNvSpPr/>
      </dsp:nvSpPr>
      <dsp:spPr>
        <a:xfrm>
          <a:off x="0" y="4225792"/>
          <a:ext cx="4701779" cy="1292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Tor +/- Tails</a:t>
          </a:r>
        </a:p>
      </dsp:txBody>
      <dsp:txXfrm>
        <a:off x="63112" y="4288904"/>
        <a:ext cx="4575555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807A8-5293-364C-B58B-FD4EE62CC90E}">
      <dsp:nvSpPr>
        <dsp:cNvPr id="0" name=""/>
        <dsp:cNvSpPr/>
      </dsp:nvSpPr>
      <dsp:spPr>
        <a:xfrm>
          <a:off x="1198" y="0"/>
          <a:ext cx="1176018" cy="33335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Opt-out</a:t>
          </a:r>
        </a:p>
      </dsp:txBody>
      <dsp:txXfrm>
        <a:off x="1198" y="0"/>
        <a:ext cx="1176018" cy="1000052"/>
      </dsp:txXfrm>
    </dsp:sp>
    <dsp:sp modelId="{18B27A43-BA90-564C-AC52-B2FFB8187038}">
      <dsp:nvSpPr>
        <dsp:cNvPr id="0" name=""/>
        <dsp:cNvSpPr/>
      </dsp:nvSpPr>
      <dsp:spPr>
        <a:xfrm>
          <a:off x="118800" y="1000337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Optout.aboutads.info</a:t>
          </a:r>
          <a:endParaRPr lang="en-US" sz="700" kern="1200" dirty="0"/>
        </a:p>
      </dsp:txBody>
      <dsp:txXfrm>
        <a:off x="137981" y="1019518"/>
        <a:ext cx="902452" cy="616539"/>
      </dsp:txXfrm>
    </dsp:sp>
    <dsp:sp modelId="{EE202B69-59B5-6C4A-B637-0910AC7BC74D}">
      <dsp:nvSpPr>
        <dsp:cNvPr id="0" name=""/>
        <dsp:cNvSpPr/>
      </dsp:nvSpPr>
      <dsp:spPr>
        <a:xfrm>
          <a:off x="118800" y="1755992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Do Not Track (DNT)</a:t>
          </a:r>
        </a:p>
      </dsp:txBody>
      <dsp:txXfrm>
        <a:off x="137981" y="1775173"/>
        <a:ext cx="902452" cy="616539"/>
      </dsp:txXfrm>
    </dsp:sp>
    <dsp:sp modelId="{02F1E57C-7805-DA48-A5CB-E0D707753C04}">
      <dsp:nvSpPr>
        <dsp:cNvPr id="0" name=""/>
        <dsp:cNvSpPr/>
      </dsp:nvSpPr>
      <dsp:spPr>
        <a:xfrm>
          <a:off x="118800" y="2511647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Google, Facebook, Data Privacy Options </a:t>
          </a:r>
        </a:p>
      </dsp:txBody>
      <dsp:txXfrm>
        <a:off x="137981" y="2530828"/>
        <a:ext cx="902452" cy="616539"/>
      </dsp:txXfrm>
    </dsp:sp>
    <dsp:sp modelId="{2F64D55E-5E94-9D4E-B538-2AD2F74F3A1F}">
      <dsp:nvSpPr>
        <dsp:cNvPr id="0" name=""/>
        <dsp:cNvSpPr/>
      </dsp:nvSpPr>
      <dsp:spPr>
        <a:xfrm>
          <a:off x="1265418" y="0"/>
          <a:ext cx="1176018" cy="33335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Security-Oriented Tools</a:t>
          </a:r>
        </a:p>
      </dsp:txBody>
      <dsp:txXfrm>
        <a:off x="1265418" y="0"/>
        <a:ext cx="1176018" cy="1000052"/>
      </dsp:txXfrm>
    </dsp:sp>
    <dsp:sp modelId="{18D5B59D-A392-EB43-B6C3-EEF76DCEFA3E}">
      <dsp:nvSpPr>
        <dsp:cNvPr id="0" name=""/>
        <dsp:cNvSpPr/>
      </dsp:nvSpPr>
      <dsp:spPr>
        <a:xfrm>
          <a:off x="1383019" y="1000683"/>
          <a:ext cx="940814" cy="385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VPN and/or tunneled SSH</a:t>
          </a:r>
        </a:p>
      </dsp:txBody>
      <dsp:txXfrm>
        <a:off x="1394314" y="1011978"/>
        <a:ext cx="918224" cy="363050"/>
      </dsp:txXfrm>
    </dsp:sp>
    <dsp:sp modelId="{E924DF91-DDD9-4549-BA3D-A6138F0FB01C}">
      <dsp:nvSpPr>
        <dsp:cNvPr id="0" name=""/>
        <dsp:cNvSpPr/>
      </dsp:nvSpPr>
      <dsp:spPr>
        <a:xfrm>
          <a:off x="1383019" y="1445653"/>
          <a:ext cx="940814" cy="385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SOCKS5</a:t>
          </a:r>
        </a:p>
      </dsp:txBody>
      <dsp:txXfrm>
        <a:off x="1394314" y="1456948"/>
        <a:ext cx="918224" cy="363050"/>
      </dsp:txXfrm>
    </dsp:sp>
    <dsp:sp modelId="{7EE01AEC-9C8B-2140-8F07-F3449EEB8E2F}">
      <dsp:nvSpPr>
        <dsp:cNvPr id="0" name=""/>
        <dsp:cNvSpPr/>
      </dsp:nvSpPr>
      <dsp:spPr>
        <a:xfrm>
          <a:off x="1383019" y="1890622"/>
          <a:ext cx="940814" cy="385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TOR | I2P</a:t>
          </a:r>
        </a:p>
      </dsp:txBody>
      <dsp:txXfrm>
        <a:off x="1394314" y="1901917"/>
        <a:ext cx="918224" cy="363050"/>
      </dsp:txXfrm>
    </dsp:sp>
    <dsp:sp modelId="{CFFD91F0-0805-FC46-B67F-557C8B840F3B}">
      <dsp:nvSpPr>
        <dsp:cNvPr id="0" name=""/>
        <dsp:cNvSpPr/>
      </dsp:nvSpPr>
      <dsp:spPr>
        <a:xfrm>
          <a:off x="1383019" y="2335592"/>
          <a:ext cx="940814" cy="385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Chromium + Security Add-ons</a:t>
          </a:r>
        </a:p>
      </dsp:txBody>
      <dsp:txXfrm>
        <a:off x="1394314" y="2346887"/>
        <a:ext cx="918224" cy="363050"/>
      </dsp:txXfrm>
    </dsp:sp>
    <dsp:sp modelId="{220D0631-AB9D-6F4A-9DD7-BBEBEC32865E}">
      <dsp:nvSpPr>
        <dsp:cNvPr id="0" name=""/>
        <dsp:cNvSpPr/>
      </dsp:nvSpPr>
      <dsp:spPr>
        <a:xfrm>
          <a:off x="1383019" y="2780562"/>
          <a:ext cx="940814" cy="385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Duo Mobile (2-FA)</a:t>
          </a:r>
        </a:p>
      </dsp:txBody>
      <dsp:txXfrm>
        <a:off x="1394314" y="2791857"/>
        <a:ext cx="918224" cy="363050"/>
      </dsp:txXfrm>
    </dsp:sp>
    <dsp:sp modelId="{080E5545-B4F7-2E4C-B2D1-EC2F74E2D5AC}">
      <dsp:nvSpPr>
        <dsp:cNvPr id="0" name=""/>
        <dsp:cNvSpPr/>
      </dsp:nvSpPr>
      <dsp:spPr>
        <a:xfrm>
          <a:off x="2529637" y="0"/>
          <a:ext cx="1176018" cy="33335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Browser Testing</a:t>
          </a:r>
        </a:p>
      </dsp:txBody>
      <dsp:txXfrm>
        <a:off x="2529637" y="0"/>
        <a:ext cx="1176018" cy="1000052"/>
      </dsp:txXfrm>
    </dsp:sp>
    <dsp:sp modelId="{60AD9C7F-8E6E-E641-93DA-DC27C5BA5ED3}">
      <dsp:nvSpPr>
        <dsp:cNvPr id="0" name=""/>
        <dsp:cNvSpPr/>
      </dsp:nvSpPr>
      <dsp:spPr>
        <a:xfrm>
          <a:off x="2647239" y="1000337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Whoer.com</a:t>
          </a:r>
          <a:endParaRPr lang="en-US" sz="700" kern="1200" dirty="0"/>
        </a:p>
      </dsp:txBody>
      <dsp:txXfrm>
        <a:off x="2666420" y="1019518"/>
        <a:ext cx="902452" cy="616539"/>
      </dsp:txXfrm>
    </dsp:sp>
    <dsp:sp modelId="{8BB6D46C-3C25-6A48-B60A-1238038123EB}">
      <dsp:nvSpPr>
        <dsp:cNvPr id="0" name=""/>
        <dsp:cNvSpPr/>
      </dsp:nvSpPr>
      <dsp:spPr>
        <a:xfrm>
          <a:off x="2647239" y="1755992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Browseraudit.com</a:t>
          </a:r>
          <a:endParaRPr lang="en-US" sz="700" kern="1200" dirty="0"/>
        </a:p>
      </dsp:txBody>
      <dsp:txXfrm>
        <a:off x="2666420" y="1775173"/>
        <a:ext cx="902452" cy="616539"/>
      </dsp:txXfrm>
    </dsp:sp>
    <dsp:sp modelId="{0C20BEB9-5FB4-2041-AFB9-5C1D8FBC3E2F}">
      <dsp:nvSpPr>
        <dsp:cNvPr id="0" name=""/>
        <dsp:cNvSpPr/>
      </dsp:nvSpPr>
      <dsp:spPr>
        <a:xfrm>
          <a:off x="2647239" y="2511647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Amiunique.com</a:t>
          </a:r>
          <a:endParaRPr lang="en-US" sz="700" kern="1200" dirty="0"/>
        </a:p>
      </dsp:txBody>
      <dsp:txXfrm>
        <a:off x="2666420" y="2530828"/>
        <a:ext cx="902452" cy="616539"/>
      </dsp:txXfrm>
    </dsp:sp>
    <dsp:sp modelId="{01EBB379-CD3A-2041-8B66-C4DA008D83BB}">
      <dsp:nvSpPr>
        <dsp:cNvPr id="0" name=""/>
        <dsp:cNvSpPr/>
      </dsp:nvSpPr>
      <dsp:spPr>
        <a:xfrm>
          <a:off x="3793857" y="0"/>
          <a:ext cx="1176018" cy="33335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Awareness</a:t>
          </a:r>
        </a:p>
      </dsp:txBody>
      <dsp:txXfrm>
        <a:off x="3793857" y="0"/>
        <a:ext cx="1176018" cy="1000052"/>
      </dsp:txXfrm>
    </dsp:sp>
    <dsp:sp modelId="{92E336C0-573F-3D47-814B-D11B89404F85}">
      <dsp:nvSpPr>
        <dsp:cNvPr id="0" name=""/>
        <dsp:cNvSpPr/>
      </dsp:nvSpPr>
      <dsp:spPr>
        <a:xfrm>
          <a:off x="3911459" y="1000337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Update software</a:t>
          </a:r>
        </a:p>
      </dsp:txBody>
      <dsp:txXfrm>
        <a:off x="3930640" y="1019518"/>
        <a:ext cx="902452" cy="616539"/>
      </dsp:txXfrm>
    </dsp:sp>
    <dsp:sp modelId="{411F45C5-5303-BA43-8E14-7A897D360DF4}">
      <dsp:nvSpPr>
        <dsp:cNvPr id="0" name=""/>
        <dsp:cNvSpPr/>
      </dsp:nvSpPr>
      <dsp:spPr>
        <a:xfrm>
          <a:off x="3911459" y="1755992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Web-browser add-ons</a:t>
          </a:r>
        </a:p>
      </dsp:txBody>
      <dsp:txXfrm>
        <a:off x="3930640" y="1775173"/>
        <a:ext cx="902452" cy="616539"/>
      </dsp:txXfrm>
    </dsp:sp>
    <dsp:sp modelId="{6D0FD576-C632-E148-852A-884DD67DCB92}">
      <dsp:nvSpPr>
        <dsp:cNvPr id="0" name=""/>
        <dsp:cNvSpPr/>
      </dsp:nvSpPr>
      <dsp:spPr>
        <a:xfrm>
          <a:off x="3911459" y="2511647"/>
          <a:ext cx="940814" cy="65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NoScript</a:t>
          </a:r>
          <a:endParaRPr lang="en-US" sz="700" kern="1200" dirty="0"/>
        </a:p>
      </dsp:txBody>
      <dsp:txXfrm>
        <a:off x="3930640" y="2530828"/>
        <a:ext cx="902452" cy="61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48F2-841E-ED4F-8E60-C6FBA85A5A9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34BB-E469-B54D-9CC3-255F0FEC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Seam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F808916D-C16D-E349-B7F7-8E76CA23F691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9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34BB-E469-B54D-9CC3-255F0FECD2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F4EC-BBAF-7F49-9D8A-3C094E7A0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0CC6-9631-2044-A960-C5CD6639A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CA58-CD44-6045-A7FD-F90EB533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BEC3-77FA-8140-8964-730614BB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B85A2-9BD3-A349-9869-30F43902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8E416-5901-1E46-A3A5-ACBC748C901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9042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AA2E-91FC-094F-9840-F4CAE95A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EE166-A5F9-9546-8432-DD01B44B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FB95-999F-084F-9C38-A054363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11E0-FF2F-F14E-8257-F49D461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0AE7-1A8A-EA40-B463-7788B2EC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A461B-A622-A145-A968-E17DFB56431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7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A0BE5-3EA6-5540-9634-DB7EAB82F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50FE3-0A9C-5241-AE67-A98A7641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5E1D-8FED-6742-8805-AAC2A78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537A-193C-B64C-96B9-8ABA295D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0F52-BA25-FA4B-96E9-EA41B9CD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E3B5B-E09D-2240-8272-E50E37F961A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95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8CBC-8A91-7F44-8AE4-C9A1984C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74B2-AD5B-6C42-93BF-BF3A677E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1AE-38B4-9643-BF49-731B6F7B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F4CC-328A-8941-A3CF-881E2178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A9E6-7C4E-8F45-B2BC-5B5373B5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EDC80-2DCE-AF44-85B2-D504164014C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5666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A2B0-37B7-7A40-9379-82B9AC2D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3A8C-C999-3843-A9CF-9A11C223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37D9-9556-B94F-84C7-62AEF9E3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CD8B-3C11-4C43-B142-BC3BAC51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75C1-8C27-A243-BF2E-EBAC88C3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29F60-7B35-F648-B8C3-DBE5D111045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26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63E5-6E0E-6449-AABC-B11C2101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3A3A-1BB6-054E-B222-11CB596F9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884F0-4589-4A40-95CC-12417E91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5EE90-F5C1-7842-AE9E-8A8C2644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1308-3E74-974B-A6B4-65C61BEE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318F6-2EFF-2244-9B91-E91562A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14653-629A-6140-A8FF-01581F00E51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233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F1DA-0278-EA40-8CF4-CBE50871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0B4F-6E59-8E42-81D4-CF92DD0E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8569D-6FE2-4140-9DA1-DBB57C9E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7DC81-DD8F-7A4D-910E-BADB00F3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55E32-F4F5-A545-B636-AA8D0205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5AFAE-C823-EE45-A573-F4312C4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C847A-7784-FA46-BD20-E89DF9F5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60E6-DE70-0347-A00C-760829BE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34BF5-DD55-0443-A4DD-75D16FA6292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44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AB9-9013-8D42-AF52-1AB0E38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70D9B-506A-2F4A-AAF8-2E8BB95B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AAB7A-8FD3-C74F-A694-453A0B6A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1F86C-D08D-B34B-88AA-7B995C9A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0A52F-CDBF-7443-AE10-BB68B78A169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16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D1B0D-EFED-5F4E-AFBB-7727654B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A001A-B49B-F243-A7DA-BF47751F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FDFA9-9DF0-5841-A6E1-171C67AB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3AB41-AB51-D147-A0E1-722267FA11D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960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7CE1-A48E-F544-9BFA-018DF676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D803-D377-484D-B717-946256EF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8B66D-3CE7-2F4D-9FEB-2DAB5C89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B26C-35E5-2742-A07C-88BBA654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6E36-F213-A940-8498-0F178E8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1B4DF-529D-3043-97C1-107FCE6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07CA7-25F3-5847-A82D-D714CB222C6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860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3086-F5BC-DD43-9FBF-19A3575E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FCA9-7E40-1B40-A3A5-4A986F543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76C5-7A01-694C-8F5A-04E62B3E2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7F97-376B-874D-A6B8-8D2BA515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0782-E63A-E340-8AFD-D4E9337F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7E39-5450-474C-B946-3CF28B18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1BC35-944F-034D-BFB7-F5AD686C35B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232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8437BF-0C4B-6542-A113-03F07D541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750D3F-5663-9B49-9212-D80DF0C0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705686-43CD-514A-A58B-BDCDDF3DB7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E30EC8-4A87-D248-9D36-8DCD6987E7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D61B64-E895-0C49-9CE6-ABBFD18D28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382E69-4552-214A-90A8-D7F45B87E1CB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Rectangle 166">
            <a:extLst>
              <a:ext uri="{FF2B5EF4-FFF2-40B4-BE49-F238E27FC236}">
                <a16:creationId xmlns:a16="http://schemas.microsoft.com/office/drawing/2014/main" id="{0E4D6FA6-E1E4-464F-814D-C5246AAD57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95936" y="4099531"/>
            <a:ext cx="5328592" cy="112712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ES" altLang="en-US" sz="3600" dirty="0">
                <a:solidFill>
                  <a:schemeClr val="bg1"/>
                </a:solidFill>
              </a:rPr>
              <a:t>Website Fingerprinting</a:t>
            </a:r>
          </a:p>
        </p:txBody>
      </p:sp>
      <p:sp>
        <p:nvSpPr>
          <p:cNvPr id="2215" name="Rectangle 167">
            <a:extLst>
              <a:ext uri="{FF2B5EF4-FFF2-40B4-BE49-F238E27FC236}">
                <a16:creationId xmlns:a16="http://schemas.microsoft.com/office/drawing/2014/main" id="{D3FBFA6E-BCD1-FB49-8D48-CB71E459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68" y="4675794"/>
            <a:ext cx="432035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S. Carroll, M. Diloreto, R. Youn</a:t>
            </a:r>
            <a:endParaRPr lang="es-ES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A184-29FC-DB48-B913-069D7AD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Suggestions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E9228A-AAF9-4841-B9D7-E74AEF199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191873"/>
              </p:ext>
            </p:extLst>
          </p:nvPr>
        </p:nvGraphicFramePr>
        <p:xfrm>
          <a:off x="3896998" y="2060848"/>
          <a:ext cx="4971074" cy="333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F73EB93D-B348-5F45-B744-EFCB7458B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3"/>
          <a:stretch/>
        </p:blipFill>
        <p:spPr bwMode="auto">
          <a:xfrm>
            <a:off x="342792" y="3850435"/>
            <a:ext cx="3063164" cy="15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3BE79-282E-584E-83F9-435803DB35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049" r="-6834"/>
          <a:stretch/>
        </p:blipFill>
        <p:spPr>
          <a:xfrm>
            <a:off x="323528" y="1918354"/>
            <a:ext cx="3289262" cy="16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rgbClr val="3E4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0" name="Straight Connector 72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Pillsbury doughboy">
            <a:extLst>
              <a:ext uri="{FF2B5EF4-FFF2-40B4-BE49-F238E27FC236}">
                <a16:creationId xmlns:a16="http://schemas.microsoft.com/office/drawing/2014/main" id="{B2047CF6-1F64-FE4C-A11B-EE6DC5B77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r="34250"/>
          <a:stretch/>
        </p:blipFill>
        <p:spPr bwMode="auto">
          <a:xfrm>
            <a:off x="4572000" y="1429663"/>
            <a:ext cx="4094602" cy="399964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2856A-C7C8-1640-A16A-2900F616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61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D4F7E2-8B5A-3D4C-ABD3-822A28397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762154"/>
              </p:ext>
            </p:extLst>
          </p:nvPr>
        </p:nvGraphicFramePr>
        <p:xfrm>
          <a:off x="6565164" y="1052736"/>
          <a:ext cx="23762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70020494-ACDF-7849-BF1E-6B6642512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58" y="1052736"/>
            <a:ext cx="6235238" cy="47408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082C6C-B9DB-ED4D-87C9-44D4AD078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04616"/>
              </p:ext>
            </p:extLst>
          </p:nvPr>
        </p:nvGraphicFramePr>
        <p:xfrm>
          <a:off x="611560" y="908720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EA97EB-FC3F-8A45-98BB-EB5202E67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1" r="17691" b="56848"/>
          <a:stretch/>
        </p:blipFill>
        <p:spPr>
          <a:xfrm>
            <a:off x="683568" y="908720"/>
            <a:ext cx="2919202" cy="1145927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4A37E6-C8FF-284B-9E60-FEA2F84F9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47"/>
          <a:stretch/>
        </p:blipFill>
        <p:spPr>
          <a:xfrm>
            <a:off x="680866" y="2136524"/>
            <a:ext cx="2919202" cy="213860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E1B993-7FA5-964F-B7ED-95DE3B8919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8" t="1124" r="6363" b="82163"/>
          <a:stretch/>
        </p:blipFill>
        <p:spPr>
          <a:xfrm>
            <a:off x="3744118" y="908720"/>
            <a:ext cx="4440204" cy="112098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8EC45E-B656-1843-B324-19AC99F037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331" t="499" r="-153" b="83516"/>
          <a:stretch/>
        </p:blipFill>
        <p:spPr>
          <a:xfrm>
            <a:off x="680535" y="4378503"/>
            <a:ext cx="2919532" cy="143454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DE8721-A7C4-5241-8C96-A3D299658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65" t="52572" r="9158" b="12879"/>
          <a:stretch/>
        </p:blipFill>
        <p:spPr>
          <a:xfrm>
            <a:off x="6141102" y="3461884"/>
            <a:ext cx="2043220" cy="235116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A24E35-2640-F14B-8550-4936E4B8D1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0332" b="84136"/>
          <a:stretch/>
        </p:blipFill>
        <p:spPr>
          <a:xfrm>
            <a:off x="6141691" y="2177781"/>
            <a:ext cx="2042631" cy="122339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512A917-172F-1240-B786-A7B2EABE08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6" t="69521" r="54419" b="9050"/>
          <a:stretch/>
        </p:blipFill>
        <p:spPr>
          <a:xfrm>
            <a:off x="3738714" y="2201278"/>
            <a:ext cx="2308698" cy="161702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A9C52F3-D20F-3A4F-9DF3-63482884E3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6" t="43891" r="54419" b="32326"/>
          <a:stretch/>
        </p:blipFill>
        <p:spPr>
          <a:xfrm>
            <a:off x="3738714" y="3903229"/>
            <a:ext cx="2308698" cy="190982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203046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6A87F6-0D31-884C-BB92-AFD118DCB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845643"/>
            <a:ext cx="7272808" cy="5166713"/>
          </a:xfrm>
          <a:ln w="19050">
            <a:solidFill>
              <a:schemeClr val="bg2"/>
            </a:solidFill>
          </a:ln>
        </p:spPr>
      </p:pic>
      <p:pic>
        <p:nvPicPr>
          <p:cNvPr id="14" name="Picture 4" descr="cross screen data integration">
            <a:extLst>
              <a:ext uri="{FF2B5EF4-FFF2-40B4-BE49-F238E27FC236}">
                <a16:creationId xmlns:a16="http://schemas.microsoft.com/office/drawing/2014/main" id="{9DB933B6-D91C-9D4C-89FF-9CA1702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848" y="5085184"/>
            <a:ext cx="2226853" cy="118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5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3DC68-C3ED-964E-B1E3-3707F4C661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3687"/>
            <a:ext cx="7416824" cy="502919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A413B3A-1856-DD47-A961-251F7758E47A}"/>
              </a:ext>
            </a:extLst>
          </p:cNvPr>
          <p:cNvGrpSpPr/>
          <p:nvPr/>
        </p:nvGrpSpPr>
        <p:grpSpPr>
          <a:xfrm>
            <a:off x="481978" y="1052736"/>
            <a:ext cx="7747995" cy="5470140"/>
            <a:chOff x="568411" y="1342001"/>
            <a:chExt cx="7747995" cy="5470140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64EF69E-7294-5C4B-A878-850D2396B727}"/>
                </a:ext>
              </a:extLst>
            </p:cNvPr>
            <p:cNvSpPr/>
            <p:nvPr/>
          </p:nvSpPr>
          <p:spPr>
            <a:xfrm>
              <a:off x="1854935" y="1985264"/>
              <a:ext cx="2412232" cy="1608959"/>
            </a:xfrm>
            <a:custGeom>
              <a:avLst/>
              <a:gdLst>
                <a:gd name="connsiteX0" fmla="*/ 0 w 2412232"/>
                <a:gd name="connsiteY0" fmla="*/ 0 h 1608959"/>
                <a:gd name="connsiteX1" fmla="*/ 2412232 w 2412232"/>
                <a:gd name="connsiteY1" fmla="*/ 0 h 1608959"/>
                <a:gd name="connsiteX2" fmla="*/ 2412232 w 2412232"/>
                <a:gd name="connsiteY2" fmla="*/ 1608959 h 1608959"/>
                <a:gd name="connsiteX3" fmla="*/ 0 w 2412232"/>
                <a:gd name="connsiteY3" fmla="*/ 1608959 h 1608959"/>
                <a:gd name="connsiteX4" fmla="*/ 0 w 2412232"/>
                <a:gd name="connsiteY4" fmla="*/ 0 h 16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232" h="1608959">
                  <a:moveTo>
                    <a:pt x="0" y="0"/>
                  </a:moveTo>
                  <a:lnTo>
                    <a:pt x="2412232" y="0"/>
                  </a:lnTo>
                  <a:lnTo>
                    <a:pt x="2412232" y="1608959"/>
                  </a:lnTo>
                  <a:lnTo>
                    <a:pt x="0" y="1608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5957" tIns="120904" rIns="120904" bIns="120904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kern="1200" cap="none" spc="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Used in fraud</a:t>
              </a:r>
              <a:r>
                <a:rPr lang="en-US" sz="1700" b="0" kern="1200" cap="none" spc="0" baseline="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detection systems</a:t>
              </a:r>
              <a:endParaRPr lang="en-US" sz="1700" b="0" kern="120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C17AA52-1A08-2146-971A-5DAA25DDF76C}"/>
                </a:ext>
              </a:extLst>
            </p:cNvPr>
            <p:cNvSpPr/>
            <p:nvPr/>
          </p:nvSpPr>
          <p:spPr>
            <a:xfrm>
              <a:off x="1854935" y="3594223"/>
              <a:ext cx="2412232" cy="1608959"/>
            </a:xfrm>
            <a:custGeom>
              <a:avLst/>
              <a:gdLst>
                <a:gd name="connsiteX0" fmla="*/ 0 w 2412232"/>
                <a:gd name="connsiteY0" fmla="*/ 0 h 1608959"/>
                <a:gd name="connsiteX1" fmla="*/ 2412232 w 2412232"/>
                <a:gd name="connsiteY1" fmla="*/ 0 h 1608959"/>
                <a:gd name="connsiteX2" fmla="*/ 2412232 w 2412232"/>
                <a:gd name="connsiteY2" fmla="*/ 1608959 h 1608959"/>
                <a:gd name="connsiteX3" fmla="*/ 0 w 2412232"/>
                <a:gd name="connsiteY3" fmla="*/ 1608959 h 1608959"/>
                <a:gd name="connsiteX4" fmla="*/ 0 w 2412232"/>
                <a:gd name="connsiteY4" fmla="*/ 0 h 16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232" h="1608959">
                  <a:moveTo>
                    <a:pt x="0" y="0"/>
                  </a:moveTo>
                  <a:lnTo>
                    <a:pt x="2412232" y="0"/>
                  </a:lnTo>
                  <a:lnTo>
                    <a:pt x="2412232" y="1608959"/>
                  </a:lnTo>
                  <a:lnTo>
                    <a:pt x="0" y="1608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5957" tIns="120904" rIns="120904" bIns="120904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Intrusion detection, anomaly detection, and user-</a:t>
              </a:r>
              <a:r>
                <a:rPr lang="en-US" sz="1700" b="0" kern="120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</a:t>
              </a:r>
              <a:endParaRPr lang="en-US" sz="1700" b="0" kern="120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838F10B-84CA-E54E-923A-4C22256B0504}"/>
                </a:ext>
              </a:extLst>
            </p:cNvPr>
            <p:cNvSpPr/>
            <p:nvPr/>
          </p:nvSpPr>
          <p:spPr>
            <a:xfrm>
              <a:off x="1854935" y="5203182"/>
              <a:ext cx="2412232" cy="1608959"/>
            </a:xfrm>
            <a:custGeom>
              <a:avLst/>
              <a:gdLst>
                <a:gd name="connsiteX0" fmla="*/ 0 w 2412232"/>
                <a:gd name="connsiteY0" fmla="*/ 0 h 1608959"/>
                <a:gd name="connsiteX1" fmla="*/ 2412232 w 2412232"/>
                <a:gd name="connsiteY1" fmla="*/ 0 h 1608959"/>
                <a:gd name="connsiteX2" fmla="*/ 2412232 w 2412232"/>
                <a:gd name="connsiteY2" fmla="*/ 1608959 h 1608959"/>
                <a:gd name="connsiteX3" fmla="*/ 0 w 2412232"/>
                <a:gd name="connsiteY3" fmla="*/ 1608959 h 1608959"/>
                <a:gd name="connsiteX4" fmla="*/ 0 w 2412232"/>
                <a:gd name="connsiteY4" fmla="*/ 0 h 16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232" h="1608959">
                  <a:moveTo>
                    <a:pt x="0" y="0"/>
                  </a:moveTo>
                  <a:lnTo>
                    <a:pt x="2412232" y="0"/>
                  </a:lnTo>
                  <a:lnTo>
                    <a:pt x="2412232" y="1608959"/>
                  </a:lnTo>
                  <a:lnTo>
                    <a:pt x="0" y="1608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25000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5957" tIns="120904" rIns="120904" bIns="120904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Desired FFP rates can be achieved with learning algorithms with small samples.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7E227EE-D5BF-A740-A9B0-B4B940E093C4}"/>
                </a:ext>
              </a:extLst>
            </p:cNvPr>
            <p:cNvSpPr/>
            <p:nvPr/>
          </p:nvSpPr>
          <p:spPr>
            <a:xfrm>
              <a:off x="568411" y="1342001"/>
              <a:ext cx="1608155" cy="1608155"/>
            </a:xfrm>
            <a:custGeom>
              <a:avLst/>
              <a:gdLst>
                <a:gd name="connsiteX0" fmla="*/ 0 w 1608155"/>
                <a:gd name="connsiteY0" fmla="*/ 804078 h 1608155"/>
                <a:gd name="connsiteX1" fmla="*/ 804078 w 1608155"/>
                <a:gd name="connsiteY1" fmla="*/ 0 h 1608155"/>
                <a:gd name="connsiteX2" fmla="*/ 1608156 w 1608155"/>
                <a:gd name="connsiteY2" fmla="*/ 804078 h 1608155"/>
                <a:gd name="connsiteX3" fmla="*/ 804078 w 1608155"/>
                <a:gd name="connsiteY3" fmla="*/ 1608156 h 1608155"/>
                <a:gd name="connsiteX4" fmla="*/ 0 w 1608155"/>
                <a:gd name="connsiteY4" fmla="*/ 804078 h 160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155" h="1608155">
                  <a:moveTo>
                    <a:pt x="0" y="804078"/>
                  </a:moveTo>
                  <a:cubicBezTo>
                    <a:pt x="0" y="359998"/>
                    <a:pt x="359998" y="0"/>
                    <a:pt x="804078" y="0"/>
                  </a:cubicBezTo>
                  <a:cubicBezTo>
                    <a:pt x="1248158" y="0"/>
                    <a:pt x="1608156" y="359998"/>
                    <a:pt x="1608156" y="804078"/>
                  </a:cubicBezTo>
                  <a:cubicBezTo>
                    <a:pt x="1608156" y="1248158"/>
                    <a:pt x="1248158" y="1608156"/>
                    <a:pt x="804078" y="1608156"/>
                  </a:cubicBezTo>
                  <a:cubicBezTo>
                    <a:pt x="359998" y="1608156"/>
                    <a:pt x="0" y="1248158"/>
                    <a:pt x="0" y="804078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509" tIns="235509" rIns="235509" bIns="23550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/>
                  </a:solidFill>
                </a:rPr>
                <a:t>Positives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B733DF7-7540-C148-8AAD-57E102C04A89}"/>
                </a:ext>
              </a:extLst>
            </p:cNvPr>
            <p:cNvSpPr/>
            <p:nvPr/>
          </p:nvSpPr>
          <p:spPr>
            <a:xfrm>
              <a:off x="5904174" y="1975578"/>
              <a:ext cx="2412232" cy="1608959"/>
            </a:xfrm>
            <a:custGeom>
              <a:avLst/>
              <a:gdLst>
                <a:gd name="connsiteX0" fmla="*/ 0 w 2412232"/>
                <a:gd name="connsiteY0" fmla="*/ 0 h 1608959"/>
                <a:gd name="connsiteX1" fmla="*/ 2412232 w 2412232"/>
                <a:gd name="connsiteY1" fmla="*/ 0 h 1608959"/>
                <a:gd name="connsiteX2" fmla="*/ 2412232 w 2412232"/>
                <a:gd name="connsiteY2" fmla="*/ 1608959 h 1608959"/>
                <a:gd name="connsiteX3" fmla="*/ 0 w 2412232"/>
                <a:gd name="connsiteY3" fmla="*/ 1608959 h 1608959"/>
                <a:gd name="connsiteX4" fmla="*/ 0 w 2412232"/>
                <a:gd name="connsiteY4" fmla="*/ 0 h 16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232" h="1608959">
                  <a:moveTo>
                    <a:pt x="0" y="0"/>
                  </a:moveTo>
                  <a:lnTo>
                    <a:pt x="2412232" y="0"/>
                  </a:lnTo>
                  <a:lnTo>
                    <a:pt x="2412232" y="1608959"/>
                  </a:lnTo>
                  <a:lnTo>
                    <a:pt x="0" y="1608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5957" tIns="120904" rIns="120904" bIns="120904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Third-party tracking using cookies without optional opt-out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A7B3FD-7407-D646-ACB9-9C0771C5ECD1}"/>
                </a:ext>
              </a:extLst>
            </p:cNvPr>
            <p:cNvSpPr/>
            <p:nvPr/>
          </p:nvSpPr>
          <p:spPr>
            <a:xfrm>
              <a:off x="5904174" y="3589380"/>
              <a:ext cx="2412232" cy="1608959"/>
            </a:xfrm>
            <a:custGeom>
              <a:avLst/>
              <a:gdLst>
                <a:gd name="connsiteX0" fmla="*/ 0 w 2412232"/>
                <a:gd name="connsiteY0" fmla="*/ 0 h 1608959"/>
                <a:gd name="connsiteX1" fmla="*/ 2412232 w 2412232"/>
                <a:gd name="connsiteY1" fmla="*/ 0 h 1608959"/>
                <a:gd name="connsiteX2" fmla="*/ 2412232 w 2412232"/>
                <a:gd name="connsiteY2" fmla="*/ 1608959 h 1608959"/>
                <a:gd name="connsiteX3" fmla="*/ 0 w 2412232"/>
                <a:gd name="connsiteY3" fmla="*/ 1608959 h 1608959"/>
                <a:gd name="connsiteX4" fmla="*/ 0 w 2412232"/>
                <a:gd name="connsiteY4" fmla="*/ 0 h 16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232" h="1608959">
                  <a:moveTo>
                    <a:pt x="0" y="0"/>
                  </a:moveTo>
                  <a:lnTo>
                    <a:pt x="2412232" y="0"/>
                  </a:lnTo>
                  <a:lnTo>
                    <a:pt x="2412232" y="1608959"/>
                  </a:lnTo>
                  <a:lnTo>
                    <a:pt x="0" y="1608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5957" tIns="120904" rIns="120904" bIns="120904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Delivers tailored malware, targeted content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15CDE08-3D8F-DC4E-94B4-C85318EE1490}"/>
                </a:ext>
              </a:extLst>
            </p:cNvPr>
            <p:cNvSpPr/>
            <p:nvPr/>
          </p:nvSpPr>
          <p:spPr>
            <a:xfrm>
              <a:off x="5904174" y="5203182"/>
              <a:ext cx="2412232" cy="1608959"/>
            </a:xfrm>
            <a:custGeom>
              <a:avLst/>
              <a:gdLst>
                <a:gd name="connsiteX0" fmla="*/ 0 w 2412232"/>
                <a:gd name="connsiteY0" fmla="*/ 0 h 1608959"/>
                <a:gd name="connsiteX1" fmla="*/ 2412232 w 2412232"/>
                <a:gd name="connsiteY1" fmla="*/ 0 h 1608959"/>
                <a:gd name="connsiteX2" fmla="*/ 2412232 w 2412232"/>
                <a:gd name="connsiteY2" fmla="*/ 1608959 h 1608959"/>
                <a:gd name="connsiteX3" fmla="*/ 0 w 2412232"/>
                <a:gd name="connsiteY3" fmla="*/ 1608959 h 1608959"/>
                <a:gd name="connsiteX4" fmla="*/ 0 w 2412232"/>
                <a:gd name="connsiteY4" fmla="*/ 0 h 16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232" h="1608959">
                  <a:moveTo>
                    <a:pt x="0" y="0"/>
                  </a:moveTo>
                  <a:lnTo>
                    <a:pt x="2412232" y="0"/>
                  </a:lnTo>
                  <a:lnTo>
                    <a:pt x="2412232" y="1608959"/>
                  </a:lnTo>
                  <a:lnTo>
                    <a:pt x="0" y="1608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5957" tIns="120904" rIns="120904" bIns="120904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Anti-detect, RDPs, SOCKS5, and other fingerprinting obfuscation tools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12B4C42-BF1C-0741-991B-1AC0536CC758}"/>
                </a:ext>
              </a:extLst>
            </p:cNvPr>
            <p:cNvSpPr/>
            <p:nvPr/>
          </p:nvSpPr>
          <p:spPr>
            <a:xfrm>
              <a:off x="4588799" y="1342001"/>
              <a:ext cx="1608155" cy="1608155"/>
            </a:xfrm>
            <a:custGeom>
              <a:avLst/>
              <a:gdLst>
                <a:gd name="connsiteX0" fmla="*/ 0 w 1608155"/>
                <a:gd name="connsiteY0" fmla="*/ 804078 h 1608155"/>
                <a:gd name="connsiteX1" fmla="*/ 804078 w 1608155"/>
                <a:gd name="connsiteY1" fmla="*/ 0 h 1608155"/>
                <a:gd name="connsiteX2" fmla="*/ 1608156 w 1608155"/>
                <a:gd name="connsiteY2" fmla="*/ 804078 h 1608155"/>
                <a:gd name="connsiteX3" fmla="*/ 804078 w 1608155"/>
                <a:gd name="connsiteY3" fmla="*/ 1608156 h 1608155"/>
                <a:gd name="connsiteX4" fmla="*/ 0 w 1608155"/>
                <a:gd name="connsiteY4" fmla="*/ 804078 h 160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155" h="1608155">
                  <a:moveTo>
                    <a:pt x="0" y="804078"/>
                  </a:moveTo>
                  <a:cubicBezTo>
                    <a:pt x="0" y="359998"/>
                    <a:pt x="359998" y="0"/>
                    <a:pt x="804078" y="0"/>
                  </a:cubicBezTo>
                  <a:cubicBezTo>
                    <a:pt x="1248158" y="0"/>
                    <a:pt x="1608156" y="359998"/>
                    <a:pt x="1608156" y="804078"/>
                  </a:cubicBezTo>
                  <a:cubicBezTo>
                    <a:pt x="1608156" y="1248158"/>
                    <a:pt x="1248158" y="1608156"/>
                    <a:pt x="804078" y="1608156"/>
                  </a:cubicBezTo>
                  <a:cubicBezTo>
                    <a:pt x="359998" y="1608156"/>
                    <a:pt x="0" y="1248158"/>
                    <a:pt x="0" y="80407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509" tIns="235509" rIns="235509" bIns="23550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/>
                  </a:solidFill>
                </a:rPr>
                <a:t>Negatives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007022-B79C-DC45-821D-24398C5512EC}"/>
              </a:ext>
            </a:extLst>
          </p:cNvPr>
          <p:cNvSpPr txBox="1"/>
          <p:nvPr/>
        </p:nvSpPr>
        <p:spPr>
          <a:xfrm>
            <a:off x="323528" y="23368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Positives and Negatives of Website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27146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AAAF67-9035-744F-AA09-C75D74CF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712269"/>
            <a:ext cx="2769549" cy="5502264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Trends in Fraud &amp; Anomaly Detection 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1E5C18A-7154-4BF2-9441-1A1D34DBD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637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13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38225" y="321733"/>
            <a:ext cx="3096928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608601" y="321733"/>
            <a:ext cx="2531610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511" y="321733"/>
            <a:ext cx="253160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5443086"/>
            <a:ext cx="48006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fraudfox vm download">
            <a:extLst>
              <a:ext uri="{FF2B5EF4-FFF2-40B4-BE49-F238E27FC236}">
                <a16:creationId xmlns:a16="http://schemas.microsoft.com/office/drawing/2014/main" id="{A46444AA-BDB5-DE43-BA8A-7860EA02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4" y="1370344"/>
            <a:ext cx="2612645" cy="11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D9724-1C9F-594C-8D48-1151E55A3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53" y="1233295"/>
            <a:ext cx="2103224" cy="1430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03795-30FA-F94F-9D59-878D4A3F6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811" y="1206856"/>
            <a:ext cx="2081501" cy="1483069"/>
          </a:xfrm>
          <a:prstGeom prst="rect">
            <a:avLst/>
          </a:prstGeom>
        </p:spPr>
      </p:pic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A22DCD63-4BCA-1148-983D-034449B4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4" y="4159065"/>
            <a:ext cx="2612645" cy="130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0B3D420-2B41-9F4D-BB2F-7D5A89ED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65" y="4004732"/>
            <a:ext cx="4848966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dirty="0">
                <a:solidFill>
                  <a:schemeClr val="bg2"/>
                </a:solidFill>
              </a:rPr>
              <a:t>Case Study: User-agent Spoofing</a:t>
            </a:r>
          </a:p>
        </p:txBody>
      </p:sp>
    </p:spTree>
    <p:extLst>
      <p:ext uri="{BB962C8B-B14F-4D97-AF65-F5344CB8AC3E}">
        <p14:creationId xmlns:p14="http://schemas.microsoft.com/office/powerpoint/2010/main" val="336962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5548</TotalTime>
  <Words>208</Words>
  <Application>Microsoft Macintosh PowerPoint</Application>
  <PresentationFormat>On-screen Show (4:3)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Fraud &amp; Anomaly Detection  </vt:lpstr>
      <vt:lpstr>Case Study: User-agent Spoofing</vt:lpstr>
      <vt:lpstr>Conclusions &amp; Suggestions</vt:lpstr>
      <vt:lpstr>Questions?</vt:lpstr>
    </vt:vector>
  </TitlesOfParts>
  <Company>Toshiba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Sean Carroll</cp:lastModifiedBy>
  <cp:revision>766</cp:revision>
  <dcterms:created xsi:type="dcterms:W3CDTF">2010-05-23T14:28:12Z</dcterms:created>
  <dcterms:modified xsi:type="dcterms:W3CDTF">2018-04-16T06:38:59Z</dcterms:modified>
</cp:coreProperties>
</file>