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4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89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0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2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0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8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7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7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7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71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B1A5-3E1C-CC4E-BA4A-A5D7D561DAA0}" type="datetimeFigureOut">
              <a:rPr kumimoji="1" lang="zh-CN" altLang="en-US" smtClean="0"/>
              <a:t>15/10/21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6B05-8C20-FA42-9D84-A7F2622C85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3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045753" y="2457843"/>
            <a:ext cx="3453006" cy="2061921"/>
            <a:chOff x="3045753" y="2457843"/>
            <a:chExt cx="3453006" cy="2061921"/>
          </a:xfrm>
          <a:scene3d>
            <a:camera prst="isometricOffAxis1Right"/>
            <a:lightRig rig="threePt" dir="t"/>
          </a:scene3d>
        </p:grpSpPr>
        <p:sp>
          <p:nvSpPr>
            <p:cNvPr id="6" name="空心弧 5"/>
            <p:cNvSpPr/>
            <p:nvPr/>
          </p:nvSpPr>
          <p:spPr>
            <a:xfrm rot="5400000" flipV="1">
              <a:off x="3241085" y="2814744"/>
              <a:ext cx="1047816" cy="1438479"/>
            </a:xfrm>
            <a:prstGeom prst="blockArc">
              <a:avLst>
                <a:gd name="adj1" fmla="val 10800000"/>
                <a:gd name="adj2" fmla="val 0"/>
                <a:gd name="adj3" fmla="val 10492"/>
              </a:avLst>
            </a:prstGeom>
            <a:ln>
              <a:noFill/>
            </a:ln>
            <a:sp3d>
              <a:bevelT prst="angle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463793" y="2672269"/>
              <a:ext cx="2408160" cy="1847495"/>
            </a:xfrm>
            <a:prstGeom prst="ellipse">
              <a:avLst/>
            </a:prstGeom>
            <a:ln>
              <a:noFill/>
            </a:ln>
            <a:sp3d>
              <a:bevelT prst="angle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055805" y="2564904"/>
              <a:ext cx="1224136" cy="288032"/>
            </a:xfrm>
            <a:prstGeom prst="ellipse">
              <a:avLst/>
            </a:prstGeom>
            <a:ln>
              <a:noFill/>
            </a:ln>
            <a:sp3d>
              <a:bevelT prst="angle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566704" y="2457843"/>
              <a:ext cx="214426" cy="214426"/>
            </a:xfrm>
            <a:prstGeom prst="ellipse">
              <a:avLst/>
            </a:prstGeom>
            <a:ln>
              <a:noFill/>
            </a:ln>
            <a:sp3d>
              <a:bevelT prst="angle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608042" y="3216580"/>
              <a:ext cx="1055632" cy="725802"/>
            </a:xfrm>
            <a:prstGeom prst="triangle">
              <a:avLst/>
            </a:prstGeom>
            <a:ln>
              <a:noFill/>
            </a:ln>
            <a:sp3d>
              <a:bevelT prst="angle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1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ertwrew rthgerthtr</dc:creator>
  <cp:lastModifiedBy>ertwrew rthgerthtr</cp:lastModifiedBy>
  <cp:revision>3</cp:revision>
  <dcterms:created xsi:type="dcterms:W3CDTF">2015-03-24T05:08:36Z</dcterms:created>
  <dcterms:modified xsi:type="dcterms:W3CDTF">2015-10-21T15:14:42Z</dcterms:modified>
</cp:coreProperties>
</file>