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90" r:id="rId4"/>
  </p:sldMasterIdLst>
  <p:notesMasterIdLst>
    <p:notesMasterId r:id="rId19"/>
  </p:notesMasterIdLst>
  <p:handoutMasterIdLst>
    <p:handoutMasterId r:id="rId20"/>
  </p:handoutMasterIdLst>
  <p:sldIdLst>
    <p:sldId id="258" r:id="rId5"/>
    <p:sldId id="265" r:id="rId6"/>
    <p:sldId id="291" r:id="rId7"/>
    <p:sldId id="292" r:id="rId8"/>
    <p:sldId id="293" r:id="rId9"/>
    <p:sldId id="300" r:id="rId10"/>
    <p:sldId id="294" r:id="rId11"/>
    <p:sldId id="295" r:id="rId12"/>
    <p:sldId id="302" r:id="rId13"/>
    <p:sldId id="301" r:id="rId14"/>
    <p:sldId id="296" r:id="rId15"/>
    <p:sldId id="297" r:id="rId16"/>
    <p:sldId id="298" r:id="rId17"/>
    <p:sldId id="303" r:id="rId18"/>
  </p:sldIdLst>
  <p:sldSz cx="12192000" cy="6858000"/>
  <p:notesSz cx="6858000" cy="9144000"/>
  <p:custDataLst>
    <p:tags r:id="rId21"/>
  </p:custDataLst>
  <p:defaultTextStyle>
    <a:defPPr>
      <a:defRPr lang="en-US"/>
    </a:defPPr>
    <a:lvl1pPr algn="l" rtl="0" fontAlgn="base">
      <a:spcBef>
        <a:spcPct val="0"/>
      </a:spcBef>
      <a:spcAft>
        <a:spcPct val="0"/>
      </a:spcAft>
      <a:defRPr kern="1200">
        <a:solidFill>
          <a:schemeClr val="tx1"/>
        </a:solidFill>
        <a:latin typeface="Calibri" charset="0"/>
        <a:ea typeface="Geneva" charset="0"/>
        <a:cs typeface="Geneva" charset="0"/>
      </a:defRPr>
    </a:lvl1pPr>
    <a:lvl2pPr marL="457200" algn="l" rtl="0" fontAlgn="base">
      <a:spcBef>
        <a:spcPct val="0"/>
      </a:spcBef>
      <a:spcAft>
        <a:spcPct val="0"/>
      </a:spcAft>
      <a:defRPr kern="1200">
        <a:solidFill>
          <a:schemeClr val="tx1"/>
        </a:solidFill>
        <a:latin typeface="Calibri" charset="0"/>
        <a:ea typeface="Geneva" charset="0"/>
        <a:cs typeface="Geneva" charset="0"/>
      </a:defRPr>
    </a:lvl2pPr>
    <a:lvl3pPr marL="914400" algn="l" rtl="0" fontAlgn="base">
      <a:spcBef>
        <a:spcPct val="0"/>
      </a:spcBef>
      <a:spcAft>
        <a:spcPct val="0"/>
      </a:spcAft>
      <a:defRPr kern="1200">
        <a:solidFill>
          <a:schemeClr val="tx1"/>
        </a:solidFill>
        <a:latin typeface="Calibri" charset="0"/>
        <a:ea typeface="Geneva" charset="0"/>
        <a:cs typeface="Geneva" charset="0"/>
      </a:defRPr>
    </a:lvl3pPr>
    <a:lvl4pPr marL="1371600" algn="l" rtl="0" fontAlgn="base">
      <a:spcBef>
        <a:spcPct val="0"/>
      </a:spcBef>
      <a:spcAft>
        <a:spcPct val="0"/>
      </a:spcAft>
      <a:defRPr kern="1200">
        <a:solidFill>
          <a:schemeClr val="tx1"/>
        </a:solidFill>
        <a:latin typeface="Calibri" charset="0"/>
        <a:ea typeface="Geneva" charset="0"/>
        <a:cs typeface="Geneva" charset="0"/>
      </a:defRPr>
    </a:lvl4pPr>
    <a:lvl5pPr marL="1828800" algn="l" rtl="0" fontAlgn="base">
      <a:spcBef>
        <a:spcPct val="0"/>
      </a:spcBef>
      <a:spcAft>
        <a:spcPct val="0"/>
      </a:spcAft>
      <a:defRPr kern="1200">
        <a:solidFill>
          <a:schemeClr val="tx1"/>
        </a:solidFill>
        <a:latin typeface="Calibri" charset="0"/>
        <a:ea typeface="Geneva" charset="0"/>
        <a:cs typeface="Geneva" charset="0"/>
      </a:defRPr>
    </a:lvl5pPr>
    <a:lvl6pPr marL="2286000" algn="l" defTabSz="457200" rtl="0" eaLnBrk="1" latinLnBrk="0" hangingPunct="1">
      <a:defRPr kern="1200">
        <a:solidFill>
          <a:schemeClr val="tx1"/>
        </a:solidFill>
        <a:latin typeface="Calibri" charset="0"/>
        <a:ea typeface="Geneva" charset="0"/>
        <a:cs typeface="Geneva" charset="0"/>
      </a:defRPr>
    </a:lvl6pPr>
    <a:lvl7pPr marL="2743200" algn="l" defTabSz="457200" rtl="0" eaLnBrk="1" latinLnBrk="0" hangingPunct="1">
      <a:defRPr kern="1200">
        <a:solidFill>
          <a:schemeClr val="tx1"/>
        </a:solidFill>
        <a:latin typeface="Calibri" charset="0"/>
        <a:ea typeface="Geneva" charset="0"/>
        <a:cs typeface="Geneva" charset="0"/>
      </a:defRPr>
    </a:lvl7pPr>
    <a:lvl8pPr marL="3200400" algn="l" defTabSz="457200" rtl="0" eaLnBrk="1" latinLnBrk="0" hangingPunct="1">
      <a:defRPr kern="1200">
        <a:solidFill>
          <a:schemeClr val="tx1"/>
        </a:solidFill>
        <a:latin typeface="Calibri" charset="0"/>
        <a:ea typeface="Geneva" charset="0"/>
        <a:cs typeface="Geneva" charset="0"/>
      </a:defRPr>
    </a:lvl8pPr>
    <a:lvl9pPr marL="3657600" algn="l" defTabSz="457200" rtl="0" eaLnBrk="1" latinLnBrk="0" hangingPunct="1">
      <a:defRPr kern="1200">
        <a:solidFill>
          <a:schemeClr val="tx1"/>
        </a:solidFill>
        <a:latin typeface="Calibri" charset="0"/>
        <a:ea typeface="Geneva" charset="0"/>
        <a:cs typeface="Geneva"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9"/>
    <a:srgbClr val="F8C200"/>
    <a:srgbClr val="829600"/>
    <a:srgbClr val="AFDDD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76879" autoAdjust="0"/>
  </p:normalViewPr>
  <p:slideViewPr>
    <p:cSldViewPr snapToGrid="0">
      <p:cViewPr varScale="1">
        <p:scale>
          <a:sx n="87" d="100"/>
          <a:sy n="87" d="100"/>
        </p:scale>
        <p:origin x="1344" y="96"/>
      </p:cViewPr>
      <p:guideLst>
        <p:guide orient="horz" pos="2160"/>
        <p:guide pos="3840"/>
      </p:guideLst>
    </p:cSldViewPr>
  </p:slid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949E58-1AB9-44B4-86F9-A4A7384A0304}"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n-US"/>
        </a:p>
      </dgm:t>
    </dgm:pt>
    <dgm:pt modelId="{10B41446-7240-4A62-91D7-533E58D8DBA9}">
      <dgm:prSet phldrT="[Text]"/>
      <dgm:spPr>
        <a:solidFill>
          <a:srgbClr val="00B0F0"/>
        </a:solidFill>
      </dgm:spPr>
      <dgm:t>
        <a:bodyPr/>
        <a:lstStyle/>
        <a:p>
          <a:r>
            <a:rPr lang="en-US" dirty="0"/>
            <a:t>Main </a:t>
          </a:r>
        </a:p>
      </dgm:t>
    </dgm:pt>
    <dgm:pt modelId="{ED48E9BE-FFA3-46E7-88EF-71029E789011}" type="parTrans" cxnId="{E623E97F-CEA1-4218-B0FF-7618BB0D3A48}">
      <dgm:prSet/>
      <dgm:spPr/>
      <dgm:t>
        <a:bodyPr/>
        <a:lstStyle/>
        <a:p>
          <a:endParaRPr lang="en-US"/>
        </a:p>
      </dgm:t>
    </dgm:pt>
    <dgm:pt modelId="{F4E6C46B-1F44-4B02-A4FD-A4EBFFC65723}" type="sibTrans" cxnId="{E623E97F-CEA1-4218-B0FF-7618BB0D3A48}">
      <dgm:prSet/>
      <dgm:spPr/>
      <dgm:t>
        <a:bodyPr/>
        <a:lstStyle/>
        <a:p>
          <a:endParaRPr lang="en-US"/>
        </a:p>
      </dgm:t>
    </dgm:pt>
    <dgm:pt modelId="{4001364B-12B0-42B0-BFD5-9B91CE6F964E}">
      <dgm:prSet phldrT="[Text]"/>
      <dgm:spPr>
        <a:solidFill>
          <a:srgbClr val="00B050"/>
        </a:solidFill>
      </dgm:spPr>
      <dgm:t>
        <a:bodyPr/>
        <a:lstStyle/>
        <a:p>
          <a:r>
            <a:rPr lang="en-US" dirty="0"/>
            <a:t>idea</a:t>
          </a:r>
        </a:p>
      </dgm:t>
    </dgm:pt>
    <dgm:pt modelId="{B6159AD3-63FF-4BB8-A0CC-AC3DF3FACEA0}" type="parTrans" cxnId="{49819AB5-6D12-46A4-8A7D-68EEE3E20C21}">
      <dgm:prSet/>
      <dgm:spPr/>
      <dgm:t>
        <a:bodyPr/>
        <a:lstStyle/>
        <a:p>
          <a:endParaRPr lang="en-US" dirty="0"/>
        </a:p>
      </dgm:t>
    </dgm:pt>
    <dgm:pt modelId="{791C9A7E-50C6-485B-AED3-C4C06D7F6BA6}" type="sibTrans" cxnId="{49819AB5-6D12-46A4-8A7D-68EEE3E20C21}">
      <dgm:prSet/>
      <dgm:spPr/>
      <dgm:t>
        <a:bodyPr/>
        <a:lstStyle/>
        <a:p>
          <a:endParaRPr lang="en-US"/>
        </a:p>
      </dgm:t>
    </dgm:pt>
    <dgm:pt modelId="{425F2503-EF43-4AA9-87CC-7F66EFABF2BF}">
      <dgm:prSet phldrT="[Text]"/>
      <dgm:spPr>
        <a:solidFill>
          <a:srgbClr val="C00000"/>
        </a:solidFill>
      </dgm:spPr>
      <dgm:t>
        <a:bodyPr/>
        <a:lstStyle/>
        <a:p>
          <a:r>
            <a:rPr lang="en-US" dirty="0"/>
            <a:t>details</a:t>
          </a:r>
        </a:p>
      </dgm:t>
    </dgm:pt>
    <dgm:pt modelId="{0690A32B-E929-4720-BF00-24F9D1FD0E57}" type="parTrans" cxnId="{2760845E-5155-4215-8012-4165D17759F9}">
      <dgm:prSet/>
      <dgm:spPr/>
      <dgm:t>
        <a:bodyPr/>
        <a:lstStyle/>
        <a:p>
          <a:endParaRPr lang="en-US" dirty="0"/>
        </a:p>
      </dgm:t>
    </dgm:pt>
    <dgm:pt modelId="{802D5FFB-B7EC-4A84-8F4F-349F0AF4C087}" type="sibTrans" cxnId="{2760845E-5155-4215-8012-4165D17759F9}">
      <dgm:prSet/>
      <dgm:spPr/>
      <dgm:t>
        <a:bodyPr/>
        <a:lstStyle/>
        <a:p>
          <a:endParaRPr lang="en-US"/>
        </a:p>
      </dgm:t>
    </dgm:pt>
    <dgm:pt modelId="{FC2985E4-5635-428E-9208-F5BEFC55EBCC}">
      <dgm:prSet phldrT="[Text]"/>
      <dgm:spPr>
        <a:solidFill>
          <a:srgbClr val="C00000"/>
        </a:solidFill>
      </dgm:spPr>
      <dgm:t>
        <a:bodyPr/>
        <a:lstStyle/>
        <a:p>
          <a:r>
            <a:rPr lang="en-US" dirty="0"/>
            <a:t>details</a:t>
          </a:r>
        </a:p>
      </dgm:t>
    </dgm:pt>
    <dgm:pt modelId="{93BF9019-1B45-4E6B-BD79-0B44DFAEA96D}" type="parTrans" cxnId="{7E097C52-CE7A-4E62-B443-6366AA3199B7}">
      <dgm:prSet/>
      <dgm:spPr/>
      <dgm:t>
        <a:bodyPr/>
        <a:lstStyle/>
        <a:p>
          <a:endParaRPr lang="en-US" dirty="0"/>
        </a:p>
      </dgm:t>
    </dgm:pt>
    <dgm:pt modelId="{4A35A6FA-6260-4A52-8ED3-BF9BF6A969A0}" type="sibTrans" cxnId="{7E097C52-CE7A-4E62-B443-6366AA3199B7}">
      <dgm:prSet/>
      <dgm:spPr/>
      <dgm:t>
        <a:bodyPr/>
        <a:lstStyle/>
        <a:p>
          <a:endParaRPr lang="en-US"/>
        </a:p>
      </dgm:t>
    </dgm:pt>
    <dgm:pt modelId="{A3DB0B81-9A69-466D-B6E2-388E490E22E2}">
      <dgm:prSet phldrT="[Text]"/>
      <dgm:spPr>
        <a:solidFill>
          <a:srgbClr val="00B050"/>
        </a:solidFill>
      </dgm:spPr>
      <dgm:t>
        <a:bodyPr/>
        <a:lstStyle/>
        <a:p>
          <a:r>
            <a:rPr lang="en-US" dirty="0"/>
            <a:t>idea</a:t>
          </a:r>
        </a:p>
      </dgm:t>
    </dgm:pt>
    <dgm:pt modelId="{52E9E7E4-53BC-4D9E-9CE6-5DB49FE54C13}" type="parTrans" cxnId="{533C1593-6BBA-4900-91DD-8BAFAA991A27}">
      <dgm:prSet/>
      <dgm:spPr/>
      <dgm:t>
        <a:bodyPr/>
        <a:lstStyle/>
        <a:p>
          <a:endParaRPr lang="en-US" dirty="0"/>
        </a:p>
      </dgm:t>
    </dgm:pt>
    <dgm:pt modelId="{83688D32-440B-44A2-BF04-32026A1B159F}" type="sibTrans" cxnId="{533C1593-6BBA-4900-91DD-8BAFAA991A27}">
      <dgm:prSet/>
      <dgm:spPr/>
      <dgm:t>
        <a:bodyPr/>
        <a:lstStyle/>
        <a:p>
          <a:endParaRPr lang="en-US"/>
        </a:p>
      </dgm:t>
    </dgm:pt>
    <dgm:pt modelId="{931D6CC8-9832-47E1-827F-1580F1745A7E}">
      <dgm:prSet phldrT="[Text]"/>
      <dgm:spPr>
        <a:solidFill>
          <a:srgbClr val="C00000"/>
        </a:solidFill>
      </dgm:spPr>
      <dgm:t>
        <a:bodyPr/>
        <a:lstStyle/>
        <a:p>
          <a:r>
            <a:rPr lang="en-US" dirty="0"/>
            <a:t>details</a:t>
          </a:r>
        </a:p>
      </dgm:t>
    </dgm:pt>
    <dgm:pt modelId="{F61999EE-AF7C-4DC1-B322-A7E7C7EC60BC}" type="parTrans" cxnId="{D8EB80E6-C9B5-4917-8072-C284BDF9B599}">
      <dgm:prSet/>
      <dgm:spPr/>
      <dgm:t>
        <a:bodyPr/>
        <a:lstStyle/>
        <a:p>
          <a:endParaRPr lang="en-US" dirty="0"/>
        </a:p>
      </dgm:t>
    </dgm:pt>
    <dgm:pt modelId="{876F2740-4250-4194-96C0-BB9D0997A1B1}" type="sibTrans" cxnId="{D8EB80E6-C9B5-4917-8072-C284BDF9B599}">
      <dgm:prSet/>
      <dgm:spPr/>
      <dgm:t>
        <a:bodyPr/>
        <a:lstStyle/>
        <a:p>
          <a:endParaRPr lang="en-US"/>
        </a:p>
      </dgm:t>
    </dgm:pt>
    <dgm:pt modelId="{CB6BE26F-6FFF-4097-A0FA-24626644283A}" type="pres">
      <dgm:prSet presAssocID="{00949E58-1AB9-44B4-86F9-A4A7384A0304}" presName="diagram" presStyleCnt="0">
        <dgm:presLayoutVars>
          <dgm:chPref val="1"/>
          <dgm:dir/>
          <dgm:animOne val="branch"/>
          <dgm:animLvl val="lvl"/>
          <dgm:resizeHandles val="exact"/>
        </dgm:presLayoutVars>
      </dgm:prSet>
      <dgm:spPr/>
    </dgm:pt>
    <dgm:pt modelId="{51795284-46CA-4B78-A78D-90987D65BF63}" type="pres">
      <dgm:prSet presAssocID="{10B41446-7240-4A62-91D7-533E58D8DBA9}" presName="root1" presStyleCnt="0"/>
      <dgm:spPr/>
    </dgm:pt>
    <dgm:pt modelId="{6FE0CAA6-2D81-4446-ACB9-9F8C38FACCE6}" type="pres">
      <dgm:prSet presAssocID="{10B41446-7240-4A62-91D7-533E58D8DBA9}" presName="LevelOneTextNode" presStyleLbl="node0" presStyleIdx="0" presStyleCnt="1">
        <dgm:presLayoutVars>
          <dgm:chPref val="3"/>
        </dgm:presLayoutVars>
      </dgm:prSet>
      <dgm:spPr/>
    </dgm:pt>
    <dgm:pt modelId="{A98367A4-0CE4-47DA-8FF7-6B76FD4B4A80}" type="pres">
      <dgm:prSet presAssocID="{10B41446-7240-4A62-91D7-533E58D8DBA9}" presName="level2hierChild" presStyleCnt="0"/>
      <dgm:spPr/>
    </dgm:pt>
    <dgm:pt modelId="{007BEB5B-383F-448E-BCC1-C7378CD0F61D}" type="pres">
      <dgm:prSet presAssocID="{B6159AD3-63FF-4BB8-A0CC-AC3DF3FACEA0}" presName="conn2-1" presStyleLbl="parChTrans1D2" presStyleIdx="0" presStyleCnt="2"/>
      <dgm:spPr/>
    </dgm:pt>
    <dgm:pt modelId="{4CA4EE3E-9654-405A-B502-1F4DB6C8077C}" type="pres">
      <dgm:prSet presAssocID="{B6159AD3-63FF-4BB8-A0CC-AC3DF3FACEA0}" presName="connTx" presStyleLbl="parChTrans1D2" presStyleIdx="0" presStyleCnt="2"/>
      <dgm:spPr/>
    </dgm:pt>
    <dgm:pt modelId="{31F50142-589F-4614-AA2D-BD01FAB393E8}" type="pres">
      <dgm:prSet presAssocID="{4001364B-12B0-42B0-BFD5-9B91CE6F964E}" presName="root2" presStyleCnt="0"/>
      <dgm:spPr/>
    </dgm:pt>
    <dgm:pt modelId="{A6583A33-4357-4740-BE84-1C6835678B9B}" type="pres">
      <dgm:prSet presAssocID="{4001364B-12B0-42B0-BFD5-9B91CE6F964E}" presName="LevelTwoTextNode" presStyleLbl="node2" presStyleIdx="0" presStyleCnt="2">
        <dgm:presLayoutVars>
          <dgm:chPref val="3"/>
        </dgm:presLayoutVars>
      </dgm:prSet>
      <dgm:spPr/>
    </dgm:pt>
    <dgm:pt modelId="{25AB646C-05A7-48EC-A6D9-0C4AFACB1650}" type="pres">
      <dgm:prSet presAssocID="{4001364B-12B0-42B0-BFD5-9B91CE6F964E}" presName="level3hierChild" presStyleCnt="0"/>
      <dgm:spPr/>
    </dgm:pt>
    <dgm:pt modelId="{CEA96179-EC82-47A2-9114-2365F86CD4F5}" type="pres">
      <dgm:prSet presAssocID="{0690A32B-E929-4720-BF00-24F9D1FD0E57}" presName="conn2-1" presStyleLbl="parChTrans1D3" presStyleIdx="0" presStyleCnt="3"/>
      <dgm:spPr/>
    </dgm:pt>
    <dgm:pt modelId="{52F654FF-54BA-4D27-BF1F-CEF3E80D6520}" type="pres">
      <dgm:prSet presAssocID="{0690A32B-E929-4720-BF00-24F9D1FD0E57}" presName="connTx" presStyleLbl="parChTrans1D3" presStyleIdx="0" presStyleCnt="3"/>
      <dgm:spPr/>
    </dgm:pt>
    <dgm:pt modelId="{15B5184C-0443-4E39-A3A9-8270EEB19E48}" type="pres">
      <dgm:prSet presAssocID="{425F2503-EF43-4AA9-87CC-7F66EFABF2BF}" presName="root2" presStyleCnt="0"/>
      <dgm:spPr/>
    </dgm:pt>
    <dgm:pt modelId="{B1A9BAF4-07E0-4337-9108-0120F8E7E300}" type="pres">
      <dgm:prSet presAssocID="{425F2503-EF43-4AA9-87CC-7F66EFABF2BF}" presName="LevelTwoTextNode" presStyleLbl="node3" presStyleIdx="0" presStyleCnt="3">
        <dgm:presLayoutVars>
          <dgm:chPref val="3"/>
        </dgm:presLayoutVars>
      </dgm:prSet>
      <dgm:spPr/>
    </dgm:pt>
    <dgm:pt modelId="{93EA8DC0-F7B1-4A10-BF99-17CB09383CB8}" type="pres">
      <dgm:prSet presAssocID="{425F2503-EF43-4AA9-87CC-7F66EFABF2BF}" presName="level3hierChild" presStyleCnt="0"/>
      <dgm:spPr/>
    </dgm:pt>
    <dgm:pt modelId="{7501C02A-0A1A-42A0-9DCC-D2C403998E28}" type="pres">
      <dgm:prSet presAssocID="{93BF9019-1B45-4E6B-BD79-0B44DFAEA96D}" presName="conn2-1" presStyleLbl="parChTrans1D3" presStyleIdx="1" presStyleCnt="3"/>
      <dgm:spPr/>
    </dgm:pt>
    <dgm:pt modelId="{AD8119D9-4421-4BD5-860F-D6CE3E2F9564}" type="pres">
      <dgm:prSet presAssocID="{93BF9019-1B45-4E6B-BD79-0B44DFAEA96D}" presName="connTx" presStyleLbl="parChTrans1D3" presStyleIdx="1" presStyleCnt="3"/>
      <dgm:spPr/>
    </dgm:pt>
    <dgm:pt modelId="{0322FBB9-5ADB-45FB-951B-FC093C3D5F82}" type="pres">
      <dgm:prSet presAssocID="{FC2985E4-5635-428E-9208-F5BEFC55EBCC}" presName="root2" presStyleCnt="0"/>
      <dgm:spPr/>
    </dgm:pt>
    <dgm:pt modelId="{85316EA2-283D-460B-99BE-5609EFBBA564}" type="pres">
      <dgm:prSet presAssocID="{FC2985E4-5635-428E-9208-F5BEFC55EBCC}" presName="LevelTwoTextNode" presStyleLbl="node3" presStyleIdx="1" presStyleCnt="3">
        <dgm:presLayoutVars>
          <dgm:chPref val="3"/>
        </dgm:presLayoutVars>
      </dgm:prSet>
      <dgm:spPr/>
    </dgm:pt>
    <dgm:pt modelId="{7C1258AB-3F76-43C8-8AC3-8354DD976243}" type="pres">
      <dgm:prSet presAssocID="{FC2985E4-5635-428E-9208-F5BEFC55EBCC}" presName="level3hierChild" presStyleCnt="0"/>
      <dgm:spPr/>
    </dgm:pt>
    <dgm:pt modelId="{28083B56-A961-4EEB-89BA-4C5266A835C3}" type="pres">
      <dgm:prSet presAssocID="{52E9E7E4-53BC-4D9E-9CE6-5DB49FE54C13}" presName="conn2-1" presStyleLbl="parChTrans1D2" presStyleIdx="1" presStyleCnt="2"/>
      <dgm:spPr/>
    </dgm:pt>
    <dgm:pt modelId="{3688A872-863F-4198-A3C8-043A372DBDD7}" type="pres">
      <dgm:prSet presAssocID="{52E9E7E4-53BC-4D9E-9CE6-5DB49FE54C13}" presName="connTx" presStyleLbl="parChTrans1D2" presStyleIdx="1" presStyleCnt="2"/>
      <dgm:spPr/>
    </dgm:pt>
    <dgm:pt modelId="{98D37D73-C8CE-45AB-B22D-A94465C5EF41}" type="pres">
      <dgm:prSet presAssocID="{A3DB0B81-9A69-466D-B6E2-388E490E22E2}" presName="root2" presStyleCnt="0"/>
      <dgm:spPr/>
    </dgm:pt>
    <dgm:pt modelId="{C49CBD6C-4055-4374-9D88-B42800FA68A0}" type="pres">
      <dgm:prSet presAssocID="{A3DB0B81-9A69-466D-B6E2-388E490E22E2}" presName="LevelTwoTextNode" presStyleLbl="node2" presStyleIdx="1" presStyleCnt="2">
        <dgm:presLayoutVars>
          <dgm:chPref val="3"/>
        </dgm:presLayoutVars>
      </dgm:prSet>
      <dgm:spPr/>
    </dgm:pt>
    <dgm:pt modelId="{ED9520D9-E464-4785-9F8C-4BCFCEEE9260}" type="pres">
      <dgm:prSet presAssocID="{A3DB0B81-9A69-466D-B6E2-388E490E22E2}" presName="level3hierChild" presStyleCnt="0"/>
      <dgm:spPr/>
    </dgm:pt>
    <dgm:pt modelId="{4A624380-801E-40A5-902D-B9BEBADF7067}" type="pres">
      <dgm:prSet presAssocID="{F61999EE-AF7C-4DC1-B322-A7E7C7EC60BC}" presName="conn2-1" presStyleLbl="parChTrans1D3" presStyleIdx="2" presStyleCnt="3"/>
      <dgm:spPr/>
    </dgm:pt>
    <dgm:pt modelId="{9BA12644-F471-472A-921B-235AEDDFC6DF}" type="pres">
      <dgm:prSet presAssocID="{F61999EE-AF7C-4DC1-B322-A7E7C7EC60BC}" presName="connTx" presStyleLbl="parChTrans1D3" presStyleIdx="2" presStyleCnt="3"/>
      <dgm:spPr/>
    </dgm:pt>
    <dgm:pt modelId="{88C4E639-2F50-45DD-9EC8-C64535337046}" type="pres">
      <dgm:prSet presAssocID="{931D6CC8-9832-47E1-827F-1580F1745A7E}" presName="root2" presStyleCnt="0"/>
      <dgm:spPr/>
    </dgm:pt>
    <dgm:pt modelId="{39973EAA-CE11-471D-BEE3-46745903820A}" type="pres">
      <dgm:prSet presAssocID="{931D6CC8-9832-47E1-827F-1580F1745A7E}" presName="LevelTwoTextNode" presStyleLbl="node3" presStyleIdx="2" presStyleCnt="3">
        <dgm:presLayoutVars>
          <dgm:chPref val="3"/>
        </dgm:presLayoutVars>
      </dgm:prSet>
      <dgm:spPr/>
    </dgm:pt>
    <dgm:pt modelId="{0E207431-E8EA-4F6D-B6C2-6C0CEF25CFDA}" type="pres">
      <dgm:prSet presAssocID="{931D6CC8-9832-47E1-827F-1580F1745A7E}" presName="level3hierChild" presStyleCnt="0"/>
      <dgm:spPr/>
    </dgm:pt>
  </dgm:ptLst>
  <dgm:cxnLst>
    <dgm:cxn modelId="{F42EB70B-6953-4D1D-AE2F-46FE911D3A76}" type="presOf" srcId="{F61999EE-AF7C-4DC1-B322-A7E7C7EC60BC}" destId="{9BA12644-F471-472A-921B-235AEDDFC6DF}" srcOrd="1" destOrd="0" presId="urn:microsoft.com/office/officeart/2005/8/layout/hierarchy2"/>
    <dgm:cxn modelId="{26675116-681C-4098-9829-5C6CE0C150D5}" type="presOf" srcId="{931D6CC8-9832-47E1-827F-1580F1745A7E}" destId="{39973EAA-CE11-471D-BEE3-46745903820A}" srcOrd="0" destOrd="0" presId="urn:microsoft.com/office/officeart/2005/8/layout/hierarchy2"/>
    <dgm:cxn modelId="{B864FC25-D8E1-4B23-93F6-3E6FCF4BBBEE}" type="presOf" srcId="{B6159AD3-63FF-4BB8-A0CC-AC3DF3FACEA0}" destId="{007BEB5B-383F-448E-BCC1-C7378CD0F61D}" srcOrd="0" destOrd="0" presId="urn:microsoft.com/office/officeart/2005/8/layout/hierarchy2"/>
    <dgm:cxn modelId="{EE4B0129-2AE7-4447-BDC8-7E590FDBF297}" type="presOf" srcId="{0690A32B-E929-4720-BF00-24F9D1FD0E57}" destId="{CEA96179-EC82-47A2-9114-2365F86CD4F5}" srcOrd="0" destOrd="0" presId="urn:microsoft.com/office/officeart/2005/8/layout/hierarchy2"/>
    <dgm:cxn modelId="{284F682B-93B4-4245-A8D7-0E6773EA5B08}" type="presOf" srcId="{10B41446-7240-4A62-91D7-533E58D8DBA9}" destId="{6FE0CAA6-2D81-4446-ACB9-9F8C38FACCE6}" srcOrd="0" destOrd="0" presId="urn:microsoft.com/office/officeart/2005/8/layout/hierarchy2"/>
    <dgm:cxn modelId="{621E9A33-832D-478D-8317-0B8F06C040FE}" type="presOf" srcId="{B6159AD3-63FF-4BB8-A0CC-AC3DF3FACEA0}" destId="{4CA4EE3E-9654-405A-B502-1F4DB6C8077C}" srcOrd="1" destOrd="0" presId="urn:microsoft.com/office/officeart/2005/8/layout/hierarchy2"/>
    <dgm:cxn modelId="{2760845E-5155-4215-8012-4165D17759F9}" srcId="{4001364B-12B0-42B0-BFD5-9B91CE6F964E}" destId="{425F2503-EF43-4AA9-87CC-7F66EFABF2BF}" srcOrd="0" destOrd="0" parTransId="{0690A32B-E929-4720-BF00-24F9D1FD0E57}" sibTransId="{802D5FFB-B7EC-4A84-8F4F-349F0AF4C087}"/>
    <dgm:cxn modelId="{6CBC5A63-BFB8-4547-92E0-32A280CB558A}" type="presOf" srcId="{A3DB0B81-9A69-466D-B6E2-388E490E22E2}" destId="{C49CBD6C-4055-4374-9D88-B42800FA68A0}" srcOrd="0" destOrd="0" presId="urn:microsoft.com/office/officeart/2005/8/layout/hierarchy2"/>
    <dgm:cxn modelId="{9E29A645-B2BB-48C4-ADBC-35A5E29A139F}" type="presOf" srcId="{00949E58-1AB9-44B4-86F9-A4A7384A0304}" destId="{CB6BE26F-6FFF-4097-A0FA-24626644283A}" srcOrd="0" destOrd="0" presId="urn:microsoft.com/office/officeart/2005/8/layout/hierarchy2"/>
    <dgm:cxn modelId="{9C6B1F6C-8AD5-4D03-BA17-4D082943B87D}" type="presOf" srcId="{FC2985E4-5635-428E-9208-F5BEFC55EBCC}" destId="{85316EA2-283D-460B-99BE-5609EFBBA564}" srcOrd="0" destOrd="0" presId="urn:microsoft.com/office/officeart/2005/8/layout/hierarchy2"/>
    <dgm:cxn modelId="{5BAE3A6D-81AC-40F6-A837-C7F0D7C29DEB}" type="presOf" srcId="{4001364B-12B0-42B0-BFD5-9B91CE6F964E}" destId="{A6583A33-4357-4740-BE84-1C6835678B9B}" srcOrd="0" destOrd="0" presId="urn:microsoft.com/office/officeart/2005/8/layout/hierarchy2"/>
    <dgm:cxn modelId="{7E097C52-CE7A-4E62-B443-6366AA3199B7}" srcId="{4001364B-12B0-42B0-BFD5-9B91CE6F964E}" destId="{FC2985E4-5635-428E-9208-F5BEFC55EBCC}" srcOrd="1" destOrd="0" parTransId="{93BF9019-1B45-4E6B-BD79-0B44DFAEA96D}" sibTransId="{4A35A6FA-6260-4A52-8ED3-BF9BF6A969A0}"/>
    <dgm:cxn modelId="{199D4E7F-C8FD-46F6-9CE5-D4FC27F88761}" type="presOf" srcId="{93BF9019-1B45-4E6B-BD79-0B44DFAEA96D}" destId="{AD8119D9-4421-4BD5-860F-D6CE3E2F9564}" srcOrd="1" destOrd="0" presId="urn:microsoft.com/office/officeart/2005/8/layout/hierarchy2"/>
    <dgm:cxn modelId="{E623E97F-CEA1-4218-B0FF-7618BB0D3A48}" srcId="{00949E58-1AB9-44B4-86F9-A4A7384A0304}" destId="{10B41446-7240-4A62-91D7-533E58D8DBA9}" srcOrd="0" destOrd="0" parTransId="{ED48E9BE-FFA3-46E7-88EF-71029E789011}" sibTransId="{F4E6C46B-1F44-4B02-A4FD-A4EBFFC65723}"/>
    <dgm:cxn modelId="{7434BB90-2C14-42A1-957A-70D5DA5320D7}" type="presOf" srcId="{0690A32B-E929-4720-BF00-24F9D1FD0E57}" destId="{52F654FF-54BA-4D27-BF1F-CEF3E80D6520}" srcOrd="1" destOrd="0" presId="urn:microsoft.com/office/officeart/2005/8/layout/hierarchy2"/>
    <dgm:cxn modelId="{533C1593-6BBA-4900-91DD-8BAFAA991A27}" srcId="{10B41446-7240-4A62-91D7-533E58D8DBA9}" destId="{A3DB0B81-9A69-466D-B6E2-388E490E22E2}" srcOrd="1" destOrd="0" parTransId="{52E9E7E4-53BC-4D9E-9CE6-5DB49FE54C13}" sibTransId="{83688D32-440B-44A2-BF04-32026A1B159F}"/>
    <dgm:cxn modelId="{49819AB5-6D12-46A4-8A7D-68EEE3E20C21}" srcId="{10B41446-7240-4A62-91D7-533E58D8DBA9}" destId="{4001364B-12B0-42B0-BFD5-9B91CE6F964E}" srcOrd="0" destOrd="0" parTransId="{B6159AD3-63FF-4BB8-A0CC-AC3DF3FACEA0}" sibTransId="{791C9A7E-50C6-485B-AED3-C4C06D7F6BA6}"/>
    <dgm:cxn modelId="{0D5B2ABE-56F5-481E-888E-F306B7A5ACF0}" type="presOf" srcId="{425F2503-EF43-4AA9-87CC-7F66EFABF2BF}" destId="{B1A9BAF4-07E0-4337-9108-0120F8E7E300}" srcOrd="0" destOrd="0" presId="urn:microsoft.com/office/officeart/2005/8/layout/hierarchy2"/>
    <dgm:cxn modelId="{3F8DE8CB-D299-4A3C-9EA5-1C34F686A4AF}" type="presOf" srcId="{93BF9019-1B45-4E6B-BD79-0B44DFAEA96D}" destId="{7501C02A-0A1A-42A0-9DCC-D2C403998E28}" srcOrd="0" destOrd="0" presId="urn:microsoft.com/office/officeart/2005/8/layout/hierarchy2"/>
    <dgm:cxn modelId="{593D4DD0-5AB7-496A-83F3-51D0B00C40A7}" type="presOf" srcId="{52E9E7E4-53BC-4D9E-9CE6-5DB49FE54C13}" destId="{3688A872-863F-4198-A3C8-043A372DBDD7}" srcOrd="1" destOrd="0" presId="urn:microsoft.com/office/officeart/2005/8/layout/hierarchy2"/>
    <dgm:cxn modelId="{E0C228DD-B49D-49C4-BD04-D7FFD45B94DF}" type="presOf" srcId="{52E9E7E4-53BC-4D9E-9CE6-5DB49FE54C13}" destId="{28083B56-A961-4EEB-89BA-4C5266A835C3}" srcOrd="0" destOrd="0" presId="urn:microsoft.com/office/officeart/2005/8/layout/hierarchy2"/>
    <dgm:cxn modelId="{D8EB80E6-C9B5-4917-8072-C284BDF9B599}" srcId="{A3DB0B81-9A69-466D-B6E2-388E490E22E2}" destId="{931D6CC8-9832-47E1-827F-1580F1745A7E}" srcOrd="0" destOrd="0" parTransId="{F61999EE-AF7C-4DC1-B322-A7E7C7EC60BC}" sibTransId="{876F2740-4250-4194-96C0-BB9D0997A1B1}"/>
    <dgm:cxn modelId="{257F55E8-6990-485A-B267-3818B5B1B424}" type="presOf" srcId="{F61999EE-AF7C-4DC1-B322-A7E7C7EC60BC}" destId="{4A624380-801E-40A5-902D-B9BEBADF7067}" srcOrd="0" destOrd="0" presId="urn:microsoft.com/office/officeart/2005/8/layout/hierarchy2"/>
    <dgm:cxn modelId="{BD281239-7204-4095-9144-5EC150D69CBE}" type="presParOf" srcId="{CB6BE26F-6FFF-4097-A0FA-24626644283A}" destId="{51795284-46CA-4B78-A78D-90987D65BF63}" srcOrd="0" destOrd="0" presId="urn:microsoft.com/office/officeart/2005/8/layout/hierarchy2"/>
    <dgm:cxn modelId="{48BD193C-6EB8-4C38-8B1E-26E4792B0F25}" type="presParOf" srcId="{51795284-46CA-4B78-A78D-90987D65BF63}" destId="{6FE0CAA6-2D81-4446-ACB9-9F8C38FACCE6}" srcOrd="0" destOrd="0" presId="urn:microsoft.com/office/officeart/2005/8/layout/hierarchy2"/>
    <dgm:cxn modelId="{DC007C22-0D59-4A5C-A44C-1A75506B04E9}" type="presParOf" srcId="{51795284-46CA-4B78-A78D-90987D65BF63}" destId="{A98367A4-0CE4-47DA-8FF7-6B76FD4B4A80}" srcOrd="1" destOrd="0" presId="urn:microsoft.com/office/officeart/2005/8/layout/hierarchy2"/>
    <dgm:cxn modelId="{C12B2E57-F739-4281-8CCA-1EC2E582DBC0}" type="presParOf" srcId="{A98367A4-0CE4-47DA-8FF7-6B76FD4B4A80}" destId="{007BEB5B-383F-448E-BCC1-C7378CD0F61D}" srcOrd="0" destOrd="0" presId="urn:microsoft.com/office/officeart/2005/8/layout/hierarchy2"/>
    <dgm:cxn modelId="{5B250176-DB5E-4001-85F8-6548DC04D46E}" type="presParOf" srcId="{007BEB5B-383F-448E-BCC1-C7378CD0F61D}" destId="{4CA4EE3E-9654-405A-B502-1F4DB6C8077C}" srcOrd="0" destOrd="0" presId="urn:microsoft.com/office/officeart/2005/8/layout/hierarchy2"/>
    <dgm:cxn modelId="{D1A6E1FC-F622-41CB-A943-EEAAD005A59A}" type="presParOf" srcId="{A98367A4-0CE4-47DA-8FF7-6B76FD4B4A80}" destId="{31F50142-589F-4614-AA2D-BD01FAB393E8}" srcOrd="1" destOrd="0" presId="urn:microsoft.com/office/officeart/2005/8/layout/hierarchy2"/>
    <dgm:cxn modelId="{948DDB8D-CDF4-4B41-A09E-FDA68983AD15}" type="presParOf" srcId="{31F50142-589F-4614-AA2D-BD01FAB393E8}" destId="{A6583A33-4357-4740-BE84-1C6835678B9B}" srcOrd="0" destOrd="0" presId="urn:microsoft.com/office/officeart/2005/8/layout/hierarchy2"/>
    <dgm:cxn modelId="{4BF0C632-439B-4A27-AF3C-37433E07B1B6}" type="presParOf" srcId="{31F50142-589F-4614-AA2D-BD01FAB393E8}" destId="{25AB646C-05A7-48EC-A6D9-0C4AFACB1650}" srcOrd="1" destOrd="0" presId="urn:microsoft.com/office/officeart/2005/8/layout/hierarchy2"/>
    <dgm:cxn modelId="{B22E7246-1634-439A-9654-8E8FA74FEB75}" type="presParOf" srcId="{25AB646C-05A7-48EC-A6D9-0C4AFACB1650}" destId="{CEA96179-EC82-47A2-9114-2365F86CD4F5}" srcOrd="0" destOrd="0" presId="urn:microsoft.com/office/officeart/2005/8/layout/hierarchy2"/>
    <dgm:cxn modelId="{EA70B970-1E94-41D2-97D3-ED5BC8A25736}" type="presParOf" srcId="{CEA96179-EC82-47A2-9114-2365F86CD4F5}" destId="{52F654FF-54BA-4D27-BF1F-CEF3E80D6520}" srcOrd="0" destOrd="0" presId="urn:microsoft.com/office/officeart/2005/8/layout/hierarchy2"/>
    <dgm:cxn modelId="{25097381-2A1A-428D-B68F-2EA4B3C018E1}" type="presParOf" srcId="{25AB646C-05A7-48EC-A6D9-0C4AFACB1650}" destId="{15B5184C-0443-4E39-A3A9-8270EEB19E48}" srcOrd="1" destOrd="0" presId="urn:microsoft.com/office/officeart/2005/8/layout/hierarchy2"/>
    <dgm:cxn modelId="{83917359-68F2-4A97-A635-0D8C072EDFEF}" type="presParOf" srcId="{15B5184C-0443-4E39-A3A9-8270EEB19E48}" destId="{B1A9BAF4-07E0-4337-9108-0120F8E7E300}" srcOrd="0" destOrd="0" presId="urn:microsoft.com/office/officeart/2005/8/layout/hierarchy2"/>
    <dgm:cxn modelId="{4DEBCA20-E43E-46C4-83C4-71F3B3537E93}" type="presParOf" srcId="{15B5184C-0443-4E39-A3A9-8270EEB19E48}" destId="{93EA8DC0-F7B1-4A10-BF99-17CB09383CB8}" srcOrd="1" destOrd="0" presId="urn:microsoft.com/office/officeart/2005/8/layout/hierarchy2"/>
    <dgm:cxn modelId="{A00B66EE-8F46-4D95-A784-AC55BD0E1FD7}" type="presParOf" srcId="{25AB646C-05A7-48EC-A6D9-0C4AFACB1650}" destId="{7501C02A-0A1A-42A0-9DCC-D2C403998E28}" srcOrd="2" destOrd="0" presId="urn:microsoft.com/office/officeart/2005/8/layout/hierarchy2"/>
    <dgm:cxn modelId="{46A29802-C772-41D7-9D75-4ADF477B6755}" type="presParOf" srcId="{7501C02A-0A1A-42A0-9DCC-D2C403998E28}" destId="{AD8119D9-4421-4BD5-860F-D6CE3E2F9564}" srcOrd="0" destOrd="0" presId="urn:microsoft.com/office/officeart/2005/8/layout/hierarchy2"/>
    <dgm:cxn modelId="{AB8574B5-5114-45DD-9E3B-193076022F57}" type="presParOf" srcId="{25AB646C-05A7-48EC-A6D9-0C4AFACB1650}" destId="{0322FBB9-5ADB-45FB-951B-FC093C3D5F82}" srcOrd="3" destOrd="0" presId="urn:microsoft.com/office/officeart/2005/8/layout/hierarchy2"/>
    <dgm:cxn modelId="{290CFC51-6260-44BC-B2FB-E7E4FC398EAE}" type="presParOf" srcId="{0322FBB9-5ADB-45FB-951B-FC093C3D5F82}" destId="{85316EA2-283D-460B-99BE-5609EFBBA564}" srcOrd="0" destOrd="0" presId="urn:microsoft.com/office/officeart/2005/8/layout/hierarchy2"/>
    <dgm:cxn modelId="{9CBDEB97-4C6E-45AD-9B01-EC7F03A3450A}" type="presParOf" srcId="{0322FBB9-5ADB-45FB-951B-FC093C3D5F82}" destId="{7C1258AB-3F76-43C8-8AC3-8354DD976243}" srcOrd="1" destOrd="0" presId="urn:microsoft.com/office/officeart/2005/8/layout/hierarchy2"/>
    <dgm:cxn modelId="{87FFF9AC-2575-41F3-A6C0-2E784783630B}" type="presParOf" srcId="{A98367A4-0CE4-47DA-8FF7-6B76FD4B4A80}" destId="{28083B56-A961-4EEB-89BA-4C5266A835C3}" srcOrd="2" destOrd="0" presId="urn:microsoft.com/office/officeart/2005/8/layout/hierarchy2"/>
    <dgm:cxn modelId="{4C1D59A3-C476-44B7-896E-3E79139BECB9}" type="presParOf" srcId="{28083B56-A961-4EEB-89BA-4C5266A835C3}" destId="{3688A872-863F-4198-A3C8-043A372DBDD7}" srcOrd="0" destOrd="0" presId="urn:microsoft.com/office/officeart/2005/8/layout/hierarchy2"/>
    <dgm:cxn modelId="{E3D47436-B393-456F-B432-35637C32363E}" type="presParOf" srcId="{A98367A4-0CE4-47DA-8FF7-6B76FD4B4A80}" destId="{98D37D73-C8CE-45AB-B22D-A94465C5EF41}" srcOrd="3" destOrd="0" presId="urn:microsoft.com/office/officeart/2005/8/layout/hierarchy2"/>
    <dgm:cxn modelId="{08753F4C-06E1-4B8A-851D-EBE7D462A3D3}" type="presParOf" srcId="{98D37D73-C8CE-45AB-B22D-A94465C5EF41}" destId="{C49CBD6C-4055-4374-9D88-B42800FA68A0}" srcOrd="0" destOrd="0" presId="urn:microsoft.com/office/officeart/2005/8/layout/hierarchy2"/>
    <dgm:cxn modelId="{8B28E339-3458-468D-9BB2-1CCCEAD6A14F}" type="presParOf" srcId="{98D37D73-C8CE-45AB-B22D-A94465C5EF41}" destId="{ED9520D9-E464-4785-9F8C-4BCFCEEE9260}" srcOrd="1" destOrd="0" presId="urn:microsoft.com/office/officeart/2005/8/layout/hierarchy2"/>
    <dgm:cxn modelId="{2626084D-FF1C-40BF-A550-44E4C56D6B99}" type="presParOf" srcId="{ED9520D9-E464-4785-9F8C-4BCFCEEE9260}" destId="{4A624380-801E-40A5-902D-B9BEBADF7067}" srcOrd="0" destOrd="0" presId="urn:microsoft.com/office/officeart/2005/8/layout/hierarchy2"/>
    <dgm:cxn modelId="{7895539E-A673-43B9-939F-C630C2F0CF65}" type="presParOf" srcId="{4A624380-801E-40A5-902D-B9BEBADF7067}" destId="{9BA12644-F471-472A-921B-235AEDDFC6DF}" srcOrd="0" destOrd="0" presId="urn:microsoft.com/office/officeart/2005/8/layout/hierarchy2"/>
    <dgm:cxn modelId="{60BAB50F-D152-41D1-A304-B90685E5487C}" type="presParOf" srcId="{ED9520D9-E464-4785-9F8C-4BCFCEEE9260}" destId="{88C4E639-2F50-45DD-9EC8-C64535337046}" srcOrd="1" destOrd="0" presId="urn:microsoft.com/office/officeart/2005/8/layout/hierarchy2"/>
    <dgm:cxn modelId="{56173588-2E1E-4DD7-9C8F-1867CCC83261}" type="presParOf" srcId="{88C4E639-2F50-45DD-9EC8-C64535337046}" destId="{39973EAA-CE11-471D-BEE3-46745903820A}" srcOrd="0" destOrd="0" presId="urn:microsoft.com/office/officeart/2005/8/layout/hierarchy2"/>
    <dgm:cxn modelId="{93648C05-F7A7-43CE-AF69-4180045D5BAA}" type="presParOf" srcId="{88C4E639-2F50-45DD-9EC8-C64535337046}" destId="{0E207431-E8EA-4F6D-B6C2-6C0CEF25CFD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0CAA6-2D81-4446-ACB9-9F8C38FACCE6}">
      <dsp:nvSpPr>
        <dsp:cNvPr id="0" name=""/>
        <dsp:cNvSpPr/>
      </dsp:nvSpPr>
      <dsp:spPr>
        <a:xfrm>
          <a:off x="72904" y="1819302"/>
          <a:ext cx="2528366" cy="1264183"/>
        </a:xfrm>
        <a:prstGeom prst="roundRect">
          <a:avLst>
            <a:gd name="adj" fmla="val 10000"/>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Main </a:t>
          </a:r>
        </a:p>
      </dsp:txBody>
      <dsp:txXfrm>
        <a:off x="109931" y="1856329"/>
        <a:ext cx="2454312" cy="1190129"/>
      </dsp:txXfrm>
    </dsp:sp>
    <dsp:sp modelId="{007BEB5B-383F-448E-BCC1-C7378CD0F61D}">
      <dsp:nvSpPr>
        <dsp:cNvPr id="0" name=""/>
        <dsp:cNvSpPr/>
      </dsp:nvSpPr>
      <dsp:spPr>
        <a:xfrm rot="18770822">
          <a:off x="2363354" y="1878968"/>
          <a:ext cx="1487179" cy="54492"/>
        </a:xfrm>
        <a:custGeom>
          <a:avLst/>
          <a:gdLst/>
          <a:ahLst/>
          <a:cxnLst/>
          <a:rect l="0" t="0" r="0" b="0"/>
          <a:pathLst>
            <a:path>
              <a:moveTo>
                <a:pt x="0" y="27246"/>
              </a:moveTo>
              <a:lnTo>
                <a:pt x="1487179" y="27246"/>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069764" y="1869035"/>
        <a:ext cx="74358" cy="74358"/>
      </dsp:txXfrm>
    </dsp:sp>
    <dsp:sp modelId="{A6583A33-4357-4740-BE84-1C6835678B9B}">
      <dsp:nvSpPr>
        <dsp:cNvPr id="0" name=""/>
        <dsp:cNvSpPr/>
      </dsp:nvSpPr>
      <dsp:spPr>
        <a:xfrm>
          <a:off x="3612616" y="728944"/>
          <a:ext cx="2528366" cy="1264183"/>
        </a:xfrm>
        <a:prstGeom prst="roundRect">
          <a:avLst>
            <a:gd name="adj" fmla="val 10000"/>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idea</a:t>
          </a:r>
        </a:p>
      </dsp:txBody>
      <dsp:txXfrm>
        <a:off x="3649643" y="765971"/>
        <a:ext cx="2454312" cy="1190129"/>
      </dsp:txXfrm>
    </dsp:sp>
    <dsp:sp modelId="{CEA96179-EC82-47A2-9114-2365F86CD4F5}">
      <dsp:nvSpPr>
        <dsp:cNvPr id="0" name=""/>
        <dsp:cNvSpPr/>
      </dsp:nvSpPr>
      <dsp:spPr>
        <a:xfrm rot="19457599">
          <a:off x="6023917" y="970337"/>
          <a:ext cx="1245476" cy="54492"/>
        </a:xfrm>
        <a:custGeom>
          <a:avLst/>
          <a:gdLst/>
          <a:ahLst/>
          <a:cxnLst/>
          <a:rect l="0" t="0" r="0" b="0"/>
          <a:pathLst>
            <a:path>
              <a:moveTo>
                <a:pt x="0" y="27246"/>
              </a:moveTo>
              <a:lnTo>
                <a:pt x="1245476" y="27246"/>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615519" y="966446"/>
        <a:ext cx="62273" cy="62273"/>
      </dsp:txXfrm>
    </dsp:sp>
    <dsp:sp modelId="{B1A9BAF4-07E0-4337-9108-0120F8E7E300}">
      <dsp:nvSpPr>
        <dsp:cNvPr id="0" name=""/>
        <dsp:cNvSpPr/>
      </dsp:nvSpPr>
      <dsp:spPr>
        <a:xfrm>
          <a:off x="7152329" y="2039"/>
          <a:ext cx="2528366" cy="1264183"/>
        </a:xfrm>
        <a:prstGeom prst="roundRect">
          <a:avLst>
            <a:gd name="adj" fmla="val 10000"/>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details</a:t>
          </a:r>
        </a:p>
      </dsp:txBody>
      <dsp:txXfrm>
        <a:off x="7189356" y="39066"/>
        <a:ext cx="2454312" cy="1190129"/>
      </dsp:txXfrm>
    </dsp:sp>
    <dsp:sp modelId="{7501C02A-0A1A-42A0-9DCC-D2C403998E28}">
      <dsp:nvSpPr>
        <dsp:cNvPr id="0" name=""/>
        <dsp:cNvSpPr/>
      </dsp:nvSpPr>
      <dsp:spPr>
        <a:xfrm rot="2142401">
          <a:off x="6023917" y="1697242"/>
          <a:ext cx="1245476" cy="54492"/>
        </a:xfrm>
        <a:custGeom>
          <a:avLst/>
          <a:gdLst/>
          <a:ahLst/>
          <a:cxnLst/>
          <a:rect l="0" t="0" r="0" b="0"/>
          <a:pathLst>
            <a:path>
              <a:moveTo>
                <a:pt x="0" y="27246"/>
              </a:moveTo>
              <a:lnTo>
                <a:pt x="1245476" y="27246"/>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615519" y="1693351"/>
        <a:ext cx="62273" cy="62273"/>
      </dsp:txXfrm>
    </dsp:sp>
    <dsp:sp modelId="{85316EA2-283D-460B-99BE-5609EFBBA564}">
      <dsp:nvSpPr>
        <dsp:cNvPr id="0" name=""/>
        <dsp:cNvSpPr/>
      </dsp:nvSpPr>
      <dsp:spPr>
        <a:xfrm>
          <a:off x="7152329" y="1455849"/>
          <a:ext cx="2528366" cy="1264183"/>
        </a:xfrm>
        <a:prstGeom prst="roundRect">
          <a:avLst>
            <a:gd name="adj" fmla="val 10000"/>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details</a:t>
          </a:r>
        </a:p>
      </dsp:txBody>
      <dsp:txXfrm>
        <a:off x="7189356" y="1492876"/>
        <a:ext cx="2454312" cy="1190129"/>
      </dsp:txXfrm>
    </dsp:sp>
    <dsp:sp modelId="{28083B56-A961-4EEB-89BA-4C5266A835C3}">
      <dsp:nvSpPr>
        <dsp:cNvPr id="0" name=""/>
        <dsp:cNvSpPr/>
      </dsp:nvSpPr>
      <dsp:spPr>
        <a:xfrm rot="2829178">
          <a:off x="2363354" y="2969326"/>
          <a:ext cx="1487179" cy="54492"/>
        </a:xfrm>
        <a:custGeom>
          <a:avLst/>
          <a:gdLst/>
          <a:ahLst/>
          <a:cxnLst/>
          <a:rect l="0" t="0" r="0" b="0"/>
          <a:pathLst>
            <a:path>
              <a:moveTo>
                <a:pt x="0" y="27246"/>
              </a:moveTo>
              <a:lnTo>
                <a:pt x="1487179" y="27246"/>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069764" y="2959393"/>
        <a:ext cx="74358" cy="74358"/>
      </dsp:txXfrm>
    </dsp:sp>
    <dsp:sp modelId="{C49CBD6C-4055-4374-9D88-B42800FA68A0}">
      <dsp:nvSpPr>
        <dsp:cNvPr id="0" name=""/>
        <dsp:cNvSpPr/>
      </dsp:nvSpPr>
      <dsp:spPr>
        <a:xfrm>
          <a:off x="3612616" y="2909659"/>
          <a:ext cx="2528366" cy="1264183"/>
        </a:xfrm>
        <a:prstGeom prst="roundRect">
          <a:avLst>
            <a:gd name="adj" fmla="val 10000"/>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idea</a:t>
          </a:r>
        </a:p>
      </dsp:txBody>
      <dsp:txXfrm>
        <a:off x="3649643" y="2946686"/>
        <a:ext cx="2454312" cy="1190129"/>
      </dsp:txXfrm>
    </dsp:sp>
    <dsp:sp modelId="{4A624380-801E-40A5-902D-B9BEBADF7067}">
      <dsp:nvSpPr>
        <dsp:cNvPr id="0" name=""/>
        <dsp:cNvSpPr/>
      </dsp:nvSpPr>
      <dsp:spPr>
        <a:xfrm>
          <a:off x="6140983" y="3514505"/>
          <a:ext cx="1011346" cy="54492"/>
        </a:xfrm>
        <a:custGeom>
          <a:avLst/>
          <a:gdLst/>
          <a:ahLst/>
          <a:cxnLst/>
          <a:rect l="0" t="0" r="0" b="0"/>
          <a:pathLst>
            <a:path>
              <a:moveTo>
                <a:pt x="0" y="27246"/>
              </a:moveTo>
              <a:lnTo>
                <a:pt x="1011346" y="27246"/>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621372" y="3516467"/>
        <a:ext cx="50567" cy="50567"/>
      </dsp:txXfrm>
    </dsp:sp>
    <dsp:sp modelId="{39973EAA-CE11-471D-BEE3-46745903820A}">
      <dsp:nvSpPr>
        <dsp:cNvPr id="0" name=""/>
        <dsp:cNvSpPr/>
      </dsp:nvSpPr>
      <dsp:spPr>
        <a:xfrm>
          <a:off x="7152329" y="2909659"/>
          <a:ext cx="2528366" cy="1264183"/>
        </a:xfrm>
        <a:prstGeom prst="roundRect">
          <a:avLst>
            <a:gd name="adj" fmla="val 10000"/>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details</a:t>
          </a:r>
        </a:p>
      </dsp:txBody>
      <dsp:txXfrm>
        <a:off x="7189356" y="2946686"/>
        <a:ext cx="2454312" cy="119012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C1F7C6B9-288F-EE42-A9E2-1948D74BEA65}" type="datetimeFigureOut">
              <a:rPr lang="en-US"/>
              <a:pPr>
                <a:defRPr/>
              </a:pPr>
              <a:t>9/3/2021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90C90ABF-58F1-7C44-8A10-B10399390E2E}" type="slidenum">
              <a:rPr lang="en-US"/>
              <a:pPr>
                <a:defRPr/>
              </a:pPr>
              <a:t>‹#›</a:t>
            </a:fld>
            <a:endParaRPr lang="en-US"/>
          </a:p>
        </p:txBody>
      </p:sp>
    </p:spTree>
    <p:extLst>
      <p:ext uri="{BB962C8B-B14F-4D97-AF65-F5344CB8AC3E}">
        <p14:creationId xmlns:p14="http://schemas.microsoft.com/office/powerpoint/2010/main" val="2646816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CED38D62-1655-7F48-A599-547B9F312E09}" type="datetimeFigureOut">
              <a:rPr lang="en-US"/>
              <a:pPr>
                <a:defRPr/>
              </a:pPr>
              <a:t>9/3/2021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02D91C7C-96FF-4948-A179-D72F13A4ACE8}" type="slidenum">
              <a:rPr lang="en-US"/>
              <a:pPr>
                <a:defRPr/>
              </a:pPr>
              <a:t>‹#›</a:t>
            </a:fld>
            <a:endParaRPr lang="en-US"/>
          </a:p>
        </p:txBody>
      </p:sp>
    </p:spTree>
    <p:extLst>
      <p:ext uri="{BB962C8B-B14F-4D97-AF65-F5344CB8AC3E}">
        <p14:creationId xmlns:p14="http://schemas.microsoft.com/office/powerpoint/2010/main" val="8140028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Geneva" charset="0"/>
        <a:cs typeface="Geneva" charset="0"/>
      </a:defRPr>
    </a:lvl1pPr>
    <a:lvl2pPr marL="457200" algn="l" rtl="0" eaLnBrk="0" fontAlgn="base" hangingPunct="0">
      <a:spcBef>
        <a:spcPct val="30000"/>
      </a:spcBef>
      <a:spcAft>
        <a:spcPct val="0"/>
      </a:spcAft>
      <a:defRPr sz="1200" kern="1200">
        <a:solidFill>
          <a:schemeClr val="tx1"/>
        </a:solidFill>
        <a:latin typeface="+mn-lt"/>
        <a:ea typeface="Geneva" charset="0"/>
        <a:cs typeface="+mn-cs"/>
      </a:defRPr>
    </a:lvl2pPr>
    <a:lvl3pPr marL="914400" algn="l" rtl="0" eaLnBrk="0" fontAlgn="base" hangingPunct="0">
      <a:spcBef>
        <a:spcPct val="30000"/>
      </a:spcBef>
      <a:spcAft>
        <a:spcPct val="0"/>
      </a:spcAft>
      <a:defRPr sz="1200" kern="1200">
        <a:solidFill>
          <a:schemeClr val="tx1"/>
        </a:solidFill>
        <a:latin typeface="+mn-lt"/>
        <a:ea typeface="Geneva" charset="0"/>
        <a:cs typeface="+mn-cs"/>
      </a:defRPr>
    </a:lvl3pPr>
    <a:lvl4pPr marL="1371600" algn="l" rtl="0" eaLnBrk="0" fontAlgn="base" hangingPunct="0">
      <a:spcBef>
        <a:spcPct val="30000"/>
      </a:spcBef>
      <a:spcAft>
        <a:spcPct val="0"/>
      </a:spcAft>
      <a:defRPr sz="1200" kern="1200">
        <a:solidFill>
          <a:schemeClr val="tx1"/>
        </a:solidFill>
        <a:latin typeface="+mn-lt"/>
        <a:ea typeface="Geneva" charset="0"/>
        <a:cs typeface="+mn-cs"/>
      </a:defRPr>
    </a:lvl4pPr>
    <a:lvl5pPr marL="1828800" algn="l" rtl="0" eaLnBrk="0" fontAlgn="base" hangingPunct="0">
      <a:spcBef>
        <a:spcPct val="30000"/>
      </a:spcBef>
      <a:spcAft>
        <a:spcPct val="0"/>
      </a:spcAft>
      <a:defRPr sz="1200" kern="1200">
        <a:solidFill>
          <a:schemeClr val="tx1"/>
        </a:solidFill>
        <a:latin typeface="+mn-lt"/>
        <a:ea typeface="Geneva"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02D91C7C-96FF-4948-A179-D72F13A4ACE8}" type="slidenum">
              <a:rPr lang="en-US" smtClean="0"/>
              <a:pPr>
                <a:defRPr/>
              </a:pPr>
              <a:t>1</a:t>
            </a:fld>
            <a:endParaRPr lang="en-US"/>
          </a:p>
        </p:txBody>
      </p:sp>
    </p:spTree>
    <p:extLst>
      <p:ext uri="{BB962C8B-B14F-4D97-AF65-F5344CB8AC3E}">
        <p14:creationId xmlns:p14="http://schemas.microsoft.com/office/powerpoint/2010/main" val="3510911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defTabSz="947151" eaLnBrk="1" hangingPunct="1">
              <a:spcBef>
                <a:spcPct val="0"/>
              </a:spcBef>
            </a:pPr>
            <a:r>
              <a:rPr lang="en-US" sz="1800" b="1" dirty="0"/>
              <a:t>Colour coding </a:t>
            </a:r>
            <a:r>
              <a:rPr lang="en-US" sz="1800" dirty="0"/>
              <a:t>– Is</a:t>
            </a:r>
            <a:r>
              <a:rPr lang="en-US" sz="1800" baseline="0" dirty="0"/>
              <a:t> great for visual learners but can be a helpful strategy for anyone. One option for </a:t>
            </a:r>
            <a:r>
              <a:rPr lang="en-US" sz="1800" baseline="0" dirty="0" err="1"/>
              <a:t>colour</a:t>
            </a:r>
            <a:r>
              <a:rPr lang="en-US" sz="1800" baseline="0" dirty="0"/>
              <a:t> coding is to </a:t>
            </a:r>
            <a:r>
              <a:rPr lang="en-US" sz="1800" dirty="0"/>
              <a:t>buy different </a:t>
            </a:r>
            <a:r>
              <a:rPr lang="en-US" sz="1800" dirty="0" err="1"/>
              <a:t>coloured</a:t>
            </a:r>
            <a:r>
              <a:rPr lang="en-US" sz="1800" dirty="0"/>
              <a:t> binders &amp; folders for each subject. This will make it easier to locate needed materials before rushing to class or a study session.</a:t>
            </a:r>
            <a:r>
              <a:rPr lang="en-US" sz="1800" baseline="0" dirty="0"/>
              <a:t> Not sure which textbook belongs to which class (often happens at the beginning of a term when there is information overload)? Use a sticker the same </a:t>
            </a:r>
            <a:r>
              <a:rPr lang="en-US" sz="1800" baseline="0" dirty="0" err="1"/>
              <a:t>colour</a:t>
            </a:r>
            <a:r>
              <a:rPr lang="en-US" sz="1800" baseline="0" dirty="0"/>
              <a:t> as the binder/folder chosen for the course and put it on the corresponding text book. </a:t>
            </a:r>
            <a:endParaRPr lang="en-US" sz="1800" dirty="0"/>
          </a:p>
          <a:p>
            <a:pPr defTabSz="947151" eaLnBrk="1" hangingPunct="1">
              <a:spcBef>
                <a:spcPct val="0"/>
              </a:spcBef>
            </a:pPr>
            <a:endParaRPr lang="en-US" sz="1800" dirty="0"/>
          </a:p>
          <a:p>
            <a:pPr defTabSz="947151" eaLnBrk="1" hangingPunct="1">
              <a:spcBef>
                <a:spcPct val="0"/>
              </a:spcBef>
            </a:pPr>
            <a:r>
              <a:rPr lang="en-US" sz="1800" dirty="0"/>
              <a:t>To organize notes using color, first scan the notes to get a general idea of the content of the lecture. Then compare </a:t>
            </a:r>
          </a:p>
          <a:p>
            <a:pPr defTabSz="947151" eaLnBrk="1" hangingPunct="1">
              <a:spcBef>
                <a:spcPct val="0"/>
              </a:spcBef>
            </a:pPr>
            <a:r>
              <a:rPr lang="en-US" sz="1800" dirty="0"/>
              <a:t>the notes to the text book and/or syllabus to determine the major topics covered in the notes. Assign a highlighter color to each of the major topics, and highlight all the information pertaining to each topic using its assigned color. The notes then may be reorganized according to the major topics. </a:t>
            </a:r>
          </a:p>
          <a:p>
            <a:pPr defTabSz="947151" eaLnBrk="1" hangingPunct="1">
              <a:spcBef>
                <a:spcPct val="0"/>
              </a:spcBef>
            </a:pPr>
            <a:endParaRPr lang="en-US" dirty="0"/>
          </a:p>
          <a:p>
            <a:pPr defTabSz="947151" eaLnBrk="1" hangingPunct="1">
              <a:spcBef>
                <a:spcPct val="0"/>
              </a:spcBef>
            </a:pPr>
            <a:r>
              <a:rPr lang="en-US" dirty="0"/>
              <a:t>Graphic organizers</a:t>
            </a:r>
            <a:r>
              <a:rPr lang="en-US" baseline="0" dirty="0"/>
              <a:t> are great to help put information into a meaningful structure to remember or study from and they can be found on the  web by googling “Graphic organizers”.</a:t>
            </a:r>
            <a:endParaRPr lang="en-US" dirty="0"/>
          </a:p>
          <a:p>
            <a:endParaRPr lang="en-US" dirty="0"/>
          </a:p>
        </p:txBody>
      </p:sp>
      <p:sp>
        <p:nvSpPr>
          <p:cNvPr id="4" name="Slide Number Placeholder 3"/>
          <p:cNvSpPr>
            <a:spLocks noGrp="1"/>
          </p:cNvSpPr>
          <p:nvPr>
            <p:ph type="sldNum" sz="quarter" idx="10"/>
          </p:nvPr>
        </p:nvSpPr>
        <p:spPr/>
        <p:txBody>
          <a:bodyPr/>
          <a:lstStyle/>
          <a:p>
            <a:fld id="{D9DFE89B-2195-4B4D-A7C9-75A8F1FF060C}" type="slidenum">
              <a:rPr lang="en-US" smtClean="0"/>
              <a:t>10</a:t>
            </a:fld>
            <a:endParaRPr lang="en-US"/>
          </a:p>
        </p:txBody>
      </p:sp>
    </p:spTree>
    <p:extLst>
      <p:ext uri="{BB962C8B-B14F-4D97-AF65-F5344CB8AC3E}">
        <p14:creationId xmlns:p14="http://schemas.microsoft.com/office/powerpoint/2010/main" val="3711911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9DFE89B-2195-4B4D-A7C9-75A8F1FF060C}" type="slidenum">
              <a:rPr lang="en-US" smtClean="0"/>
              <a:t>11</a:t>
            </a:fld>
            <a:endParaRPr lang="en-US"/>
          </a:p>
        </p:txBody>
      </p:sp>
    </p:spTree>
    <p:extLst>
      <p:ext uri="{BB962C8B-B14F-4D97-AF65-F5344CB8AC3E}">
        <p14:creationId xmlns:p14="http://schemas.microsoft.com/office/powerpoint/2010/main" val="2143424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defTabSz="897301" eaLnBrk="1" fontAlgn="auto" hangingPunct="1">
              <a:spcBef>
                <a:spcPts val="0"/>
              </a:spcBef>
              <a:spcAft>
                <a:spcPts val="0"/>
              </a:spcAft>
              <a:defRPr/>
            </a:pPr>
            <a:r>
              <a:rPr lang="en-US" dirty="0"/>
              <a:t>Pr</a:t>
            </a:r>
            <a:r>
              <a:rPr lang="en-US" baseline="0" dirty="0"/>
              <a:t>ocrastinating generally boils down to either avoidance of pain (“I really don’t want to read all the chapters …”) or not knowing how to get started (“I am so overwhelmed, I am not sure where to get started so I’ll just put it off until later”). </a:t>
            </a:r>
            <a:endParaRPr lang="en-US" dirty="0"/>
          </a:p>
          <a:p>
            <a:pPr defTabSz="897301" eaLnBrk="1" fontAlgn="auto" hangingPunct="1">
              <a:spcBef>
                <a:spcPts val="0"/>
              </a:spcBef>
              <a:spcAft>
                <a:spcPts val="0"/>
              </a:spcAft>
              <a:defRPr/>
            </a:pPr>
            <a:endParaRPr lang="en-US" dirty="0"/>
          </a:p>
          <a:p>
            <a:pPr defTabSz="897301" eaLnBrk="1" fontAlgn="auto" hangingPunct="1">
              <a:spcBef>
                <a:spcPts val="0"/>
              </a:spcBef>
              <a:spcAft>
                <a:spcPts val="0"/>
              </a:spcAft>
              <a:defRPr/>
            </a:pPr>
            <a:r>
              <a:rPr lang="en-US" dirty="0"/>
              <a:t>The best way</a:t>
            </a:r>
            <a:r>
              <a:rPr lang="en-US" baseline="0" dirty="0"/>
              <a:t> to avoid procrastination is to 1) be aware of your time bandits so you can prepare in advance and 2) keep good track of what you need to get done (agenda/calendar) and 3) make goals and a plan to get them done (a prioritized to-do-list is one example). </a:t>
            </a:r>
            <a:endParaRPr lang="en-US" dirty="0"/>
          </a:p>
          <a:p>
            <a:pPr defTabSz="897301" eaLnBrk="1" fontAlgn="auto" hangingPunct="1">
              <a:spcBef>
                <a:spcPts val="0"/>
              </a:spcBef>
              <a:spcAft>
                <a:spcPts val="0"/>
              </a:spcAft>
              <a:defRPr/>
            </a:pPr>
            <a:endParaRPr lang="en-US" dirty="0"/>
          </a:p>
          <a:p>
            <a:pPr defTabSz="897301" eaLnBrk="1" fontAlgn="auto" hangingPunct="1">
              <a:spcBef>
                <a:spcPts val="0"/>
              </a:spcBef>
              <a:spcAft>
                <a:spcPts val="0"/>
              </a:spcAft>
              <a:defRPr/>
            </a:pPr>
            <a:r>
              <a:rPr lang="en-US" dirty="0"/>
              <a:t>Always remember to reward yourself – “If I get all of my reading</a:t>
            </a:r>
            <a:r>
              <a:rPr lang="en-US" baseline="0" dirty="0"/>
              <a:t> done for Observation and Assessment, I can watch the Big Bang Theory” or “If I create all my flashcards tonight for next week’s test, I can have that big Dairy Milk Bar” </a:t>
            </a:r>
            <a:r>
              <a:rPr lang="en-US" baseline="0" dirty="0">
                <a:sym typeface="Wingdings" panose="05000000000000000000" pitchFamily="2" charset="2"/>
              </a:rPr>
              <a:t></a:t>
            </a:r>
          </a:p>
          <a:p>
            <a:pPr defTabSz="897301" eaLnBrk="1" fontAlgn="auto" hangingPunct="1">
              <a:spcBef>
                <a:spcPts val="0"/>
              </a:spcBef>
              <a:spcAft>
                <a:spcPts val="0"/>
              </a:spcAft>
              <a:defRPr/>
            </a:pPr>
            <a:endParaRPr lang="en-US" dirty="0"/>
          </a:p>
          <a:p>
            <a:endParaRPr lang="en-US" dirty="0"/>
          </a:p>
        </p:txBody>
      </p:sp>
      <p:sp>
        <p:nvSpPr>
          <p:cNvPr id="4" name="Slide Number Placeholder 3"/>
          <p:cNvSpPr>
            <a:spLocks noGrp="1"/>
          </p:cNvSpPr>
          <p:nvPr>
            <p:ph type="sldNum" sz="quarter" idx="10"/>
          </p:nvPr>
        </p:nvSpPr>
        <p:spPr/>
        <p:txBody>
          <a:bodyPr/>
          <a:lstStyle/>
          <a:p>
            <a:fld id="{D9DFE89B-2195-4B4D-A7C9-75A8F1FF060C}" type="slidenum">
              <a:rPr lang="en-US" smtClean="0"/>
              <a:t>12</a:t>
            </a:fld>
            <a:endParaRPr lang="en-US"/>
          </a:p>
        </p:txBody>
      </p:sp>
    </p:spTree>
    <p:extLst>
      <p:ext uri="{BB962C8B-B14F-4D97-AF65-F5344CB8AC3E}">
        <p14:creationId xmlns:p14="http://schemas.microsoft.com/office/powerpoint/2010/main" val="2007474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DFE89B-2195-4B4D-A7C9-75A8F1FF060C}" type="slidenum">
              <a:rPr lang="en-US" smtClean="0"/>
              <a:t>13</a:t>
            </a:fld>
            <a:endParaRPr lang="en-US"/>
          </a:p>
        </p:txBody>
      </p:sp>
    </p:spTree>
    <p:extLst>
      <p:ext uri="{BB962C8B-B14F-4D97-AF65-F5344CB8AC3E}">
        <p14:creationId xmlns:p14="http://schemas.microsoft.com/office/powerpoint/2010/main" val="2007474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02D91C7C-96FF-4948-A179-D72F13A4ACE8}" type="slidenum">
              <a:rPr lang="en-US" smtClean="0"/>
              <a:pPr>
                <a:defRPr/>
              </a:pPr>
              <a:t>2</a:t>
            </a:fld>
            <a:endParaRPr lang="en-US"/>
          </a:p>
        </p:txBody>
      </p:sp>
    </p:spTree>
    <p:extLst>
      <p:ext uri="{BB962C8B-B14F-4D97-AF65-F5344CB8AC3E}">
        <p14:creationId xmlns:p14="http://schemas.microsoft.com/office/powerpoint/2010/main" val="3717579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eaLnBrk="1" hangingPunct="1"/>
            <a:r>
              <a:rPr lang="en-US" dirty="0"/>
              <a:t>What is it?</a:t>
            </a:r>
          </a:p>
          <a:p>
            <a:pPr eaLnBrk="1" hangingPunct="1"/>
            <a:endParaRPr lang="en-US" dirty="0"/>
          </a:p>
          <a:p>
            <a:pPr eaLnBrk="1" hangingPunct="1"/>
            <a:r>
              <a:rPr lang="en-US" dirty="0"/>
              <a:t>Keeping track of your time to ensure you get your work done</a:t>
            </a:r>
          </a:p>
          <a:p>
            <a:pPr eaLnBrk="1" hangingPunct="1"/>
            <a:endParaRPr lang="en-US" dirty="0"/>
          </a:p>
          <a:p>
            <a:pPr eaLnBrk="1" hangingPunct="1"/>
            <a:r>
              <a:rPr lang="en-US" dirty="0"/>
              <a:t>Why?</a:t>
            </a:r>
          </a:p>
          <a:p>
            <a:pPr eaLnBrk="1" hangingPunct="1"/>
            <a:endParaRPr lang="en-US" dirty="0"/>
          </a:p>
          <a:p>
            <a:pPr eaLnBrk="1" hangingPunct="1"/>
            <a:r>
              <a:rPr lang="en-US" dirty="0"/>
              <a:t>From Making Your Mark</a:t>
            </a:r>
            <a:r>
              <a:rPr lang="en-US" baseline="0" dirty="0"/>
              <a:t> book:</a:t>
            </a:r>
          </a:p>
          <a:p>
            <a:pPr eaLnBrk="1" hangingPunct="1"/>
            <a:endParaRPr lang="en-US" dirty="0"/>
          </a:p>
          <a:p>
            <a:pPr eaLnBrk="1" hangingPunct="1"/>
            <a:r>
              <a:rPr lang="en-US" dirty="0"/>
              <a:t> - “</a:t>
            </a:r>
            <a:r>
              <a:rPr lang="en-US" b="1" dirty="0"/>
              <a:t>Practice makes perfect </a:t>
            </a:r>
            <a:r>
              <a:rPr lang="en-US" dirty="0"/>
              <a:t>– repetition and review are essential for learning</a:t>
            </a:r>
          </a:p>
          <a:p>
            <a:pPr eaLnBrk="1" hangingPunct="1"/>
            <a:r>
              <a:rPr lang="en-US" dirty="0"/>
              <a:t> </a:t>
            </a:r>
            <a:r>
              <a:rPr lang="en-US" b="1" dirty="0"/>
              <a:t>- Get more done </a:t>
            </a:r>
            <a:r>
              <a:rPr lang="en-US" dirty="0"/>
              <a:t>– if you’ve set aside time in a schedule for studying you can get more than just your homework done you can use that time to get some pre-reading done or review today’s notes so your studying load is lighter overall (no more cramming) </a:t>
            </a:r>
          </a:p>
          <a:p>
            <a:pPr eaLnBrk="1" hangingPunct="1"/>
            <a:r>
              <a:rPr lang="en-US" dirty="0"/>
              <a:t> - </a:t>
            </a:r>
            <a:r>
              <a:rPr lang="en-US" b="1" dirty="0"/>
              <a:t>Become an efficient learner </a:t>
            </a:r>
            <a:r>
              <a:rPr lang="en-US" dirty="0"/>
              <a:t>– if you study in the same place at the same time everyday you become conditioned to study – you don’t waste time trying to get focused.”</a:t>
            </a:r>
          </a:p>
          <a:p>
            <a:pPr eaLnBrk="1" hangingPunct="1"/>
            <a:endParaRPr lang="en-US" dirty="0"/>
          </a:p>
        </p:txBody>
      </p:sp>
      <p:sp>
        <p:nvSpPr>
          <p:cNvPr id="4" name="Slide Number Placeholder 3"/>
          <p:cNvSpPr>
            <a:spLocks noGrp="1"/>
          </p:cNvSpPr>
          <p:nvPr>
            <p:ph type="sldNum" sz="quarter" idx="10"/>
          </p:nvPr>
        </p:nvSpPr>
        <p:spPr/>
        <p:txBody>
          <a:bodyPr/>
          <a:lstStyle/>
          <a:p>
            <a:fld id="{D9DFE89B-2195-4B4D-A7C9-75A8F1FF060C}" type="slidenum">
              <a:rPr lang="en-US" smtClean="0"/>
              <a:t>3</a:t>
            </a:fld>
            <a:endParaRPr lang="en-US"/>
          </a:p>
        </p:txBody>
      </p:sp>
    </p:spTree>
    <p:extLst>
      <p:ext uri="{BB962C8B-B14F-4D97-AF65-F5344CB8AC3E}">
        <p14:creationId xmlns:p14="http://schemas.microsoft.com/office/powerpoint/2010/main" val="1159208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Check out some cool apps…there are plenty</a:t>
            </a:r>
            <a:r>
              <a:rPr lang="en-US" baseline="0" dirty="0"/>
              <a:t> to choose from, such as Evernote, and many are free.</a:t>
            </a:r>
            <a:endParaRPr lang="en-US" dirty="0"/>
          </a:p>
          <a:p>
            <a:endParaRPr lang="en-US" dirty="0"/>
          </a:p>
          <a:p>
            <a:r>
              <a:rPr lang="en-US" dirty="0"/>
              <a:t>Use your phone’s</a:t>
            </a:r>
            <a:r>
              <a:rPr lang="en-US" baseline="0" dirty="0"/>
              <a:t> </a:t>
            </a:r>
            <a:r>
              <a:rPr lang="en-US" dirty="0"/>
              <a:t>or tablet’s reminders feature or set alarms for upcoming assignments and tests</a:t>
            </a:r>
          </a:p>
          <a:p>
            <a:endParaRPr lang="en-US" dirty="0"/>
          </a:p>
          <a:p>
            <a:r>
              <a:rPr lang="en-US" dirty="0"/>
              <a:t>Use a reminder for getting to class or remembering what to bring to each class (from potlucks to</a:t>
            </a:r>
            <a:r>
              <a:rPr lang="en-US" baseline="0" dirty="0"/>
              <a:t> which text book for which class)</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D9DFE89B-2195-4B4D-A7C9-75A8F1FF060C}" type="slidenum">
              <a:rPr lang="en-US" smtClean="0"/>
              <a:t>4</a:t>
            </a:fld>
            <a:endParaRPr lang="en-US"/>
          </a:p>
        </p:txBody>
      </p:sp>
    </p:spTree>
    <p:extLst>
      <p:ext uri="{BB962C8B-B14F-4D97-AF65-F5344CB8AC3E}">
        <p14:creationId xmlns:p14="http://schemas.microsoft.com/office/powerpoint/2010/main" val="954041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eaLnBrk="1" hangingPunct="1">
              <a:spcBef>
                <a:spcPct val="0"/>
              </a:spcBef>
              <a:defRPr/>
            </a:pPr>
            <a:r>
              <a:rPr lang="en-CA" dirty="0"/>
              <a:t>A “To-Do List" is a technique to aid you in better organizing and defining the tasks you need to complete and to help you become more efficient.</a:t>
            </a:r>
          </a:p>
          <a:p>
            <a:pPr eaLnBrk="1" hangingPunct="1">
              <a:spcBef>
                <a:spcPct val="0"/>
              </a:spcBef>
              <a:defRPr/>
            </a:pPr>
            <a:endParaRPr lang="en-CA" dirty="0"/>
          </a:p>
          <a:p>
            <a:pPr>
              <a:defRPr/>
            </a:pPr>
            <a:r>
              <a:rPr lang="en-CA" b="1" dirty="0"/>
              <a:t>Additional tips to remember when making a list</a:t>
            </a:r>
          </a:p>
          <a:p>
            <a:pPr>
              <a:defRPr/>
            </a:pPr>
            <a:br>
              <a:rPr lang="en-CA" dirty="0"/>
            </a:br>
            <a:r>
              <a:rPr lang="en-CA" dirty="0"/>
              <a:t> - get into the habit of making your list every morning or every evening.</a:t>
            </a:r>
            <a:br>
              <a:rPr lang="en-CA" dirty="0"/>
            </a:br>
            <a:endParaRPr lang="en-CA" dirty="0"/>
          </a:p>
          <a:p>
            <a:pPr>
              <a:defRPr/>
            </a:pPr>
            <a:r>
              <a:rPr lang="en-CA" dirty="0"/>
              <a:t> - be specific - define exactly what you have to do</a:t>
            </a:r>
            <a:br>
              <a:rPr lang="en-CA" dirty="0"/>
            </a:br>
            <a:endParaRPr lang="en-CA" dirty="0"/>
          </a:p>
          <a:p>
            <a:pPr>
              <a:defRPr/>
            </a:pPr>
            <a:r>
              <a:rPr lang="en-CA" dirty="0"/>
              <a:t> - break your tasks into small steps - it leads to greater success</a:t>
            </a:r>
            <a:br>
              <a:rPr lang="en-CA" dirty="0"/>
            </a:br>
            <a:endParaRPr lang="en-CA" dirty="0"/>
          </a:p>
          <a:p>
            <a:pPr>
              <a:defRPr/>
            </a:pPr>
            <a:r>
              <a:rPr lang="en-CA" dirty="0"/>
              <a:t> - ask yourself if it is feasible for you to complete all your high priorities during the day</a:t>
            </a:r>
            <a:br>
              <a:rPr lang="en-CA" dirty="0"/>
            </a:br>
            <a:endParaRPr lang="en-CA" dirty="0"/>
          </a:p>
          <a:p>
            <a:pPr>
              <a:defRPr/>
            </a:pPr>
            <a:r>
              <a:rPr lang="en-CA" dirty="0"/>
              <a:t> - ask yourself if you will feel good about yourself if you complete all your priorities for the day</a:t>
            </a:r>
          </a:p>
          <a:p>
            <a:pPr eaLnBrk="1" fontAlgn="auto" hangingPunct="1">
              <a:spcBef>
                <a:spcPts val="0"/>
              </a:spcBef>
              <a:spcAft>
                <a:spcPts val="0"/>
              </a:spcAft>
              <a:defRPr/>
            </a:pPr>
            <a:endParaRPr lang="en-CA" dirty="0"/>
          </a:p>
        </p:txBody>
      </p:sp>
      <p:sp>
        <p:nvSpPr>
          <p:cNvPr id="4" name="Slide Number Placeholder 3"/>
          <p:cNvSpPr>
            <a:spLocks noGrp="1"/>
          </p:cNvSpPr>
          <p:nvPr>
            <p:ph type="sldNum" sz="quarter" idx="10"/>
          </p:nvPr>
        </p:nvSpPr>
        <p:spPr/>
        <p:txBody>
          <a:bodyPr/>
          <a:lstStyle/>
          <a:p>
            <a:fld id="{D9DFE89B-2195-4B4D-A7C9-75A8F1FF060C}" type="slidenum">
              <a:rPr lang="en-US" smtClean="0"/>
              <a:t>5</a:t>
            </a:fld>
            <a:endParaRPr lang="en-US"/>
          </a:p>
        </p:txBody>
      </p:sp>
    </p:spTree>
    <p:extLst>
      <p:ext uri="{BB962C8B-B14F-4D97-AF65-F5344CB8AC3E}">
        <p14:creationId xmlns:p14="http://schemas.microsoft.com/office/powerpoint/2010/main" val="319566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A" dirty="0"/>
              <a:t>Having specific goals helps</a:t>
            </a:r>
            <a:r>
              <a:rPr lang="en-CA" baseline="0" dirty="0"/>
              <a:t> keep us on track and can also keep us accountable. </a:t>
            </a:r>
          </a:p>
          <a:p>
            <a:endParaRPr lang="en-CA" baseline="0" dirty="0"/>
          </a:p>
          <a:p>
            <a:r>
              <a:rPr lang="en-CA" dirty="0"/>
              <a:t>Motivation is the fuel that keeps us going</a:t>
            </a:r>
          </a:p>
          <a:p>
            <a:endParaRPr lang="en-CA" dirty="0"/>
          </a:p>
          <a:p>
            <a:r>
              <a:rPr lang="en-CA" dirty="0"/>
              <a:t>Staying or getting motivated is knowing why you have a goal and recalling the reasons to yourself over and over again…knowing and recalling</a:t>
            </a:r>
          </a:p>
          <a:p>
            <a:endParaRPr lang="en-CA" dirty="0"/>
          </a:p>
          <a:p>
            <a:r>
              <a:rPr lang="en-CA" dirty="0"/>
              <a:t>Motivators – bettering self, mechanical interest, doing for family/children (extrinsic), to make more money (extrinsic), to learn a new skill (intrinsic), to get good grades (extrinsic), passionate about learning (intrinsic), </a:t>
            </a:r>
          </a:p>
          <a:p>
            <a:endParaRPr lang="en-US" dirty="0"/>
          </a:p>
        </p:txBody>
      </p:sp>
      <p:sp>
        <p:nvSpPr>
          <p:cNvPr id="4" name="Slide Number Placeholder 3"/>
          <p:cNvSpPr>
            <a:spLocks noGrp="1"/>
          </p:cNvSpPr>
          <p:nvPr>
            <p:ph type="sldNum" sz="quarter" idx="10"/>
          </p:nvPr>
        </p:nvSpPr>
        <p:spPr/>
        <p:txBody>
          <a:bodyPr/>
          <a:lstStyle/>
          <a:p>
            <a:fld id="{D9DFE89B-2195-4B4D-A7C9-75A8F1FF060C}" type="slidenum">
              <a:rPr lang="en-US" smtClean="0"/>
              <a:t>6</a:t>
            </a:fld>
            <a:endParaRPr lang="en-US"/>
          </a:p>
        </p:txBody>
      </p:sp>
    </p:spTree>
    <p:extLst>
      <p:ext uri="{BB962C8B-B14F-4D97-AF65-F5344CB8AC3E}">
        <p14:creationId xmlns:p14="http://schemas.microsoft.com/office/powerpoint/2010/main" val="3434703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CA" dirty="0"/>
              <a:t>By keeping a To-Do List, you make sure that you capture all of the tasks you have to complete in one place. This is essential if you're not going to forget things. And by prioritizing work, you plan the order in which you'll do things, so you can tell what needs your immediate attention, and what you can</a:t>
            </a:r>
            <a:r>
              <a:rPr lang="en-CA" baseline="0" dirty="0"/>
              <a:t> put off or schedule in to do </a:t>
            </a:r>
            <a:r>
              <a:rPr lang="en-CA" dirty="0"/>
              <a:t>later. This is essential if you're going to beat work overload.</a:t>
            </a:r>
          </a:p>
          <a:p>
            <a:pPr eaLnBrk="1" fontAlgn="auto" hangingPunct="1">
              <a:spcBef>
                <a:spcPts val="0"/>
              </a:spcBef>
              <a:spcAft>
                <a:spcPts val="0"/>
              </a:spcAft>
              <a:defRPr/>
            </a:pPr>
            <a:endParaRPr lang="en-CA" dirty="0"/>
          </a:p>
          <a:p>
            <a:pPr eaLnBrk="1" fontAlgn="auto" hangingPunct="1">
              <a:spcBef>
                <a:spcPts val="0"/>
              </a:spcBef>
              <a:spcAft>
                <a:spcPts val="0"/>
              </a:spcAft>
              <a:defRPr/>
            </a:pPr>
            <a:r>
              <a:rPr lang="en-CA" dirty="0"/>
              <a:t>Start by writing down all of the tasks that you need to complete for the week, and if they are large, break them down into their component elements. If these still seem large, break them down again. Do this until you have listed everything that you have to do, and until tasks will take no more than 1-2 hours to complete. This may be a huge and intimidating list, but the next step makes it manageable!</a:t>
            </a:r>
          </a:p>
          <a:p>
            <a:pPr eaLnBrk="1" fontAlgn="auto" hangingPunct="1">
              <a:spcBef>
                <a:spcPts val="0"/>
              </a:spcBef>
              <a:spcAft>
                <a:spcPts val="0"/>
              </a:spcAft>
              <a:defRPr/>
            </a:pPr>
            <a:endParaRPr lang="en-CA" dirty="0"/>
          </a:p>
          <a:p>
            <a:pPr eaLnBrk="1" fontAlgn="auto" hangingPunct="1">
              <a:spcBef>
                <a:spcPts val="0"/>
              </a:spcBef>
              <a:spcAft>
                <a:spcPts val="0"/>
              </a:spcAft>
              <a:defRPr/>
            </a:pPr>
            <a:r>
              <a:rPr lang="en-CA" dirty="0"/>
              <a:t>Next, run through these jobs allocating priorities from using the 3 star method (3 -very important, or very urgent, 2 somewhat important, 1  unimportant, or not at all urgent). If too many tasks have a high priority, run through the list again and demote the less important ones. Once you have done this, rewrite the list in priority order. Then pick a number of tasks that seem reasonable to complete each day.</a:t>
            </a:r>
          </a:p>
          <a:p>
            <a:pPr eaLnBrk="1" fontAlgn="auto" hangingPunct="1">
              <a:spcBef>
                <a:spcPts val="0"/>
              </a:spcBef>
              <a:spcAft>
                <a:spcPts val="0"/>
              </a:spcAft>
              <a:defRPr/>
            </a:pPr>
            <a:r>
              <a:rPr lang="en-CA" dirty="0"/>
              <a:t>You will then have a precise plan to get things</a:t>
            </a:r>
            <a:r>
              <a:rPr lang="en-CA" baseline="0" dirty="0"/>
              <a:t> done in </a:t>
            </a:r>
            <a:r>
              <a:rPr lang="en-CA" dirty="0"/>
              <a:t>order of importance or urgency.</a:t>
            </a:r>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dirty="0"/>
          </a:p>
          <a:p>
            <a:endParaRPr lang="en-US" dirty="0"/>
          </a:p>
        </p:txBody>
      </p:sp>
      <p:sp>
        <p:nvSpPr>
          <p:cNvPr id="4" name="Slide Number Placeholder 3"/>
          <p:cNvSpPr>
            <a:spLocks noGrp="1"/>
          </p:cNvSpPr>
          <p:nvPr>
            <p:ph type="sldNum" sz="quarter" idx="10"/>
          </p:nvPr>
        </p:nvSpPr>
        <p:spPr/>
        <p:txBody>
          <a:bodyPr/>
          <a:lstStyle/>
          <a:p>
            <a:fld id="{D9DFE89B-2195-4B4D-A7C9-75A8F1FF060C}" type="slidenum">
              <a:rPr lang="en-US" smtClean="0"/>
              <a:t>7</a:t>
            </a:fld>
            <a:endParaRPr lang="en-US"/>
          </a:p>
        </p:txBody>
      </p:sp>
    </p:spTree>
    <p:extLst>
      <p:ext uri="{BB962C8B-B14F-4D97-AF65-F5344CB8AC3E}">
        <p14:creationId xmlns:p14="http://schemas.microsoft.com/office/powerpoint/2010/main" val="319566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When</a:t>
            </a:r>
            <a:r>
              <a:rPr lang="en-US" baseline="0" dirty="0"/>
              <a:t> prioritizing your to-do list, keep in mind the following when deciding if a task is a 3-star, 2-star, or 1-star task:</a:t>
            </a:r>
          </a:p>
          <a:p>
            <a:endParaRPr lang="en-US" baseline="0" dirty="0"/>
          </a:p>
          <a:p>
            <a:r>
              <a:rPr lang="en-US" u="sng" baseline="0" dirty="0"/>
              <a:t>Due dates </a:t>
            </a:r>
          </a:p>
          <a:p>
            <a:endParaRPr lang="en-US" u="sng" baseline="0" dirty="0"/>
          </a:p>
          <a:p>
            <a:r>
              <a:rPr lang="en-US" baseline="0" dirty="0"/>
              <a:t>– When is it due? How much time do I have to complete this assignment or prepare for this test?</a:t>
            </a:r>
          </a:p>
          <a:p>
            <a:endParaRPr lang="en-US" baseline="0" dirty="0"/>
          </a:p>
          <a:p>
            <a:r>
              <a:rPr lang="en-US" u="sng" baseline="0" dirty="0"/>
              <a:t>Worth</a:t>
            </a:r>
          </a:p>
          <a:p>
            <a:endParaRPr lang="en-US" baseline="0" dirty="0"/>
          </a:p>
          <a:p>
            <a:r>
              <a:rPr lang="en-US" baseline="0" dirty="0"/>
              <a:t> - Is it worth a lot of my mark (</a:t>
            </a:r>
            <a:r>
              <a:rPr lang="en-US" baseline="0" dirty="0" err="1"/>
              <a:t>e.g</a:t>
            </a:r>
            <a:r>
              <a:rPr lang="en-US" baseline="0" dirty="0"/>
              <a:t> 40%) or is it worth a small percentage of my overall mark (e.g. 2%)? </a:t>
            </a:r>
          </a:p>
          <a:p>
            <a:endParaRPr lang="en-US" baseline="0" dirty="0"/>
          </a:p>
          <a:p>
            <a:r>
              <a:rPr lang="en-US" u="sng" baseline="0" dirty="0"/>
              <a:t>Time Required </a:t>
            </a:r>
          </a:p>
          <a:p>
            <a:endParaRPr lang="en-US" baseline="0" dirty="0"/>
          </a:p>
          <a:p>
            <a:pPr marL="171450" indent="-171450">
              <a:buFontTx/>
              <a:buChar char="-"/>
            </a:pPr>
            <a:r>
              <a:rPr lang="en-US" baseline="0" dirty="0"/>
              <a:t>Is this something that will take a lot of time to accomplish? If yes, I may need to consider breaking it up into chunks, starting on the assignment or project early, and do a little bit at a time (one chunk at a time), so I have plenty of time to get it done while keeping up with other assignments in other classes. </a:t>
            </a:r>
          </a:p>
          <a:p>
            <a:pPr marL="171450" indent="-171450">
              <a:buFontTx/>
              <a:buChar char="-"/>
            </a:pPr>
            <a:r>
              <a:rPr lang="en-US" baseline="0" dirty="0"/>
              <a:t> Is it something that won’t take much time to complete? If yes, I’ll need to decide if I can schedule it in later or would I be better served to get it done and out of the way so I don’t have to think about it again? Even assignments worth 2% can add up and make a difference. If it doesn’t require a lot of effort, it may help me decide how to prioritize it. </a:t>
            </a:r>
          </a:p>
          <a:p>
            <a:pPr marL="171450" indent="-171450">
              <a:buFontTx/>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D9DFE89B-2195-4B4D-A7C9-75A8F1FF060C}" type="slidenum">
              <a:rPr lang="en-US" smtClean="0"/>
              <a:t>8</a:t>
            </a:fld>
            <a:endParaRPr lang="en-US"/>
          </a:p>
        </p:txBody>
      </p:sp>
    </p:spTree>
    <p:extLst>
      <p:ext uri="{BB962C8B-B14F-4D97-AF65-F5344CB8AC3E}">
        <p14:creationId xmlns:p14="http://schemas.microsoft.com/office/powerpoint/2010/main" val="4283135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Be wary of using your bedroom as a place to study or get work done.</a:t>
            </a:r>
            <a:r>
              <a:rPr lang="en-US" baseline="0" dirty="0"/>
              <a:t> Why? </a:t>
            </a:r>
          </a:p>
          <a:p>
            <a:endParaRPr lang="en-US" baseline="0" dirty="0"/>
          </a:p>
          <a:p>
            <a:r>
              <a:rPr lang="en-US" baseline="0" dirty="0"/>
              <a:t>One reason is that most students are tired by the end of the day and that bed might be too tempting to just lay back and close those eyes, even at 8pm. T</a:t>
            </a:r>
          </a:p>
          <a:p>
            <a:endParaRPr lang="en-US" baseline="0" dirty="0"/>
          </a:p>
          <a:p>
            <a:r>
              <a:rPr lang="en-US" baseline="0" dirty="0"/>
              <a:t>The other reason is that studying and doing assignments can be stressful. Bedrooms should be places as free from stress as possible to limit sleep issues. </a:t>
            </a:r>
            <a:endParaRPr lang="en-US" dirty="0"/>
          </a:p>
        </p:txBody>
      </p:sp>
      <p:sp>
        <p:nvSpPr>
          <p:cNvPr id="4" name="Slide Number Placeholder 3"/>
          <p:cNvSpPr>
            <a:spLocks noGrp="1"/>
          </p:cNvSpPr>
          <p:nvPr>
            <p:ph type="sldNum" sz="quarter" idx="10"/>
          </p:nvPr>
        </p:nvSpPr>
        <p:spPr/>
        <p:txBody>
          <a:bodyPr/>
          <a:lstStyle/>
          <a:p>
            <a:fld id="{D9DFE89B-2195-4B4D-A7C9-75A8F1FF060C}" type="slidenum">
              <a:rPr lang="en-US" smtClean="0"/>
              <a:t>9</a:t>
            </a:fld>
            <a:endParaRPr lang="en-US"/>
          </a:p>
        </p:txBody>
      </p:sp>
    </p:spTree>
    <p:extLst>
      <p:ext uri="{BB962C8B-B14F-4D97-AF65-F5344CB8AC3E}">
        <p14:creationId xmlns:p14="http://schemas.microsoft.com/office/powerpoint/2010/main" val="3887551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120904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B4D926BC-8E78-4CCF-A7B2-8DF8460C404D}" type="datetime1">
              <a:rPr lang="en-US" smtClean="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
        <p:nvSpPr>
          <p:cNvPr id="113" name="Rectangle 112"/>
          <p:cNvSpPr/>
          <p:nvPr/>
        </p:nvSpPr>
        <p:spPr>
          <a:xfrm>
            <a:off x="0" y="1905000"/>
            <a:ext cx="6604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6401859"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04800" y="2130426"/>
            <a:ext cx="58928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304800" y="3733800"/>
            <a:ext cx="58928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96" name="Picture 7" descr="NBCClogo_Primary_RGB_4Cworks.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663575" y="552450"/>
            <a:ext cx="301307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9DF41770-2B82-3249-983F-CB91DC5C4954}" type="datetime1">
              <a:rPr lang="en-US" smtClean="0"/>
              <a:pPr>
                <a:defRPr/>
              </a:pPr>
              <a:t>9/3/2021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E0FCC5E-FA1A-E94E-8806-2B1EEE0BDBA9}" type="slidenum">
              <a:rPr lang="en-US" smtClean="0"/>
              <a:pPr>
                <a:defRPr/>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9DF41770-2B82-3249-983F-CB91DC5C4954}" type="datetime1">
              <a:rPr lang="en-US" smtClean="0"/>
              <a:pPr>
                <a:defRPr/>
              </a:pPr>
              <a:t>9/3/2021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E0FCC5E-FA1A-E94E-8806-2B1EEE0BDBA9}" type="slidenum">
              <a:rPr lang="en-US" smtClean="0"/>
              <a:pPr>
                <a:defRPr/>
              </a:pPr>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B1AC4725-30D2-6342-BF92-7B3A3E435DB7}" type="datetime1">
              <a:rPr lang="en-US" smtClean="0"/>
              <a:pPr>
                <a:defRPr/>
              </a:pPr>
              <a:t>9/3/2021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0674E2C-16E4-404E-BCF5-11C7837A89A2}" type="slidenum">
              <a:rPr lang="en-US" smtClean="0"/>
              <a:pPr>
                <a:defRPr/>
              </a:pPr>
              <a:t>‹#›</a:t>
            </a:fld>
            <a:endParaRPr lang="en-US"/>
          </a:p>
        </p:txBody>
      </p:sp>
      <p:pic>
        <p:nvPicPr>
          <p:cNvPr id="7" name="Picture 6" descr="NBCClogo_Primary_RGB_4C.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213975" y="6046788"/>
            <a:ext cx="15462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78"/>
            <a:ext cx="120903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12192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9600" y="5621365"/>
            <a:ext cx="110744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609600" y="4463568"/>
            <a:ext cx="1107440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fld id="{E48785BE-30D6-45E9-9828-9A90A2D6DF6D}" type="datetime1">
              <a:rPr lang="en-US" smtClean="0"/>
              <a:pPr/>
              <a:t>9/3/2021</a:t>
            </a:fld>
            <a:endParaRPr lang="en-US" dirty="0"/>
          </a:p>
        </p:txBody>
      </p:sp>
      <p:sp>
        <p:nvSpPr>
          <p:cNvPr id="91" name="Footer Placeholder 90"/>
          <p:cNvSpPr>
            <a:spLocks noGrp="1"/>
          </p:cNvSpPr>
          <p:nvPr>
            <p:ph type="ftr" sz="quarter" idx="11"/>
          </p:nvPr>
        </p:nvSpPr>
        <p:spPr/>
        <p:txBody>
          <a:bodyPr/>
          <a:lstStyle/>
          <a:p>
            <a:endParaRPr lang="en-US" dirty="0"/>
          </a:p>
        </p:txBody>
      </p:sp>
      <p:sp>
        <p:nvSpPr>
          <p:cNvPr id="92" name="Slide Number Placeholder 91"/>
          <p:cNvSpPr>
            <a:spLocks noGrp="1"/>
          </p:cNvSpPr>
          <p:nvPr>
            <p:ph type="sldNum" sz="quarter" idx="12"/>
          </p:nvPr>
        </p:nvSpPr>
        <p:spPr/>
        <p:txBody>
          <a:bodyPr/>
          <a:lstStyle/>
          <a:p>
            <a:fld id="{FA84A37A-AFC2-4A01-80A1-FC20F2C0D5BB}" type="slidenum">
              <a:rPr lang="en-US" smtClean="0"/>
              <a:pPr/>
              <a:t>‹#›</a:t>
            </a:fld>
            <a:endParaRPr lang="en-US" dirty="0"/>
          </a:p>
        </p:txBody>
      </p:sp>
      <p:pic>
        <p:nvPicPr>
          <p:cNvPr id="98" name="Picture 7" descr="NBCClogo_Primary_RGB_4Cworks.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663575" y="552450"/>
            <a:ext cx="301307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B0F36C53-7FD1-7E4C-A852-C42F5FD53A40}" type="datetime1">
              <a:rPr lang="en-US" smtClean="0"/>
              <a:pPr>
                <a:defRPr/>
              </a:pPr>
              <a:t>9/3/2021</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0CBA4E1-B4EB-364A-82E3-559818657DB9}" type="slidenum">
              <a:rPr lang="en-US" smtClean="0"/>
              <a:pPr>
                <a:defRPr/>
              </a:pPr>
              <a:t>‹#›</a:t>
            </a:fld>
            <a:endParaRPr lang="en-US"/>
          </a:p>
        </p:txBody>
      </p:sp>
      <p:pic>
        <p:nvPicPr>
          <p:cNvPr id="8" name="Picture 6" descr="NBCClogo_Primary_RGB_4C.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213975" y="6046788"/>
            <a:ext cx="15462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D2F4BD2D-F795-0B40-A1B3-23CDA19179D5}" type="datetime1">
              <a:rPr lang="en-US" smtClean="0"/>
              <a:pPr>
                <a:defRPr/>
              </a:pPr>
              <a:t>9/3/2021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5AE8E5C0-6327-5A45-B072-8D2A922E2899}" type="slidenum">
              <a:rPr lang="en-US" smtClean="0"/>
              <a:pPr>
                <a:defRPr/>
              </a:pPr>
              <a:t>‹#›</a:t>
            </a:fld>
            <a:endParaRPr lang="en-US"/>
          </a:p>
        </p:txBody>
      </p:sp>
      <p:pic>
        <p:nvPicPr>
          <p:cNvPr id="10" name="Picture 9" descr="NBCClogo_Primary_RGB_4C.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213975" y="6046788"/>
            <a:ext cx="15462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BAD17E7E-E45B-C048-B837-7705D4D847BB}" type="datetime1">
              <a:rPr lang="en-US" smtClean="0"/>
              <a:pPr>
                <a:defRPr/>
              </a:pPr>
              <a:t>9/3/2021</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56020B7-7645-4C49-B6B5-45A655DAD860}" type="slidenum">
              <a:rPr lang="en-US" smtClean="0"/>
              <a:pPr>
                <a:defRPr/>
              </a:pPr>
              <a:t>‹#›</a:t>
            </a:fld>
            <a:endParaRPr lang="en-US"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3DFE25D-0C15-C643-A304-579257E73EC7}" type="datetime1">
              <a:rPr lang="en-US" smtClean="0"/>
              <a:pPr>
                <a:defRPr/>
              </a:pPr>
              <a:t>9/3/2021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C951694-2661-CA45-B3D3-6795C0EF5E9C}" type="slidenum">
              <a:rPr lang="en-US" smtClean="0"/>
              <a:pPr>
                <a:defRPr/>
              </a:pPr>
              <a:t>‹#›</a:t>
            </a:fld>
            <a:endParaRPr lang="en-US"/>
          </a:p>
        </p:txBody>
      </p:sp>
      <p:pic>
        <p:nvPicPr>
          <p:cNvPr id="5" name="Picture 6" descr="NBCClogo_Primary_RGB_4C.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213975" y="6046788"/>
            <a:ext cx="15462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73051"/>
            <a:ext cx="7315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83579C2C-46E3-F447-91DB-DD879C5CCFA2}" type="datetime1">
              <a:rPr lang="en-US" smtClean="0"/>
              <a:pPr>
                <a:defRPr/>
              </a:pPr>
              <a:t>9/3/2021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E460076-9287-0A47-950E-A434D3870B12}" type="slidenum">
              <a:rPr lang="en-US" smtClean="0"/>
              <a:pPr>
                <a:defRPr/>
              </a:pPr>
              <a:t>‹#›</a:t>
            </a:fld>
            <a:endParaRPr lang="en-US"/>
          </a:p>
        </p:txBody>
      </p:sp>
      <p:sp>
        <p:nvSpPr>
          <p:cNvPr id="37" name="Rectangle 36"/>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3200" y="1901952"/>
            <a:ext cx="316992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203200" y="3273552"/>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2" name="Picture 6" descr="NBCClogo_Primary_RGB_4C.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213975" y="6046788"/>
            <a:ext cx="15462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267200" y="381000"/>
            <a:ext cx="74168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B121CF1C-1A92-4FD7-820B-88967322F7A9}" type="datetime1">
              <a:rPr lang="en-US" smtClean="0"/>
              <a:pPr/>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33" name="Rectangle 32"/>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7264" y="1905000"/>
            <a:ext cx="316992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203200" y="3276600"/>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2" name="Picture 6" descr="NBCClogo_Primary_RGB_4C.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213975" y="6046788"/>
            <a:ext cx="15462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99136" y="137160"/>
            <a:ext cx="1182624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12409"/>
            <a:ext cx="2844800" cy="365125"/>
          </a:xfrm>
          <a:prstGeom prst="rect">
            <a:avLst/>
          </a:prstGeom>
        </p:spPr>
        <p:txBody>
          <a:bodyPr vert="horz" lIns="91440" tIns="45720" rIns="91440" bIns="45720" rtlCol="0" anchor="ctr"/>
          <a:lstStyle>
            <a:lvl1pPr algn="l">
              <a:defRPr sz="1200">
                <a:solidFill>
                  <a:schemeClr val="tx2"/>
                </a:solidFill>
              </a:defRPr>
            </a:lvl1pPr>
          </a:lstStyle>
          <a:p>
            <a:pPr>
              <a:defRPr/>
            </a:pPr>
            <a:fld id="{9DF41770-2B82-3249-983F-CB91DC5C4954}" type="datetime1">
              <a:rPr lang="en-US" smtClean="0"/>
              <a:pPr>
                <a:defRPr/>
              </a:pPr>
              <a:t>9/3/2021</a:t>
            </a:fld>
            <a:endParaRPr lang="en-US" dirty="0"/>
          </a:p>
        </p:txBody>
      </p:sp>
      <p:sp>
        <p:nvSpPr>
          <p:cNvPr id="5" name="Footer Placeholder 4"/>
          <p:cNvSpPr>
            <a:spLocks noGrp="1"/>
          </p:cNvSpPr>
          <p:nvPr>
            <p:ph type="ftr" sz="quarter" idx="3"/>
          </p:nvPr>
        </p:nvSpPr>
        <p:spPr>
          <a:xfrm>
            <a:off x="3774831" y="6312409"/>
            <a:ext cx="4642339" cy="365125"/>
          </a:xfrm>
          <a:prstGeom prst="rect">
            <a:avLst/>
          </a:prstGeom>
        </p:spPr>
        <p:txBody>
          <a:bodyPr vert="horz" lIns="91440" tIns="45720" rIns="91440" bIns="45720" rtlCol="0" anchor="ctr"/>
          <a:lstStyle>
            <a:lvl1pPr algn="ctr">
              <a:defRPr sz="1200">
                <a:solidFill>
                  <a:schemeClr val="tx2"/>
                </a:solidFill>
              </a:defRPr>
            </a:lvl1pPr>
          </a:lstStyle>
          <a:p>
            <a:pPr>
              <a:defRPr/>
            </a:pPr>
            <a:endParaRPr lang="en-US"/>
          </a:p>
        </p:txBody>
      </p:sp>
      <p:sp>
        <p:nvSpPr>
          <p:cNvPr id="6" name="Slide Number Placeholder 5"/>
          <p:cNvSpPr>
            <a:spLocks noGrp="1"/>
          </p:cNvSpPr>
          <p:nvPr>
            <p:ph type="sldNum" sz="quarter" idx="4"/>
          </p:nvPr>
        </p:nvSpPr>
        <p:spPr>
          <a:xfrm>
            <a:off x="8737600" y="6312409"/>
            <a:ext cx="2844800" cy="365125"/>
          </a:xfrm>
          <a:prstGeom prst="rect">
            <a:avLst/>
          </a:prstGeom>
        </p:spPr>
        <p:txBody>
          <a:bodyPr vert="horz" lIns="91440" tIns="45720" rIns="91440" bIns="45720" rtlCol="0" anchor="ctr"/>
          <a:lstStyle>
            <a:lvl1pPr algn="r">
              <a:defRPr sz="1200">
                <a:solidFill>
                  <a:schemeClr val="tx2"/>
                </a:solidFill>
              </a:defRPr>
            </a:lvl1pPr>
          </a:lstStyle>
          <a:p>
            <a:pPr>
              <a:defRPr/>
            </a:pPr>
            <a:fld id="{4E0FCC5E-FA1A-E94E-8806-2B1EEE0BDBA9}"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ransition spd="med">
    <p:fade/>
  </p:transition>
  <p:hf sldNum="0" hdr="0" ftr="0" dt="0"/>
  <p:txStyles>
    <p:titleStyle>
      <a:lvl1pPr algn="l" defTabSz="914400" rtl="0" eaLnBrk="1" latinLnBrk="0" hangingPunct="1">
        <a:spcBef>
          <a:spcPct val="0"/>
        </a:spcBef>
        <a:buNone/>
        <a:tabLst>
          <a:tab pos="3830638" algn="l"/>
        </a:tabLst>
        <a:defRPr sz="3600" b="1" i="0" u="none"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youtube.com/watch?v=dW4MUV1VnD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a:xfrm>
            <a:off x="95249" y="2600325"/>
            <a:ext cx="5965619" cy="1545381"/>
          </a:xfrm>
        </p:spPr>
        <p:txBody>
          <a:bodyPr/>
          <a:lstStyle/>
          <a:p>
            <a:pPr eaLnBrk="1" hangingPunct="1">
              <a:defRPr/>
            </a:pPr>
            <a:r>
              <a:rPr lang="en-US" b="1" dirty="0">
                <a:solidFill>
                  <a:srgbClr val="007599"/>
                </a:solidFill>
                <a:latin typeface="Cambria" charset="0"/>
              </a:rPr>
              <a:t>Time Management</a:t>
            </a:r>
          </a:p>
        </p:txBody>
      </p:sp>
      <p:pic>
        <p:nvPicPr>
          <p:cNvPr id="2051" name="Picture 3" descr="C:\Users\cyndy.parker\AppData\Local\Microsoft\Windows\Temporary Internet Files\Content.IE5\E5Z99HG0\time-management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4571" y="354564"/>
            <a:ext cx="4314699" cy="5932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Tip: Organization</a:t>
            </a:r>
          </a:p>
        </p:txBody>
      </p:sp>
      <p:sp>
        <p:nvSpPr>
          <p:cNvPr id="3" name="Content Placeholder 2"/>
          <p:cNvSpPr>
            <a:spLocks noGrp="1"/>
          </p:cNvSpPr>
          <p:nvPr>
            <p:ph idx="1"/>
          </p:nvPr>
        </p:nvSpPr>
        <p:spPr/>
        <p:txBody>
          <a:bodyPr/>
          <a:lstStyle/>
          <a:p>
            <a:r>
              <a:rPr lang="en-US" sz="3000" dirty="0">
                <a:solidFill>
                  <a:schemeClr val="bg1"/>
                </a:solidFill>
              </a:rPr>
              <a:t>Organize your information</a:t>
            </a:r>
          </a:p>
          <a:p>
            <a:pPr lvl="1"/>
            <a:r>
              <a:rPr lang="en-US" sz="3000" dirty="0" err="1">
                <a:solidFill>
                  <a:schemeClr val="bg1"/>
                </a:solidFill>
              </a:rPr>
              <a:t>Colour</a:t>
            </a:r>
            <a:r>
              <a:rPr lang="en-US" sz="3000" dirty="0">
                <a:solidFill>
                  <a:schemeClr val="bg1"/>
                </a:solidFill>
              </a:rPr>
              <a:t> coding</a:t>
            </a:r>
          </a:p>
          <a:p>
            <a:pPr lvl="1"/>
            <a:r>
              <a:rPr lang="en-US" sz="3000" dirty="0">
                <a:solidFill>
                  <a:schemeClr val="bg1"/>
                </a:solidFill>
              </a:rPr>
              <a:t>Binders with dividers</a:t>
            </a:r>
          </a:p>
          <a:p>
            <a:pPr lvl="1"/>
            <a:r>
              <a:rPr lang="en-US" sz="3000" dirty="0">
                <a:solidFill>
                  <a:schemeClr val="bg1"/>
                </a:solidFill>
              </a:rPr>
              <a:t>Graphic organizers</a:t>
            </a:r>
          </a:p>
          <a:p>
            <a:pPr marL="0" indent="0">
              <a:buNone/>
            </a:pPr>
            <a:endParaRPr lang="en-CA" dirty="0">
              <a:solidFill>
                <a:schemeClr val="bg1"/>
              </a:solidFill>
            </a:endParaRPr>
          </a:p>
        </p:txBody>
      </p:sp>
      <p:graphicFrame>
        <p:nvGraphicFramePr>
          <p:cNvPr id="5" name="Diagram 4"/>
          <p:cNvGraphicFramePr/>
          <p:nvPr>
            <p:extLst>
              <p:ext uri="{D42A27DB-BD31-4B8C-83A1-F6EECF244321}">
                <p14:modId xmlns:p14="http://schemas.microsoft.com/office/powerpoint/2010/main" val="306159071"/>
              </p:ext>
            </p:extLst>
          </p:nvPr>
        </p:nvGraphicFramePr>
        <p:xfrm>
          <a:off x="2160339" y="2454442"/>
          <a:ext cx="9753600" cy="41758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1790006"/>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Time Bandits</a:t>
            </a:r>
          </a:p>
        </p:txBody>
      </p:sp>
      <p:sp>
        <p:nvSpPr>
          <p:cNvPr id="3" name="Content Placeholder 2"/>
          <p:cNvSpPr>
            <a:spLocks noGrp="1"/>
          </p:cNvSpPr>
          <p:nvPr>
            <p:ph idx="1"/>
          </p:nvPr>
        </p:nvSpPr>
        <p:spPr/>
        <p:txBody>
          <a:bodyPr/>
          <a:lstStyle/>
          <a:p>
            <a:endParaRPr lang="en-CA" dirty="0"/>
          </a:p>
          <a:p>
            <a:endParaRPr lang="en-US" dirty="0"/>
          </a:p>
        </p:txBody>
      </p:sp>
      <p:sp>
        <p:nvSpPr>
          <p:cNvPr id="4" name="Rectangle 3"/>
          <p:cNvSpPr/>
          <p:nvPr/>
        </p:nvSpPr>
        <p:spPr>
          <a:xfrm>
            <a:off x="2438400" y="2039816"/>
            <a:ext cx="7620000" cy="2400657"/>
          </a:xfrm>
          <a:prstGeom prst="rect">
            <a:avLst/>
          </a:prstGeom>
        </p:spPr>
        <p:txBody>
          <a:bodyPr wrap="square">
            <a:spAutoFit/>
          </a:bodyPr>
          <a:lstStyle/>
          <a:p>
            <a:r>
              <a:rPr lang="en-US" sz="3000" dirty="0">
                <a:solidFill>
                  <a:schemeClr val="bg1"/>
                </a:solidFill>
              </a:rPr>
              <a:t>What are some things that take up your time and keep you from getting your important tasks done?</a:t>
            </a:r>
          </a:p>
          <a:p>
            <a:endParaRPr lang="en-US" sz="3000" dirty="0">
              <a:solidFill>
                <a:schemeClr val="bg1"/>
              </a:solidFill>
            </a:endParaRPr>
          </a:p>
          <a:p>
            <a:r>
              <a:rPr lang="en-US" sz="3000" dirty="0">
                <a:solidFill>
                  <a:schemeClr val="bg1"/>
                </a:solidFill>
              </a:rPr>
              <a:t>Name your top 5 time bandits</a:t>
            </a:r>
          </a:p>
        </p:txBody>
      </p:sp>
    </p:spTree>
    <p:extLst>
      <p:ext uri="{BB962C8B-B14F-4D97-AF65-F5344CB8AC3E}">
        <p14:creationId xmlns:p14="http://schemas.microsoft.com/office/powerpoint/2010/main" val="122623800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Tip: Conquer Procrastination</a:t>
            </a:r>
          </a:p>
        </p:txBody>
      </p:sp>
      <p:sp>
        <p:nvSpPr>
          <p:cNvPr id="3" name="Content Placeholder 2"/>
          <p:cNvSpPr>
            <a:spLocks noGrp="1"/>
          </p:cNvSpPr>
          <p:nvPr>
            <p:ph idx="1"/>
          </p:nvPr>
        </p:nvSpPr>
        <p:spPr/>
        <p:txBody>
          <a:bodyPr>
            <a:normAutofit/>
          </a:bodyPr>
          <a:lstStyle/>
          <a:p>
            <a:r>
              <a:rPr lang="en-US" sz="3000" b="1" dirty="0">
                <a:solidFill>
                  <a:schemeClr val="bg1"/>
                </a:solidFill>
              </a:rPr>
              <a:t>Recognize that you’re procrastinating</a:t>
            </a:r>
          </a:p>
          <a:p>
            <a:pPr lvl="1"/>
            <a:r>
              <a:rPr lang="en-US" sz="3000" dirty="0">
                <a:solidFill>
                  <a:schemeClr val="bg1"/>
                </a:solidFill>
              </a:rPr>
              <a:t>Why have I been on Facebook for the past hour?</a:t>
            </a:r>
          </a:p>
          <a:p>
            <a:r>
              <a:rPr lang="en-US" sz="3000" b="1" dirty="0">
                <a:solidFill>
                  <a:schemeClr val="bg1"/>
                </a:solidFill>
              </a:rPr>
              <a:t>Identify your procrastination patterns</a:t>
            </a:r>
          </a:p>
          <a:p>
            <a:pPr lvl="1"/>
            <a:r>
              <a:rPr lang="en-US" sz="3000" dirty="0">
                <a:solidFill>
                  <a:schemeClr val="bg1"/>
                </a:solidFill>
              </a:rPr>
              <a:t>How do I procrastinate?</a:t>
            </a:r>
          </a:p>
          <a:p>
            <a:pPr lvl="1"/>
            <a:r>
              <a:rPr lang="en-US" sz="3000" dirty="0">
                <a:solidFill>
                  <a:schemeClr val="bg1"/>
                </a:solidFill>
              </a:rPr>
              <a:t>What am I putting off?</a:t>
            </a:r>
          </a:p>
          <a:p>
            <a:r>
              <a:rPr lang="en-US" sz="3000" dirty="0">
                <a:solidFill>
                  <a:schemeClr val="bg1"/>
                </a:solidFill>
              </a:rPr>
              <a:t>Make goals that are</a:t>
            </a:r>
            <a:r>
              <a:rPr lang="en-US" sz="3000" b="1" dirty="0">
                <a:solidFill>
                  <a:schemeClr val="bg1"/>
                </a:solidFill>
              </a:rPr>
              <a:t> SMART</a:t>
            </a:r>
          </a:p>
          <a:p>
            <a:r>
              <a:rPr lang="en-US" sz="3000" b="1" dirty="0">
                <a:solidFill>
                  <a:schemeClr val="bg1"/>
                </a:solidFill>
              </a:rPr>
              <a:t>Prioritize</a:t>
            </a:r>
          </a:p>
          <a:p>
            <a:r>
              <a:rPr lang="en-US" sz="3000" b="1" dirty="0">
                <a:solidFill>
                  <a:schemeClr val="bg1"/>
                </a:solidFill>
              </a:rPr>
              <a:t>REWARD </a:t>
            </a:r>
            <a:r>
              <a:rPr lang="en-US" sz="3000" dirty="0">
                <a:solidFill>
                  <a:schemeClr val="bg1"/>
                </a:solidFill>
              </a:rPr>
              <a:t>yourself when you reach your goals</a:t>
            </a:r>
          </a:p>
          <a:p>
            <a:endParaRPr lang="en-US" dirty="0"/>
          </a:p>
        </p:txBody>
      </p:sp>
    </p:spTree>
    <p:extLst>
      <p:ext uri="{BB962C8B-B14F-4D97-AF65-F5344CB8AC3E}">
        <p14:creationId xmlns:p14="http://schemas.microsoft.com/office/powerpoint/2010/main" val="3278499675"/>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Tip: Conquer Procrastination</a:t>
            </a:r>
          </a:p>
        </p:txBody>
      </p:sp>
      <p:sp>
        <p:nvSpPr>
          <p:cNvPr id="3" name="Content Placeholder 2"/>
          <p:cNvSpPr>
            <a:spLocks noGrp="1"/>
          </p:cNvSpPr>
          <p:nvPr>
            <p:ph idx="1"/>
          </p:nvPr>
        </p:nvSpPr>
        <p:spPr/>
        <p:txBody>
          <a:bodyPr>
            <a:normAutofit/>
          </a:bodyPr>
          <a:lstStyle/>
          <a:p>
            <a:r>
              <a:rPr lang="en-US" sz="3000" b="1" dirty="0">
                <a:solidFill>
                  <a:schemeClr val="bg1"/>
                </a:solidFill>
              </a:rPr>
              <a:t>Set alarms for social media to track the amount of time you are spending</a:t>
            </a:r>
          </a:p>
          <a:p>
            <a:r>
              <a:rPr lang="en-US" sz="3000" b="1" dirty="0">
                <a:solidFill>
                  <a:schemeClr val="bg1"/>
                </a:solidFill>
              </a:rPr>
              <a:t>If you have trouble getting started on a project set an alarm/egg timer for 10 minutes and work diligently for that time </a:t>
            </a:r>
          </a:p>
          <a:p>
            <a:pPr lvl="1"/>
            <a:r>
              <a:rPr lang="en-US" sz="3000" dirty="0">
                <a:solidFill>
                  <a:schemeClr val="bg1"/>
                </a:solidFill>
              </a:rPr>
              <a:t> It will help you get on a roll</a:t>
            </a:r>
          </a:p>
          <a:p>
            <a:pPr lvl="1"/>
            <a:r>
              <a:rPr lang="en-US" sz="3000" dirty="0">
                <a:solidFill>
                  <a:schemeClr val="bg1"/>
                </a:solidFill>
              </a:rPr>
              <a:t>PS - Get your supplies (books, pens, highlighters, notebooks, </a:t>
            </a:r>
            <a:r>
              <a:rPr lang="en-US" sz="3000" dirty="0" err="1">
                <a:solidFill>
                  <a:schemeClr val="bg1"/>
                </a:solidFill>
              </a:rPr>
              <a:t>etc</a:t>
            </a:r>
            <a:r>
              <a:rPr lang="en-US" sz="3000" dirty="0">
                <a:solidFill>
                  <a:schemeClr val="bg1"/>
                </a:solidFill>
              </a:rPr>
              <a:t>) ready before you start the 10 minute timer</a:t>
            </a:r>
          </a:p>
          <a:p>
            <a:pPr marL="0" indent="0">
              <a:buNone/>
            </a:pPr>
            <a:endParaRPr lang="en-US" dirty="0"/>
          </a:p>
        </p:txBody>
      </p:sp>
    </p:spTree>
    <p:extLst>
      <p:ext uri="{BB962C8B-B14F-4D97-AF65-F5344CB8AC3E}">
        <p14:creationId xmlns:p14="http://schemas.microsoft.com/office/powerpoint/2010/main" val="3055006866"/>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Time Management</a:t>
            </a:r>
          </a:p>
        </p:txBody>
      </p:sp>
      <p:pic>
        <p:nvPicPr>
          <p:cNvPr id="1026" name="Picture 2" descr="C:\Users\cyndy.parker\AppData\Local\Microsoft\Windows\Temporary Internet Files\Content.IE5\YCSQILMR\TimeManagement3[1].jpg">
            <a:hlinkClick r:id="rId2"/>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18858" y="1399592"/>
            <a:ext cx="5013956" cy="5013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647701"/>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Balancing Home and College</a:t>
            </a:r>
          </a:p>
        </p:txBody>
      </p:sp>
      <p:sp>
        <p:nvSpPr>
          <p:cNvPr id="3" name="Content Placeholder 2"/>
          <p:cNvSpPr>
            <a:spLocks noGrp="1"/>
          </p:cNvSpPr>
          <p:nvPr>
            <p:ph idx="1"/>
          </p:nvPr>
        </p:nvSpPr>
        <p:spPr/>
        <p:txBody>
          <a:bodyPr/>
          <a:lstStyle/>
          <a:p>
            <a:r>
              <a:rPr lang="en-CA" sz="3000" dirty="0">
                <a:solidFill>
                  <a:schemeClr val="bg1"/>
                </a:solidFill>
              </a:rPr>
              <a:t>Demands on your time will be different</a:t>
            </a:r>
          </a:p>
          <a:p>
            <a:r>
              <a:rPr lang="en-CA" sz="3000" dirty="0">
                <a:solidFill>
                  <a:schemeClr val="bg1"/>
                </a:solidFill>
              </a:rPr>
              <a:t>Use your support systems to help with daily tasks</a:t>
            </a:r>
          </a:p>
          <a:p>
            <a:r>
              <a:rPr lang="en-CA" sz="3000" dirty="0">
                <a:solidFill>
                  <a:schemeClr val="bg1"/>
                </a:solidFill>
              </a:rPr>
              <a:t>Pace yourself</a:t>
            </a:r>
          </a:p>
          <a:p>
            <a:r>
              <a:rPr lang="en-CA" sz="3000" dirty="0">
                <a:solidFill>
                  <a:schemeClr val="bg1"/>
                </a:solidFill>
              </a:rPr>
              <a:t>Communicate with your instructors</a:t>
            </a:r>
          </a:p>
          <a:p>
            <a:r>
              <a:rPr lang="en-CA" sz="3000" dirty="0">
                <a:solidFill>
                  <a:schemeClr val="bg1"/>
                </a:solidFill>
              </a:rPr>
              <a:t>Communication at home is key too</a:t>
            </a:r>
          </a:p>
          <a:p>
            <a:r>
              <a:rPr lang="en-CA" sz="3000" dirty="0">
                <a:solidFill>
                  <a:schemeClr val="bg1"/>
                </a:solidFill>
              </a:rPr>
              <a:t>Find inventive ways to get things done</a:t>
            </a:r>
          </a:p>
          <a:p>
            <a:endParaRPr lang="en-CA"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pPr algn="ctr"/>
            <a:r>
              <a:rPr lang="en-CA" dirty="0"/>
              <a:t>Time Management</a:t>
            </a:r>
          </a:p>
        </p:txBody>
      </p:sp>
      <p:sp>
        <p:nvSpPr>
          <p:cNvPr id="3" name="Content Placeholder 2"/>
          <p:cNvSpPr>
            <a:spLocks noGrp="1"/>
          </p:cNvSpPr>
          <p:nvPr>
            <p:ph idx="1"/>
          </p:nvPr>
        </p:nvSpPr>
        <p:spPr/>
        <p:txBody>
          <a:bodyPr/>
          <a:lstStyle/>
          <a:p>
            <a:r>
              <a:rPr lang="en-US" sz="3000" dirty="0">
                <a:solidFill>
                  <a:schemeClr val="bg1"/>
                </a:solidFill>
              </a:rPr>
              <a:t>What is it?</a:t>
            </a:r>
          </a:p>
          <a:p>
            <a:endParaRPr lang="en-US" sz="3000" dirty="0">
              <a:solidFill>
                <a:schemeClr val="bg1"/>
              </a:solidFill>
            </a:endParaRPr>
          </a:p>
          <a:p>
            <a:r>
              <a:rPr lang="en-US" sz="3000" dirty="0">
                <a:solidFill>
                  <a:schemeClr val="bg1"/>
                </a:solidFill>
              </a:rPr>
              <a:t>Why do it?</a:t>
            </a:r>
          </a:p>
          <a:p>
            <a:endParaRPr lang="en-US" sz="2800" dirty="0"/>
          </a:p>
          <a:p>
            <a:pPr marL="0" lvl="0" indent="0">
              <a:buNone/>
            </a:pPr>
            <a:endParaRPr lang="en-US" dirty="0"/>
          </a:p>
        </p:txBody>
      </p:sp>
    </p:spTree>
    <p:extLst>
      <p:ext uri="{BB962C8B-B14F-4D97-AF65-F5344CB8AC3E}">
        <p14:creationId xmlns:p14="http://schemas.microsoft.com/office/powerpoint/2010/main" val="33530252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Time Management Tools</a:t>
            </a:r>
            <a:endParaRPr lang="en-US" dirty="0"/>
          </a:p>
        </p:txBody>
      </p:sp>
      <p:sp>
        <p:nvSpPr>
          <p:cNvPr id="3" name="Content Placeholder 2"/>
          <p:cNvSpPr>
            <a:spLocks noGrp="1"/>
          </p:cNvSpPr>
          <p:nvPr>
            <p:ph sz="half" idx="1"/>
          </p:nvPr>
        </p:nvSpPr>
        <p:spPr/>
        <p:txBody>
          <a:bodyPr>
            <a:normAutofit/>
          </a:bodyPr>
          <a:lstStyle/>
          <a:p>
            <a:r>
              <a:rPr lang="en-US" sz="3000" dirty="0">
                <a:solidFill>
                  <a:schemeClr val="bg1"/>
                </a:solidFill>
              </a:rPr>
              <a:t>Calendars</a:t>
            </a:r>
          </a:p>
          <a:p>
            <a:r>
              <a:rPr lang="en-US" sz="3000" dirty="0">
                <a:solidFill>
                  <a:schemeClr val="bg1"/>
                </a:solidFill>
              </a:rPr>
              <a:t>Agendas</a:t>
            </a:r>
          </a:p>
          <a:p>
            <a:r>
              <a:rPr lang="en-US" sz="3000" dirty="0">
                <a:solidFill>
                  <a:schemeClr val="bg1"/>
                </a:solidFill>
              </a:rPr>
              <a:t>Cell phones</a:t>
            </a:r>
          </a:p>
          <a:p>
            <a:r>
              <a:rPr lang="en-US" sz="3000" dirty="0">
                <a:solidFill>
                  <a:schemeClr val="bg1"/>
                </a:solidFill>
              </a:rPr>
              <a:t>To-do lists</a:t>
            </a:r>
          </a:p>
          <a:p>
            <a:r>
              <a:rPr lang="en-US" sz="3000" dirty="0">
                <a:solidFill>
                  <a:schemeClr val="bg1"/>
                </a:solidFill>
              </a:rPr>
              <a:t>iPod</a:t>
            </a:r>
          </a:p>
          <a:p>
            <a:pPr marL="0" indent="0">
              <a:buNone/>
            </a:pPr>
            <a:endParaRPr lang="en-CA" sz="2800" dirty="0"/>
          </a:p>
          <a:p>
            <a:endParaRPr lang="en-CA" dirty="0"/>
          </a:p>
          <a:p>
            <a:endParaRPr lang="en-US" dirty="0"/>
          </a:p>
        </p:txBody>
      </p:sp>
      <p:sp>
        <p:nvSpPr>
          <p:cNvPr id="4" name="Content Placeholder 3"/>
          <p:cNvSpPr>
            <a:spLocks noGrp="1"/>
          </p:cNvSpPr>
          <p:nvPr>
            <p:ph sz="half" idx="2"/>
          </p:nvPr>
        </p:nvSpPr>
        <p:spPr/>
        <p:txBody>
          <a:bodyPr>
            <a:normAutofit/>
          </a:bodyPr>
          <a:lstStyle/>
          <a:p>
            <a:r>
              <a:rPr lang="en-US" sz="3000" dirty="0">
                <a:solidFill>
                  <a:schemeClr val="bg1"/>
                </a:solidFill>
              </a:rPr>
              <a:t>Computer/email calendars</a:t>
            </a:r>
          </a:p>
          <a:p>
            <a:r>
              <a:rPr lang="en-US" sz="3000" dirty="0">
                <a:solidFill>
                  <a:schemeClr val="bg1"/>
                </a:solidFill>
              </a:rPr>
              <a:t>Sticky-notes </a:t>
            </a:r>
          </a:p>
          <a:p>
            <a:r>
              <a:rPr lang="en-US" sz="3000" dirty="0">
                <a:solidFill>
                  <a:schemeClr val="bg1"/>
                </a:solidFill>
              </a:rPr>
              <a:t>Notebooks</a:t>
            </a:r>
          </a:p>
          <a:p>
            <a:r>
              <a:rPr lang="en-US" sz="3000" dirty="0">
                <a:solidFill>
                  <a:schemeClr val="bg1"/>
                </a:solidFill>
              </a:rPr>
              <a:t>Apps </a:t>
            </a:r>
          </a:p>
          <a:p>
            <a:pPr marL="0" indent="0">
              <a:buNone/>
            </a:pPr>
            <a:endParaRPr lang="en-US" sz="2800" dirty="0"/>
          </a:p>
          <a:p>
            <a:endParaRPr lang="en-CA" dirty="0"/>
          </a:p>
        </p:txBody>
      </p:sp>
    </p:spTree>
    <p:extLst>
      <p:ext uri="{BB962C8B-B14F-4D97-AF65-F5344CB8AC3E}">
        <p14:creationId xmlns:p14="http://schemas.microsoft.com/office/powerpoint/2010/main" val="87613920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Time Management Tips</a:t>
            </a:r>
          </a:p>
        </p:txBody>
      </p:sp>
      <p:sp>
        <p:nvSpPr>
          <p:cNvPr id="3" name="Content Placeholder 2"/>
          <p:cNvSpPr>
            <a:spLocks noGrp="1"/>
          </p:cNvSpPr>
          <p:nvPr>
            <p:ph idx="1"/>
          </p:nvPr>
        </p:nvSpPr>
        <p:spPr/>
        <p:txBody>
          <a:bodyPr>
            <a:normAutofit/>
          </a:bodyPr>
          <a:lstStyle/>
          <a:p>
            <a:r>
              <a:rPr lang="en-CA" sz="3000" b="1" dirty="0">
                <a:solidFill>
                  <a:schemeClr val="bg1"/>
                </a:solidFill>
              </a:rPr>
              <a:t>Set goals </a:t>
            </a:r>
            <a:r>
              <a:rPr lang="en-CA" sz="3000" dirty="0">
                <a:solidFill>
                  <a:schemeClr val="bg1"/>
                </a:solidFill>
              </a:rPr>
              <a:t>- what do you want to accomplish?</a:t>
            </a:r>
          </a:p>
          <a:p>
            <a:r>
              <a:rPr lang="en-CA" sz="3000" b="1" dirty="0">
                <a:solidFill>
                  <a:schemeClr val="bg1"/>
                </a:solidFill>
              </a:rPr>
              <a:t>Make to-do lists</a:t>
            </a:r>
          </a:p>
          <a:p>
            <a:r>
              <a:rPr lang="en-CA" sz="3000" b="1" dirty="0">
                <a:solidFill>
                  <a:schemeClr val="bg1"/>
                </a:solidFill>
              </a:rPr>
              <a:t>Prioritize</a:t>
            </a:r>
            <a:r>
              <a:rPr lang="en-CA" sz="3000" dirty="0">
                <a:solidFill>
                  <a:schemeClr val="bg1"/>
                </a:solidFill>
              </a:rPr>
              <a:t> – what’s most important?</a:t>
            </a:r>
          </a:p>
          <a:p>
            <a:r>
              <a:rPr lang="en-CA" sz="3000" dirty="0">
                <a:solidFill>
                  <a:schemeClr val="bg1"/>
                </a:solidFill>
              </a:rPr>
              <a:t>Break tasks into smaller, more manageable chunks</a:t>
            </a:r>
          </a:p>
          <a:p>
            <a:r>
              <a:rPr lang="en-CA" sz="3000" dirty="0">
                <a:solidFill>
                  <a:schemeClr val="bg1"/>
                </a:solidFill>
              </a:rPr>
              <a:t>Consider using a notebook rather than using sticky notes if you tend to misplace them</a:t>
            </a:r>
          </a:p>
          <a:p>
            <a:r>
              <a:rPr lang="en-US" sz="3000" b="1" dirty="0">
                <a:solidFill>
                  <a:schemeClr val="bg1"/>
                </a:solidFill>
              </a:rPr>
              <a:t>Organize </a:t>
            </a:r>
            <a:r>
              <a:rPr lang="en-US" sz="3000" dirty="0">
                <a:solidFill>
                  <a:schemeClr val="bg1"/>
                </a:solidFill>
              </a:rPr>
              <a:t>your information and environment</a:t>
            </a:r>
          </a:p>
          <a:p>
            <a:endParaRPr lang="en-US" sz="3000" dirty="0">
              <a:solidFill>
                <a:schemeClr val="bg1"/>
              </a:solidFill>
            </a:endParaRPr>
          </a:p>
          <a:p>
            <a:endParaRPr lang="en-US" dirty="0">
              <a:solidFill>
                <a:schemeClr val="bg1"/>
              </a:solidFill>
            </a:endParaRPr>
          </a:p>
        </p:txBody>
      </p:sp>
      <p:pic>
        <p:nvPicPr>
          <p:cNvPr id="4" name="Picture 2" descr="C:\Users\jmuir\AppData\Local\Microsoft\Windows\Temporary Internet Files\Content.IE5\B3EWGUHW\MC90043492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0800" y="1437665"/>
            <a:ext cx="220980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438431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22400" y="152400"/>
            <a:ext cx="9448800" cy="1096962"/>
          </a:xfrm>
        </p:spPr>
        <p:txBody>
          <a:bodyPr>
            <a:normAutofit/>
          </a:bodyPr>
          <a:lstStyle/>
          <a:p>
            <a:pPr algn="ctr"/>
            <a:r>
              <a:rPr lang="en-US" dirty="0"/>
              <a:t>Set Goals</a:t>
            </a:r>
          </a:p>
        </p:txBody>
      </p:sp>
      <p:sp>
        <p:nvSpPr>
          <p:cNvPr id="2" name="Content Placeholder 1"/>
          <p:cNvSpPr>
            <a:spLocks noGrp="1"/>
          </p:cNvSpPr>
          <p:nvPr>
            <p:ph idx="1"/>
          </p:nvPr>
        </p:nvSpPr>
        <p:spPr>
          <a:xfrm>
            <a:off x="1422400" y="1447801"/>
            <a:ext cx="8522899" cy="4419601"/>
          </a:xfrm>
        </p:spPr>
        <p:txBody>
          <a:bodyPr>
            <a:normAutofit/>
          </a:bodyPr>
          <a:lstStyle/>
          <a:p>
            <a:endParaRPr lang="en-CA" sz="2800" dirty="0"/>
          </a:p>
          <a:p>
            <a:endParaRPr lang="en-CA" sz="2800" dirty="0"/>
          </a:p>
          <a:p>
            <a:endParaRPr lang="en-CA" sz="2800" dirty="0"/>
          </a:p>
        </p:txBody>
      </p:sp>
      <p:sp>
        <p:nvSpPr>
          <p:cNvPr id="5" name="Rectangle 4"/>
          <p:cNvSpPr/>
          <p:nvPr/>
        </p:nvSpPr>
        <p:spPr>
          <a:xfrm>
            <a:off x="1219200" y="1828800"/>
            <a:ext cx="9448800" cy="3693319"/>
          </a:xfrm>
          <a:prstGeom prst="rect">
            <a:avLst/>
          </a:prstGeom>
        </p:spPr>
        <p:txBody>
          <a:bodyPr wrap="square">
            <a:spAutoFit/>
          </a:bodyPr>
          <a:lstStyle/>
          <a:p>
            <a:pPr marL="457200" indent="-457200">
              <a:buFont typeface="Arial" pitchFamily="34" charset="0"/>
              <a:buChar char="•"/>
            </a:pPr>
            <a:r>
              <a:rPr lang="en-US" sz="3000" dirty="0">
                <a:solidFill>
                  <a:schemeClr val="bg1"/>
                </a:solidFill>
              </a:rPr>
              <a:t>So what defines a goal?</a:t>
            </a:r>
          </a:p>
          <a:p>
            <a:endParaRPr lang="en-US" sz="1200" dirty="0">
              <a:solidFill>
                <a:schemeClr val="bg1"/>
              </a:solidFill>
            </a:endParaRPr>
          </a:p>
          <a:p>
            <a:r>
              <a:rPr lang="en-US" sz="3000" dirty="0">
                <a:solidFill>
                  <a:schemeClr val="bg1"/>
                </a:solidFill>
              </a:rPr>
              <a:t>SMART</a:t>
            </a:r>
          </a:p>
          <a:p>
            <a:endParaRPr lang="en-US" sz="1200" dirty="0">
              <a:solidFill>
                <a:schemeClr val="bg1"/>
              </a:solidFill>
            </a:endParaRPr>
          </a:p>
          <a:p>
            <a:pPr marL="457200" indent="-457200">
              <a:buFont typeface="Arial" pitchFamily="34" charset="0"/>
              <a:buChar char="•"/>
            </a:pPr>
            <a:r>
              <a:rPr lang="en-US" sz="3000" dirty="0">
                <a:solidFill>
                  <a:schemeClr val="bg1"/>
                </a:solidFill>
              </a:rPr>
              <a:t>S – specific</a:t>
            </a:r>
          </a:p>
          <a:p>
            <a:pPr marL="457200" indent="-457200">
              <a:buFont typeface="Arial" pitchFamily="34" charset="0"/>
              <a:buChar char="•"/>
            </a:pPr>
            <a:r>
              <a:rPr lang="en-US" sz="3000" dirty="0">
                <a:solidFill>
                  <a:schemeClr val="bg1"/>
                </a:solidFill>
              </a:rPr>
              <a:t>M – measureable</a:t>
            </a:r>
          </a:p>
          <a:p>
            <a:pPr marL="457200" indent="-457200">
              <a:buFont typeface="Arial" pitchFamily="34" charset="0"/>
              <a:buChar char="•"/>
            </a:pPr>
            <a:r>
              <a:rPr lang="en-US" sz="3000" dirty="0">
                <a:solidFill>
                  <a:schemeClr val="bg1"/>
                </a:solidFill>
              </a:rPr>
              <a:t>A – attainable or action oriented</a:t>
            </a:r>
          </a:p>
          <a:p>
            <a:pPr marL="457200" indent="-457200">
              <a:buFont typeface="Arial" pitchFamily="34" charset="0"/>
              <a:buChar char="•"/>
            </a:pPr>
            <a:r>
              <a:rPr lang="en-US" sz="3000" dirty="0">
                <a:solidFill>
                  <a:schemeClr val="bg1"/>
                </a:solidFill>
              </a:rPr>
              <a:t>R – realistic</a:t>
            </a:r>
          </a:p>
          <a:p>
            <a:pPr marL="457200" indent="-457200">
              <a:buFont typeface="Arial" pitchFamily="34" charset="0"/>
              <a:buChar char="•"/>
            </a:pPr>
            <a:r>
              <a:rPr lang="en-US" sz="3000" dirty="0">
                <a:solidFill>
                  <a:schemeClr val="bg1"/>
                </a:solidFill>
              </a:rPr>
              <a:t>T - timeline</a:t>
            </a:r>
          </a:p>
        </p:txBody>
      </p:sp>
    </p:spTree>
    <p:extLst>
      <p:ext uri="{BB962C8B-B14F-4D97-AF65-F5344CB8AC3E}">
        <p14:creationId xmlns:p14="http://schemas.microsoft.com/office/powerpoint/2010/main" val="337039648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Tip: To- Do Lists</a:t>
            </a:r>
          </a:p>
        </p:txBody>
      </p:sp>
      <p:sp>
        <p:nvSpPr>
          <p:cNvPr id="12" name="Text Placeholder 11"/>
          <p:cNvSpPr>
            <a:spLocks noGrp="1"/>
          </p:cNvSpPr>
          <p:nvPr>
            <p:ph type="body" idx="1"/>
          </p:nvPr>
        </p:nvSpPr>
        <p:spPr>
          <a:xfrm>
            <a:off x="1422400" y="1676400"/>
            <a:ext cx="4416552" cy="823912"/>
          </a:xfrm>
        </p:spPr>
        <p:txBody>
          <a:bodyPr>
            <a:normAutofit/>
          </a:bodyPr>
          <a:lstStyle/>
          <a:p>
            <a:r>
              <a:rPr lang="en-CA" sz="3000" dirty="0">
                <a:solidFill>
                  <a:schemeClr val="bg1"/>
                </a:solidFill>
              </a:rPr>
              <a:t>Poor To-Do List</a:t>
            </a:r>
          </a:p>
        </p:txBody>
      </p:sp>
      <p:sp>
        <p:nvSpPr>
          <p:cNvPr id="13" name="Content Placeholder 12"/>
          <p:cNvSpPr>
            <a:spLocks noGrp="1"/>
          </p:cNvSpPr>
          <p:nvPr>
            <p:ph sz="half" idx="2"/>
          </p:nvPr>
        </p:nvSpPr>
        <p:spPr>
          <a:xfrm>
            <a:off x="1320800" y="2514600"/>
            <a:ext cx="4416552" cy="3950368"/>
          </a:xfrm>
        </p:spPr>
        <p:txBody>
          <a:bodyPr>
            <a:normAutofit fontScale="92500" lnSpcReduction="10000"/>
          </a:bodyPr>
          <a:lstStyle/>
          <a:p>
            <a:r>
              <a:rPr lang="en-CA" sz="3000" dirty="0">
                <a:solidFill>
                  <a:schemeClr val="bg1"/>
                </a:solidFill>
              </a:rPr>
              <a:t>make to-do list</a:t>
            </a:r>
          </a:p>
          <a:p>
            <a:r>
              <a:rPr lang="en-CA" sz="3000" dirty="0">
                <a:solidFill>
                  <a:schemeClr val="bg1"/>
                </a:solidFill>
              </a:rPr>
              <a:t>study Math</a:t>
            </a:r>
          </a:p>
          <a:p>
            <a:r>
              <a:rPr lang="en-CA" sz="3000" dirty="0">
                <a:solidFill>
                  <a:schemeClr val="bg1"/>
                </a:solidFill>
              </a:rPr>
              <a:t>do lab report</a:t>
            </a:r>
          </a:p>
          <a:p>
            <a:r>
              <a:rPr lang="en-CA" sz="3000" dirty="0">
                <a:solidFill>
                  <a:schemeClr val="bg1"/>
                </a:solidFill>
              </a:rPr>
              <a:t>go to bank</a:t>
            </a:r>
          </a:p>
          <a:p>
            <a:r>
              <a:rPr lang="en-CA" sz="3000" dirty="0">
                <a:solidFill>
                  <a:schemeClr val="bg1"/>
                </a:solidFill>
              </a:rPr>
              <a:t>write Comm. paper</a:t>
            </a:r>
          </a:p>
          <a:p>
            <a:r>
              <a:rPr lang="en-CA" sz="3000" dirty="0">
                <a:solidFill>
                  <a:schemeClr val="bg1"/>
                </a:solidFill>
              </a:rPr>
              <a:t>buy birthday card for Grandmother</a:t>
            </a:r>
          </a:p>
          <a:p>
            <a:r>
              <a:rPr lang="en-CA" sz="3000" dirty="0">
                <a:solidFill>
                  <a:schemeClr val="bg1"/>
                </a:solidFill>
              </a:rPr>
              <a:t>do laundry</a:t>
            </a:r>
          </a:p>
          <a:p>
            <a:endParaRPr lang="en-CA" dirty="0"/>
          </a:p>
        </p:txBody>
      </p:sp>
      <p:sp>
        <p:nvSpPr>
          <p:cNvPr id="14" name="Text Placeholder 13"/>
          <p:cNvSpPr>
            <a:spLocks noGrp="1"/>
          </p:cNvSpPr>
          <p:nvPr>
            <p:ph type="body" sz="quarter" idx="3"/>
          </p:nvPr>
        </p:nvSpPr>
        <p:spPr>
          <a:xfrm>
            <a:off x="6400800" y="1600200"/>
            <a:ext cx="4416552" cy="823912"/>
          </a:xfrm>
        </p:spPr>
        <p:txBody>
          <a:bodyPr>
            <a:normAutofit/>
          </a:bodyPr>
          <a:lstStyle/>
          <a:p>
            <a:r>
              <a:rPr lang="en-CA" sz="3000" dirty="0">
                <a:solidFill>
                  <a:schemeClr val="bg1"/>
                </a:solidFill>
              </a:rPr>
              <a:t>Better To-Do List</a:t>
            </a:r>
          </a:p>
        </p:txBody>
      </p:sp>
      <p:sp>
        <p:nvSpPr>
          <p:cNvPr id="15" name="Content Placeholder 14"/>
          <p:cNvSpPr>
            <a:spLocks noGrp="1"/>
          </p:cNvSpPr>
          <p:nvPr>
            <p:ph sz="quarter" idx="4"/>
          </p:nvPr>
        </p:nvSpPr>
        <p:spPr>
          <a:xfrm>
            <a:off x="6400800" y="2362200"/>
            <a:ext cx="4416552" cy="4191000"/>
          </a:xfrm>
        </p:spPr>
        <p:txBody>
          <a:bodyPr>
            <a:normAutofit fontScale="85000" lnSpcReduction="20000"/>
          </a:bodyPr>
          <a:lstStyle/>
          <a:p>
            <a:pPr>
              <a:buNone/>
              <a:defRPr/>
            </a:pPr>
            <a:r>
              <a:rPr lang="en-CA" sz="3100" dirty="0">
                <a:solidFill>
                  <a:schemeClr val="bg1"/>
                </a:solidFill>
              </a:rPr>
              <a:t>(A) make a to-do list</a:t>
            </a:r>
          </a:p>
          <a:p>
            <a:pPr>
              <a:buNone/>
              <a:defRPr/>
            </a:pPr>
            <a:r>
              <a:rPr lang="en-CA" sz="3100" dirty="0">
                <a:solidFill>
                  <a:schemeClr val="bg1"/>
                </a:solidFill>
              </a:rPr>
              <a:t>(A) reread chapter 3 pp. 10-20</a:t>
            </a:r>
          </a:p>
          <a:p>
            <a:pPr>
              <a:buNone/>
              <a:defRPr/>
            </a:pPr>
            <a:r>
              <a:rPr lang="en-CA" sz="3100" dirty="0">
                <a:solidFill>
                  <a:schemeClr val="bg1"/>
                </a:solidFill>
              </a:rPr>
              <a:t>(A) reread chapter 3 pp. 21-30</a:t>
            </a:r>
          </a:p>
          <a:p>
            <a:pPr>
              <a:buNone/>
              <a:defRPr/>
            </a:pPr>
            <a:r>
              <a:rPr lang="en-CA" sz="3100" dirty="0">
                <a:solidFill>
                  <a:schemeClr val="bg1"/>
                </a:solidFill>
              </a:rPr>
              <a:t>(B) review lecture notes from 2/13, 2/15</a:t>
            </a:r>
          </a:p>
          <a:p>
            <a:pPr marL="457200" indent="-457200">
              <a:buFont typeface="Arial" charset="0"/>
              <a:buAutoNum type="alphaUcParenBoth"/>
              <a:defRPr/>
            </a:pPr>
            <a:r>
              <a:rPr lang="en-CA" sz="3100" dirty="0">
                <a:solidFill>
                  <a:schemeClr val="bg1"/>
                </a:solidFill>
              </a:rPr>
              <a:t>make flash cards of formulas</a:t>
            </a:r>
          </a:p>
          <a:p>
            <a:pPr marL="457200" indent="-457200">
              <a:buFont typeface="Arial" charset="0"/>
              <a:buAutoNum type="alphaUcParenBoth"/>
              <a:defRPr/>
            </a:pPr>
            <a:r>
              <a:rPr lang="en-CA" sz="3100" dirty="0">
                <a:solidFill>
                  <a:schemeClr val="bg1"/>
                </a:solidFill>
              </a:rPr>
              <a:t>outline lab report</a:t>
            </a:r>
          </a:p>
          <a:p>
            <a:pPr marL="457200" indent="-457200">
              <a:buFont typeface="Arial" charset="0"/>
              <a:buAutoNum type="alphaUcParenBoth"/>
              <a:defRPr/>
            </a:pPr>
            <a:r>
              <a:rPr lang="en-CA" sz="3100" dirty="0">
                <a:solidFill>
                  <a:schemeClr val="bg1"/>
                </a:solidFill>
              </a:rPr>
              <a:t>Buy birthday card </a:t>
            </a:r>
          </a:p>
          <a:p>
            <a:pPr marL="457200" indent="-457200">
              <a:buFont typeface="Arial" charset="0"/>
              <a:buAutoNum type="alphaUcParenBoth"/>
              <a:defRPr/>
            </a:pPr>
            <a:r>
              <a:rPr lang="en-CA" sz="3100" dirty="0">
                <a:solidFill>
                  <a:schemeClr val="bg1"/>
                </a:solidFill>
              </a:rPr>
              <a:t>Laundry</a:t>
            </a:r>
          </a:p>
          <a:p>
            <a:endParaRPr lang="en-CA" dirty="0"/>
          </a:p>
        </p:txBody>
      </p:sp>
    </p:spTree>
    <p:extLst>
      <p:ext uri="{BB962C8B-B14F-4D97-AF65-F5344CB8AC3E}">
        <p14:creationId xmlns:p14="http://schemas.microsoft.com/office/powerpoint/2010/main" val="375770264"/>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Tip: Prioritize</a:t>
            </a:r>
          </a:p>
        </p:txBody>
      </p:sp>
      <p:sp>
        <p:nvSpPr>
          <p:cNvPr id="3" name="Content Placeholder 2"/>
          <p:cNvSpPr>
            <a:spLocks noGrp="1"/>
          </p:cNvSpPr>
          <p:nvPr>
            <p:ph idx="1"/>
          </p:nvPr>
        </p:nvSpPr>
        <p:spPr/>
        <p:txBody>
          <a:bodyPr>
            <a:normAutofit/>
          </a:bodyPr>
          <a:lstStyle/>
          <a:p>
            <a:endParaRPr lang="en-CA" dirty="0"/>
          </a:p>
          <a:p>
            <a:endParaRPr lang="en-US" dirty="0"/>
          </a:p>
        </p:txBody>
      </p:sp>
      <p:sp>
        <p:nvSpPr>
          <p:cNvPr id="5" name="Rectangle 4"/>
          <p:cNvSpPr/>
          <p:nvPr/>
        </p:nvSpPr>
        <p:spPr>
          <a:xfrm>
            <a:off x="1219200" y="1676400"/>
            <a:ext cx="7924800" cy="1938992"/>
          </a:xfrm>
          <a:prstGeom prst="rect">
            <a:avLst/>
          </a:prstGeom>
        </p:spPr>
        <p:txBody>
          <a:bodyPr wrap="square">
            <a:spAutoFit/>
          </a:bodyPr>
          <a:lstStyle/>
          <a:p>
            <a:pPr>
              <a:defRPr/>
            </a:pPr>
            <a:r>
              <a:rPr lang="en-US" sz="3000" b="1" dirty="0">
                <a:solidFill>
                  <a:schemeClr val="bg1"/>
                </a:solidFill>
              </a:rPr>
              <a:t>Prioritize what you need to do*</a:t>
            </a:r>
          </a:p>
          <a:p>
            <a:pPr lvl="1">
              <a:defRPr/>
            </a:pPr>
            <a:r>
              <a:rPr lang="en-US" sz="3000" dirty="0">
                <a:solidFill>
                  <a:schemeClr val="bg1"/>
                </a:solidFill>
              </a:rPr>
              <a:t>Based on due dates</a:t>
            </a:r>
          </a:p>
          <a:p>
            <a:pPr lvl="1">
              <a:defRPr/>
            </a:pPr>
            <a:r>
              <a:rPr lang="en-US" sz="3000" dirty="0">
                <a:solidFill>
                  <a:schemeClr val="bg1"/>
                </a:solidFill>
              </a:rPr>
              <a:t>Based on % worth</a:t>
            </a:r>
          </a:p>
          <a:p>
            <a:pPr lvl="1">
              <a:defRPr/>
            </a:pPr>
            <a:r>
              <a:rPr lang="en-US" sz="3000" dirty="0">
                <a:solidFill>
                  <a:schemeClr val="bg1"/>
                </a:solidFill>
              </a:rPr>
              <a:t>Based on time and effort it will take </a:t>
            </a:r>
          </a:p>
        </p:txBody>
      </p:sp>
      <p:sp>
        <p:nvSpPr>
          <p:cNvPr id="6" name="TextBox 5"/>
          <p:cNvSpPr txBox="1">
            <a:spLocks noChangeArrowheads="1"/>
          </p:cNvSpPr>
          <p:nvPr/>
        </p:nvSpPr>
        <p:spPr bwMode="auto">
          <a:xfrm>
            <a:off x="7344834" y="3716338"/>
            <a:ext cx="3252814" cy="3016210"/>
          </a:xfrm>
          <a:prstGeom prst="rect">
            <a:avLst/>
          </a:prstGeom>
          <a:solidFill>
            <a:srgbClr val="FFFF00"/>
          </a:solid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50000"/>
              </a:lnSpc>
            </a:pPr>
            <a:r>
              <a:rPr lang="en-US" u="sng" dirty="0">
                <a:solidFill>
                  <a:schemeClr val="bg1"/>
                </a:solidFill>
                <a:latin typeface="Bradley Hand ITC" pitchFamily="66" charset="0"/>
              </a:rPr>
              <a:t>To do:</a:t>
            </a:r>
          </a:p>
          <a:p>
            <a:pPr eaLnBrk="1" hangingPunct="1">
              <a:lnSpc>
                <a:spcPct val="150000"/>
              </a:lnSpc>
              <a:buFontTx/>
              <a:buChar char="-"/>
            </a:pPr>
            <a:r>
              <a:rPr lang="en-US" dirty="0">
                <a:solidFill>
                  <a:schemeClr val="bg1"/>
                </a:solidFill>
                <a:latin typeface="Bradley Hand ITC" pitchFamily="66" charset="0"/>
              </a:rPr>
              <a:t> Read p. 96-102 </a:t>
            </a:r>
          </a:p>
          <a:p>
            <a:pPr eaLnBrk="1" hangingPunct="1">
              <a:lnSpc>
                <a:spcPct val="150000"/>
              </a:lnSpc>
            </a:pPr>
            <a:r>
              <a:rPr lang="en-US" dirty="0">
                <a:solidFill>
                  <a:schemeClr val="bg1"/>
                </a:solidFill>
                <a:latin typeface="Bradley Hand ITC" pitchFamily="66" charset="0"/>
              </a:rPr>
              <a:t>- Proofread psych assignment</a:t>
            </a:r>
          </a:p>
          <a:p>
            <a:pPr eaLnBrk="1" hangingPunct="1">
              <a:lnSpc>
                <a:spcPct val="150000"/>
              </a:lnSpc>
              <a:buFontTx/>
              <a:buChar char="-"/>
            </a:pPr>
            <a:r>
              <a:rPr lang="en-US" dirty="0">
                <a:solidFill>
                  <a:schemeClr val="bg1"/>
                </a:solidFill>
                <a:latin typeface="Bradley Hand ITC" pitchFamily="66" charset="0"/>
              </a:rPr>
              <a:t>Study prenatal developmental </a:t>
            </a:r>
          </a:p>
          <a:p>
            <a:pPr eaLnBrk="1" hangingPunct="1">
              <a:lnSpc>
                <a:spcPct val="150000"/>
              </a:lnSpc>
            </a:pPr>
            <a:r>
              <a:rPr lang="en-US" dirty="0">
                <a:solidFill>
                  <a:schemeClr val="bg1"/>
                </a:solidFill>
                <a:latin typeface="Bradley Hand ITC" pitchFamily="66" charset="0"/>
              </a:rPr>
              <a:t>stage</a:t>
            </a:r>
          </a:p>
          <a:p>
            <a:pPr eaLnBrk="1" hangingPunct="1">
              <a:lnSpc>
                <a:spcPct val="150000"/>
              </a:lnSpc>
            </a:pPr>
            <a:r>
              <a:rPr lang="en-US" dirty="0">
                <a:solidFill>
                  <a:schemeClr val="bg1"/>
                </a:solidFill>
                <a:latin typeface="Bradley Hand ITC" pitchFamily="66" charset="0"/>
              </a:rPr>
              <a:t>- Laundry</a:t>
            </a:r>
          </a:p>
          <a:p>
            <a:pPr eaLnBrk="1" hangingPunct="1"/>
            <a:endParaRPr lang="en-US" sz="1400" dirty="0">
              <a:solidFill>
                <a:schemeClr val="bg1"/>
              </a:solidFill>
              <a:latin typeface="Bradley Hand ITC" pitchFamily="66" charset="0"/>
            </a:endParaRPr>
          </a:p>
          <a:p>
            <a:pPr eaLnBrk="1" hangingPunct="1"/>
            <a:endParaRPr lang="en-US" sz="1400" dirty="0">
              <a:solidFill>
                <a:schemeClr val="bg1"/>
              </a:solidFill>
              <a:latin typeface="Bradley Hand ITC" pitchFamily="66" charset="0"/>
            </a:endParaRPr>
          </a:p>
        </p:txBody>
      </p:sp>
      <p:grpSp>
        <p:nvGrpSpPr>
          <p:cNvPr id="7" name="Group 18"/>
          <p:cNvGrpSpPr>
            <a:grpSpLocks/>
          </p:cNvGrpSpPr>
          <p:nvPr/>
        </p:nvGrpSpPr>
        <p:grpSpPr bwMode="auto">
          <a:xfrm>
            <a:off x="2714338" y="4181420"/>
            <a:ext cx="4712070" cy="2096373"/>
            <a:chOff x="2596661" y="4419600"/>
            <a:chExt cx="2965939" cy="1603176"/>
          </a:xfrm>
        </p:grpSpPr>
        <p:sp>
          <p:nvSpPr>
            <p:cNvPr id="8" name="TextBox 7"/>
            <p:cNvSpPr txBox="1">
              <a:spLocks noChangeArrowheads="1"/>
            </p:cNvSpPr>
            <p:nvPr/>
          </p:nvSpPr>
          <p:spPr bwMode="auto">
            <a:xfrm>
              <a:off x="2890248" y="4811713"/>
              <a:ext cx="2286000" cy="28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solidFill>
                    <a:schemeClr val="bg1"/>
                  </a:solidFill>
                </a:rPr>
                <a:t>Due Wed (20%)</a:t>
              </a:r>
            </a:p>
          </p:txBody>
        </p:sp>
        <p:cxnSp>
          <p:nvCxnSpPr>
            <p:cNvPr id="9" name="Straight Arrow Connector 8"/>
            <p:cNvCxnSpPr/>
            <p:nvPr/>
          </p:nvCxnSpPr>
          <p:spPr>
            <a:xfrm flipH="1">
              <a:off x="5105400" y="4952934"/>
              <a:ext cx="457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TextBox 11"/>
            <p:cNvSpPr txBox="1">
              <a:spLocks noChangeArrowheads="1"/>
            </p:cNvSpPr>
            <p:nvPr/>
          </p:nvSpPr>
          <p:spPr bwMode="auto">
            <a:xfrm>
              <a:off x="2596661" y="5740334"/>
              <a:ext cx="2590800" cy="28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solidFill>
                    <a:schemeClr val="bg1"/>
                  </a:solidFill>
                </a:rPr>
                <a:t>I only have one clean sock</a:t>
              </a:r>
            </a:p>
          </p:txBody>
        </p:sp>
        <p:cxnSp>
          <p:nvCxnSpPr>
            <p:cNvPr id="11" name="Straight Arrow Connector 10"/>
            <p:cNvCxnSpPr/>
            <p:nvPr/>
          </p:nvCxnSpPr>
          <p:spPr>
            <a:xfrm flipH="1">
              <a:off x="5105400" y="5867221"/>
              <a:ext cx="457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Rectangle 13"/>
            <p:cNvSpPr>
              <a:spLocks noChangeArrowheads="1"/>
            </p:cNvSpPr>
            <p:nvPr/>
          </p:nvSpPr>
          <p:spPr bwMode="auto">
            <a:xfrm>
              <a:off x="2735996" y="4419600"/>
              <a:ext cx="2312130" cy="28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solidFill>
                    <a:schemeClr val="bg1"/>
                  </a:solidFill>
                  <a:latin typeface="Arial" pitchFamily="34" charset="0"/>
                  <a:cs typeface="Arial" pitchFamily="34" charset="0"/>
                </a:rPr>
                <a:t>For tomorrow’s class</a:t>
              </a:r>
            </a:p>
          </p:txBody>
        </p:sp>
        <p:cxnSp>
          <p:nvCxnSpPr>
            <p:cNvPr id="13" name="Straight Arrow Connector 12"/>
            <p:cNvCxnSpPr/>
            <p:nvPr/>
          </p:nvCxnSpPr>
          <p:spPr>
            <a:xfrm flipH="1">
              <a:off x="5105400" y="4571981"/>
              <a:ext cx="457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4" name="Rectangle 16"/>
            <p:cNvSpPr>
              <a:spLocks noChangeArrowheads="1"/>
            </p:cNvSpPr>
            <p:nvPr/>
          </p:nvSpPr>
          <p:spPr bwMode="auto">
            <a:xfrm>
              <a:off x="2971800" y="5294874"/>
              <a:ext cx="2204448" cy="28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solidFill>
                    <a:schemeClr val="bg1"/>
                  </a:solidFill>
                  <a:latin typeface="Arial" pitchFamily="34" charset="0"/>
                  <a:cs typeface="Arial" pitchFamily="34" charset="0"/>
                </a:rPr>
                <a:t>Quiz Friday (15%)</a:t>
              </a:r>
            </a:p>
          </p:txBody>
        </p:sp>
        <p:cxnSp>
          <p:nvCxnSpPr>
            <p:cNvPr id="15" name="Straight Arrow Connector 14"/>
            <p:cNvCxnSpPr/>
            <p:nvPr/>
          </p:nvCxnSpPr>
          <p:spPr>
            <a:xfrm flipH="1">
              <a:off x="5105400" y="5410078"/>
              <a:ext cx="457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6057304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Tip: Organization</a:t>
            </a:r>
          </a:p>
        </p:txBody>
      </p:sp>
      <p:sp>
        <p:nvSpPr>
          <p:cNvPr id="3" name="Content Placeholder 2"/>
          <p:cNvSpPr>
            <a:spLocks noGrp="1"/>
          </p:cNvSpPr>
          <p:nvPr>
            <p:ph idx="1"/>
          </p:nvPr>
        </p:nvSpPr>
        <p:spPr/>
        <p:txBody>
          <a:bodyPr>
            <a:normAutofit/>
          </a:bodyPr>
          <a:lstStyle/>
          <a:p>
            <a:r>
              <a:rPr lang="en-US" sz="3000" dirty="0">
                <a:solidFill>
                  <a:schemeClr val="bg1"/>
                </a:solidFill>
              </a:rPr>
              <a:t>Organize your environment</a:t>
            </a:r>
          </a:p>
          <a:p>
            <a:pPr lvl="1"/>
            <a:r>
              <a:rPr lang="en-US" sz="3000" dirty="0">
                <a:solidFill>
                  <a:schemeClr val="bg1"/>
                </a:solidFill>
              </a:rPr>
              <a:t>Designate a study area at home</a:t>
            </a:r>
          </a:p>
          <a:p>
            <a:pPr lvl="1"/>
            <a:r>
              <a:rPr lang="en-US" sz="3000" dirty="0">
                <a:solidFill>
                  <a:schemeClr val="bg1"/>
                </a:solidFill>
              </a:rPr>
              <a:t>Ensure adequate light</a:t>
            </a:r>
          </a:p>
          <a:p>
            <a:pPr lvl="1"/>
            <a:r>
              <a:rPr lang="en-US" sz="3000" dirty="0">
                <a:solidFill>
                  <a:schemeClr val="bg1"/>
                </a:solidFill>
              </a:rPr>
              <a:t>Desk, chair, storage</a:t>
            </a:r>
          </a:p>
          <a:p>
            <a:pPr lvl="1"/>
            <a:r>
              <a:rPr lang="en-US" sz="3000" dirty="0">
                <a:solidFill>
                  <a:schemeClr val="bg1"/>
                </a:solidFill>
              </a:rPr>
              <a:t>Calendar of tasks, tests readily available</a:t>
            </a:r>
          </a:p>
          <a:p>
            <a:pPr lvl="1"/>
            <a:r>
              <a:rPr lang="en-US" sz="3000" dirty="0">
                <a:solidFill>
                  <a:schemeClr val="bg1"/>
                </a:solidFill>
              </a:rPr>
              <a:t>Stock all materials you need for studying</a:t>
            </a:r>
            <a:endParaRPr lang="en-CA" sz="3000" dirty="0">
              <a:solidFill>
                <a:schemeClr val="bg1"/>
              </a:solidFill>
            </a:endParaRPr>
          </a:p>
          <a:p>
            <a:endParaRPr lang="en-US" sz="2800" dirty="0"/>
          </a:p>
        </p:txBody>
      </p:sp>
    </p:spTree>
    <p:extLst>
      <p:ext uri="{BB962C8B-B14F-4D97-AF65-F5344CB8AC3E}">
        <p14:creationId xmlns:p14="http://schemas.microsoft.com/office/powerpoint/2010/main" val="2970966645"/>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 - &amp;quot;Time Management&amp;quot;&quot;/&gt;&lt;property id=&quot;20307&quot; value=&quot;258&quot;/&gt;&lt;/object&gt;&lt;object type=&quot;3&quot; unique_id=&quot;10005&quot;&gt;&lt;property id=&quot;20148&quot; value=&quot;5&quot;/&gt;&lt;property id=&quot;20300&quot; value=&quot;Slide 2 - &amp;quot;Balancing Home and College&amp;quot;&quot;/&gt;&lt;property id=&quot;20307&quot; value=&quot;265&quot;/&gt;&lt;/object&gt;&lt;object type=&quot;3&quot; unique_id=&quot;10006&quot;&gt;&lt;property id=&quot;20148&quot; value=&quot;5&quot;/&gt;&lt;property id=&quot;20300&quot; value=&quot;Slide 3 - &amp;quot;Time Management&amp;quot;&quot;/&gt;&lt;property id=&quot;20307&quot; value=&quot;291&quot;/&gt;&lt;/object&gt;&lt;object type=&quot;3&quot; unique_id=&quot;10007&quot;&gt;&lt;property id=&quot;20148&quot; value=&quot;5&quot;/&gt;&lt;property id=&quot;20300&quot; value=&quot;Slide 4 - &amp;quot;Time Management Tools&amp;quot;&quot;/&gt;&lt;property id=&quot;20307&quot; value=&quot;292&quot;/&gt;&lt;/object&gt;&lt;object type=&quot;3&quot; unique_id=&quot;10008&quot;&gt;&lt;property id=&quot;20148&quot; value=&quot;5&quot;/&gt;&lt;property id=&quot;20300&quot; value=&quot;Slide 5 - &amp;quot;Time Management Tips&amp;quot;&quot;/&gt;&lt;property id=&quot;20307&quot; value=&quot;293&quot;/&gt;&lt;/object&gt;&lt;object type=&quot;3&quot; unique_id=&quot;10009&quot;&gt;&lt;property id=&quot;20148&quot; value=&quot;5&quot;/&gt;&lt;property id=&quot;20300&quot; value=&quot;Slide 6 - &amp;quot;Set Goals&amp;quot;&quot;/&gt;&lt;property id=&quot;20307&quot; value=&quot;300&quot;/&gt;&lt;/object&gt;&lt;object type=&quot;3&quot; unique_id=&quot;10010&quot;&gt;&lt;property id=&quot;20148&quot; value=&quot;5&quot;/&gt;&lt;property id=&quot;20300&quot; value=&quot;Slide 7 - &amp;quot;Tip: To- Do Lists&amp;quot;&quot;/&gt;&lt;property id=&quot;20307&quot; value=&quot;294&quot;/&gt;&lt;/object&gt;&lt;object type=&quot;3&quot; unique_id=&quot;10011&quot;&gt;&lt;property id=&quot;20148&quot; value=&quot;5&quot;/&gt;&lt;property id=&quot;20300&quot; value=&quot;Slide 8 - &amp;quot;Tip: Prioritize&amp;quot;&quot;/&gt;&lt;property id=&quot;20307&quot; value=&quot;295&quot;/&gt;&lt;/object&gt;&lt;object type=&quot;3&quot; unique_id=&quot;10012&quot;&gt;&lt;property id=&quot;20148&quot; value=&quot;5&quot;/&gt;&lt;property id=&quot;20300&quot; value=&quot;Slide 9 - &amp;quot;Tip: Organization&amp;quot;&quot;/&gt;&lt;property id=&quot;20307&quot; value=&quot;302&quot;/&gt;&lt;/object&gt;&lt;object type=&quot;3&quot; unique_id=&quot;10013&quot;&gt;&lt;property id=&quot;20148&quot; value=&quot;5&quot;/&gt;&lt;property id=&quot;20300&quot; value=&quot;Slide 10 - &amp;quot;Tip: Organization&amp;quot;&quot;/&gt;&lt;property id=&quot;20307&quot; value=&quot;301&quot;/&gt;&lt;/object&gt;&lt;object type=&quot;3&quot; unique_id=&quot;10014&quot;&gt;&lt;property id=&quot;20148&quot; value=&quot;5&quot;/&gt;&lt;property id=&quot;20300&quot; value=&quot;Slide 11 - &amp;quot;Time Bandits&amp;quot;&quot;/&gt;&lt;property id=&quot;20307&quot; value=&quot;296&quot;/&gt;&lt;/object&gt;&lt;object type=&quot;3&quot; unique_id=&quot;10015&quot;&gt;&lt;property id=&quot;20148&quot; value=&quot;5&quot;/&gt;&lt;property id=&quot;20300&quot; value=&quot;Slide 12 - &amp;quot;Tip: Conquer Procrastination&amp;quot;&quot;/&gt;&lt;property id=&quot;20307&quot; value=&quot;297&quot;/&gt;&lt;/object&gt;&lt;object type=&quot;3&quot; unique_id=&quot;10016&quot;&gt;&lt;property id=&quot;20148&quot; value=&quot;5&quot;/&gt;&lt;property id=&quot;20300&quot; value=&quot;Slide 13 - &amp;quot;Tip: Conquer Procrastination&amp;quot;&quot;/&gt;&lt;property id=&quot;20307&quot; value=&quot;298&quot;/&gt;&lt;/object&gt;&lt;object type=&quot;3&quot; unique_id=&quot;10667&quot;&gt;&lt;property id=&quot;20148&quot; value=&quot;5&quot;/&gt;&lt;property id=&quot;20300&quot; value=&quot;Slide 14 - &amp;quot;Time Management&amp;quot;&quot;/&gt;&lt;property id=&quot;20307&quot; value=&quot;303&quot;/&gt;&lt;/object&gt;&lt;/object&gt;&lt;object type=&quot;8&quot; unique_id=&quot;10142&quot;&gt;&lt;/object&gt;&lt;/object&gt;&lt;/database&gt;"/>
  <p:tag name="SECTOMILLISECCONVERTED" val="1"/>
</p:tagLst>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MusicScore">
      <a:dk1>
        <a:sysClr val="windowText" lastClr="000000"/>
      </a:dk1>
      <a:lt1>
        <a:sysClr val="window" lastClr="FFFFFF"/>
      </a:lt1>
      <a:dk2>
        <a:srgbClr val="58595B"/>
      </a:dk2>
      <a:lt2>
        <a:srgbClr val="CCCECF"/>
      </a:lt2>
      <a:accent1>
        <a:srgbClr val="983700"/>
      </a:accent1>
      <a:accent2>
        <a:srgbClr val="CB933C"/>
      </a:accent2>
      <a:accent3>
        <a:srgbClr val="613D15"/>
      </a:accent3>
      <a:accent4>
        <a:srgbClr val="47405D"/>
      </a:accent4>
      <a:accent5>
        <a:srgbClr val="4E5C48"/>
      </a:accent5>
      <a:accent6>
        <a:srgbClr val="948A77"/>
      </a:accent6>
      <a:hlink>
        <a:srgbClr val="CB933C"/>
      </a:hlink>
      <a:folHlink>
        <a:srgbClr val="A6A6A6"/>
      </a:folHlink>
    </a:clrScheme>
    <a:fontScheme name="Garamond-Calibri">
      <a:majorFont>
        <a:latin typeface="Garamon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usicScore">
      <a:dk1>
        <a:sysClr val="windowText" lastClr="000000"/>
      </a:dk1>
      <a:lt1>
        <a:sysClr val="window" lastClr="FFFFFF"/>
      </a:lt1>
      <a:dk2>
        <a:srgbClr val="58595B"/>
      </a:dk2>
      <a:lt2>
        <a:srgbClr val="CCCECF"/>
      </a:lt2>
      <a:accent1>
        <a:srgbClr val="983700"/>
      </a:accent1>
      <a:accent2>
        <a:srgbClr val="CB933C"/>
      </a:accent2>
      <a:accent3>
        <a:srgbClr val="613D15"/>
      </a:accent3>
      <a:accent4>
        <a:srgbClr val="47405D"/>
      </a:accent4>
      <a:accent5>
        <a:srgbClr val="4E5C48"/>
      </a:accent5>
      <a:accent6>
        <a:srgbClr val="948A77"/>
      </a:accent6>
      <a:hlink>
        <a:srgbClr val="CB933C"/>
      </a:hlink>
      <a:folHlink>
        <a:srgbClr val="A6A6A6"/>
      </a:folHlink>
    </a:clrScheme>
    <a:fontScheme name="Garamond-Calibri">
      <a:majorFont>
        <a:latin typeface="Garamon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CEDC51B2110A41BE1EEAA34BAF8061" ma:contentTypeVersion="6" ma:contentTypeDescription="Create a new document." ma:contentTypeScope="" ma:versionID="68099e798bab0cf4ea3c37ca28b4bafd">
  <xsd:schema xmlns:xsd="http://www.w3.org/2001/XMLSchema" xmlns:xs="http://www.w3.org/2001/XMLSchema" xmlns:p="http://schemas.microsoft.com/office/2006/metadata/properties" xmlns:ns2="6c0a8726-a102-4bfa-bb78-8acb12b05127" xmlns:ns3="71d67eb1-54a7-4d11-9d01-4d45aac4be96" targetNamespace="http://schemas.microsoft.com/office/2006/metadata/properties" ma:root="true" ma:fieldsID="580669ba630c7e0245881b6b013f602f" ns2:_="" ns3:_="">
    <xsd:import namespace="6c0a8726-a102-4bfa-bb78-8acb12b05127"/>
    <xsd:import namespace="71d67eb1-54a7-4d11-9d01-4d45aac4be9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0a8726-a102-4bfa-bb78-8acb12b051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1d67eb1-54a7-4d11-9d01-4d45aac4be9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file>

<file path=customXml/itemProps1.xml><?xml version="1.0" encoding="utf-8"?>
<ds:datastoreItem xmlns:ds="http://schemas.openxmlformats.org/officeDocument/2006/customXml" ds:itemID="{47C2C8E9-2F71-4A7D-9A15-887A5F0D54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0a8726-a102-4bfa-bb78-8acb12b05127"/>
    <ds:schemaRef ds:uri="71d67eb1-54a7-4d11-9d01-4d45aac4be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94862F-A5E2-49E0-A0B0-AB94456B8510}">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2e086f10-e937-4680-88a7-55225bd483d8"/>
    <ds:schemaRef ds:uri="eadbe3bb-f998-466e-94ce-c2524f9a4d32"/>
    <ds:schemaRef ds:uri="http://www.w3.org/XML/1998/namespace"/>
  </ds:schemaRefs>
</ds:datastoreItem>
</file>

<file path=customXml/itemProps3.xml><?xml version="1.0" encoding="utf-8"?>
<ds:datastoreItem xmlns:ds="http://schemas.openxmlformats.org/officeDocument/2006/customXml" ds:itemID="{8AD80591-D413-417A-A362-A4E05D0174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Thatch</Template>
  <TotalTime>0</TotalTime>
  <Words>1787</Words>
  <Application>Microsoft Office PowerPoint</Application>
  <PresentationFormat>Widescreen</PresentationFormat>
  <Paragraphs>193</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Thatch</vt:lpstr>
      <vt:lpstr>Time Management</vt:lpstr>
      <vt:lpstr>Balancing Home and College</vt:lpstr>
      <vt:lpstr>Time Management</vt:lpstr>
      <vt:lpstr>Time Management Tools</vt:lpstr>
      <vt:lpstr>Time Management Tips</vt:lpstr>
      <vt:lpstr>Set Goals</vt:lpstr>
      <vt:lpstr>Tip: To- Do Lists</vt:lpstr>
      <vt:lpstr>Tip: Prioritize</vt:lpstr>
      <vt:lpstr>Tip: Organization</vt:lpstr>
      <vt:lpstr>Tip: Organization</vt:lpstr>
      <vt:lpstr>Time Bandits</vt:lpstr>
      <vt:lpstr>Tip: Conquer Procrastination</vt:lpstr>
      <vt:lpstr>Tip: Conquer Procrastination</vt:lpstr>
      <vt:lpstr>Time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Management</dc:title>
  <dc:creator/>
  <cp:lastModifiedBy/>
  <cp:revision>2</cp:revision>
  <dcterms:modified xsi:type="dcterms:W3CDTF">2021-09-03T19:22:36Z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TC038965509991</vt:lpwstr>
  </property>
  <property fmtid="{D5CDD505-2E9C-101B-9397-08002B2CF9AE}" pid="3" name="ContentTypeId">
    <vt:lpwstr>0x010100A8CEDC51B2110A41BE1EEAA34BAF8061</vt:lpwstr>
  </property>
  <property fmtid="{D5CDD505-2E9C-101B-9397-08002B2CF9AE}" pid="4" name="_dlc_DocIdItemGuid">
    <vt:lpwstr>b4611806-c0e0-4ccd-9ebf-bb3538bc4184</vt:lpwstr>
  </property>
  <property fmtid="{D5CDD505-2E9C-101B-9397-08002B2CF9AE}" pid="5" name="Order">
    <vt:r8>17800</vt:r8>
  </property>
  <property fmtid="{D5CDD505-2E9C-101B-9397-08002B2CF9AE}" pid="6" name="URL">
    <vt:lpwstr/>
  </property>
</Properties>
</file>