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9334D819-9F07-4261-B09B-9E467E5D9002}" type="datetimeFigureOut">
              <a:rPr lang="en-US" dirty="0"/>
              <a:pPr/>
              <a:t>5/31/2019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5/31/2019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5/31/2019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5/31/2019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5/31/2019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TOP 5 Best Practices in Classroom </a:t>
            </a:r>
            <a:r>
              <a:rPr lang="en-US" sz="4400" dirty="0" err="1" smtClean="0"/>
              <a:t>Managementin</a:t>
            </a:r>
            <a:r>
              <a:rPr lang="en-US" sz="4400" dirty="0" smtClean="0"/>
              <a:t> Adult Education</a:t>
            </a:r>
            <a:endParaRPr lang="en-US" sz="4400" dirty="0"/>
          </a:p>
        </p:txBody>
      </p:sp>
      <p:sp>
        <p:nvSpPr>
          <p:cNvPr id="3" name="Subtitle 2"/>
          <p:cNvSpPr>
            <a:spLocks noGrp="1"/>
          </p:cNvSpPr>
          <p:nvPr>
            <p:ph type="subTitle" idx="1"/>
          </p:nvPr>
        </p:nvSpPr>
        <p:spPr/>
        <p:txBody>
          <a:bodyPr/>
          <a:lstStyle/>
          <a:p>
            <a:r>
              <a:rPr lang="en-US" dirty="0" smtClean="0"/>
              <a:t>Based on Interview with Current Instructor and </a:t>
            </a:r>
            <a:r>
              <a:rPr lang="en-US" dirty="0" err="1" smtClean="0"/>
              <a:t>STudent</a:t>
            </a:r>
            <a:endParaRPr lang="en-US" dirty="0"/>
          </a:p>
        </p:txBody>
      </p:sp>
    </p:spTree>
    <p:extLst>
      <p:ext uri="{BB962C8B-B14F-4D97-AF65-F5344CB8AC3E}">
        <p14:creationId xmlns:p14="http://schemas.microsoft.com/office/powerpoint/2010/main" val="1310126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Be Transparent</a:t>
            </a:r>
            <a:endParaRPr lang="en-US" dirty="0"/>
          </a:p>
        </p:txBody>
      </p:sp>
      <p:sp>
        <p:nvSpPr>
          <p:cNvPr id="3" name="Content Placeholder 2"/>
          <p:cNvSpPr>
            <a:spLocks noGrp="1"/>
          </p:cNvSpPr>
          <p:nvPr>
            <p:ph idx="1"/>
          </p:nvPr>
        </p:nvSpPr>
        <p:spPr>
          <a:xfrm>
            <a:off x="5669280" y="2286001"/>
            <a:ext cx="5760720" cy="3593591"/>
          </a:xfrm>
        </p:spPr>
        <p:txBody>
          <a:bodyPr/>
          <a:lstStyle/>
          <a:p>
            <a:r>
              <a:rPr lang="en-US" dirty="0" smtClean="0"/>
              <a:t>Adult students like to know what they should be doing.  Each week, provide the students with an outline of the plan for that week.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997" y="1721981"/>
            <a:ext cx="3648057" cy="4721629"/>
          </a:xfrm>
          <a:prstGeom prst="rect">
            <a:avLst/>
          </a:prstGeom>
        </p:spPr>
      </p:pic>
    </p:spTree>
    <p:extLst>
      <p:ext uri="{BB962C8B-B14F-4D97-AF65-F5344CB8AC3E}">
        <p14:creationId xmlns:p14="http://schemas.microsoft.com/office/powerpoint/2010/main" val="2692878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lstStyle/>
          <a:p>
            <a:r>
              <a:rPr lang="en-US" dirty="0" smtClean="0"/>
              <a:t>For my research, I interviewed a current NBCC Instructor and a graduating student.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472" y="2963310"/>
            <a:ext cx="3734493" cy="3327766"/>
          </a:xfrm>
          <a:prstGeom prst="rect">
            <a:avLst/>
          </a:prstGeom>
        </p:spPr>
      </p:pic>
    </p:spTree>
    <p:extLst>
      <p:ext uri="{BB962C8B-B14F-4D97-AF65-F5344CB8AC3E}">
        <p14:creationId xmlns:p14="http://schemas.microsoft.com/office/powerpoint/2010/main" val="3062966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Questions</a:t>
            </a:r>
            <a:endParaRPr lang="en-US" dirty="0"/>
          </a:p>
        </p:txBody>
      </p:sp>
      <p:sp>
        <p:nvSpPr>
          <p:cNvPr id="3" name="Content Placeholder 2"/>
          <p:cNvSpPr>
            <a:spLocks noGrp="1"/>
          </p:cNvSpPr>
          <p:nvPr>
            <p:ph idx="1"/>
          </p:nvPr>
        </p:nvSpPr>
        <p:spPr/>
        <p:txBody>
          <a:bodyPr/>
          <a:lstStyle/>
          <a:p>
            <a:r>
              <a:rPr lang="en-US" dirty="0"/>
              <a:t>How long have you been teaching?    </a:t>
            </a:r>
          </a:p>
          <a:p>
            <a:r>
              <a:rPr lang="en-US" dirty="0"/>
              <a:t>What was your motivation for being a teacher?   </a:t>
            </a:r>
          </a:p>
          <a:p>
            <a:r>
              <a:rPr lang="en-US" dirty="0"/>
              <a:t>How did you learn about classroom management?</a:t>
            </a:r>
          </a:p>
          <a:p>
            <a:r>
              <a:rPr lang="en-US" dirty="0"/>
              <a:t>What techniques have you used for classroom management?</a:t>
            </a:r>
          </a:p>
          <a:p>
            <a:r>
              <a:rPr lang="en-US" dirty="0"/>
              <a:t>What has been most effective?</a:t>
            </a:r>
          </a:p>
          <a:p>
            <a:r>
              <a:rPr lang="en-US" dirty="0"/>
              <a:t>Have you noticed any changes in students since you started teaching?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166" y="2286001"/>
            <a:ext cx="2741815" cy="2741815"/>
          </a:xfrm>
          <a:prstGeom prst="rect">
            <a:avLst/>
          </a:prstGeom>
        </p:spPr>
      </p:pic>
    </p:spTree>
    <p:extLst>
      <p:ext uri="{BB962C8B-B14F-4D97-AF65-F5344CB8AC3E}">
        <p14:creationId xmlns:p14="http://schemas.microsoft.com/office/powerpoint/2010/main" val="1435991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Questions</a:t>
            </a:r>
            <a:endParaRPr lang="en-US" dirty="0"/>
          </a:p>
        </p:txBody>
      </p:sp>
      <p:sp>
        <p:nvSpPr>
          <p:cNvPr id="3" name="Content Placeholder 2"/>
          <p:cNvSpPr>
            <a:spLocks noGrp="1"/>
          </p:cNvSpPr>
          <p:nvPr>
            <p:ph idx="1"/>
          </p:nvPr>
        </p:nvSpPr>
        <p:spPr>
          <a:xfrm>
            <a:off x="5419898" y="2286001"/>
            <a:ext cx="6010102" cy="3593591"/>
          </a:xfrm>
        </p:spPr>
        <p:txBody>
          <a:bodyPr/>
          <a:lstStyle/>
          <a:p>
            <a:r>
              <a:rPr lang="en-US" dirty="0" smtClean="0"/>
              <a:t>What were your expectations about college learning?</a:t>
            </a:r>
          </a:p>
          <a:p>
            <a:r>
              <a:rPr lang="en-US" dirty="0" smtClean="0"/>
              <a:t>Did you experience any classroom </a:t>
            </a:r>
            <a:r>
              <a:rPr lang="en-US" dirty="0" err="1" smtClean="0"/>
              <a:t>behaviours</a:t>
            </a:r>
            <a:r>
              <a:rPr lang="en-US" dirty="0" smtClean="0"/>
              <a:t> that negatively affected your learning?</a:t>
            </a:r>
          </a:p>
          <a:p>
            <a:r>
              <a:rPr lang="en-US" dirty="0" smtClean="0"/>
              <a:t>Do you believe the techniques used in the classroom for classroom management were effective?</a:t>
            </a:r>
          </a:p>
          <a:p>
            <a:r>
              <a:rPr lang="en-US" dirty="0" smtClean="0"/>
              <a:t>What were the most/least effective techniques used?</a:t>
            </a:r>
          </a:p>
          <a:p>
            <a:r>
              <a:rPr lang="en-US" dirty="0" smtClean="0"/>
              <a:t>Did the techniques respect adult learning principles?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1771996"/>
            <a:ext cx="3962400" cy="3962400"/>
          </a:xfrm>
          <a:prstGeom prst="rect">
            <a:avLst/>
          </a:prstGeom>
        </p:spPr>
      </p:pic>
    </p:spTree>
    <p:extLst>
      <p:ext uri="{BB962C8B-B14F-4D97-AF65-F5344CB8AC3E}">
        <p14:creationId xmlns:p14="http://schemas.microsoft.com/office/powerpoint/2010/main" val="4236448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5 Best Practices in Classroom Management in Adult Education</a:t>
            </a:r>
            <a:endParaRPr lang="en-US" dirty="0"/>
          </a:p>
        </p:txBody>
      </p:sp>
      <p:sp>
        <p:nvSpPr>
          <p:cNvPr id="3" name="Content Placeholder 2"/>
          <p:cNvSpPr>
            <a:spLocks noGrp="1"/>
          </p:cNvSpPr>
          <p:nvPr>
            <p:ph idx="1"/>
          </p:nvPr>
        </p:nvSpPr>
        <p:spPr>
          <a:xfrm>
            <a:off x="5552902" y="2286001"/>
            <a:ext cx="4646814" cy="3593591"/>
          </a:xfrm>
        </p:spPr>
        <p:txBody>
          <a:bodyPr/>
          <a:lstStyle/>
          <a:p>
            <a:r>
              <a:rPr lang="en-US" dirty="0" smtClean="0"/>
              <a:t>Based on my analysis of the results of these interviews, as well as additional research using course material and the internet, I came up with 5 best practices.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188" y="2862523"/>
            <a:ext cx="2466975" cy="1847850"/>
          </a:xfrm>
          <a:prstGeom prst="rect">
            <a:avLst/>
          </a:prstGeom>
        </p:spPr>
      </p:pic>
    </p:spTree>
    <p:extLst>
      <p:ext uri="{BB962C8B-B14F-4D97-AF65-F5344CB8AC3E}">
        <p14:creationId xmlns:p14="http://schemas.microsoft.com/office/powerpoint/2010/main" val="694465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Establish Rules</a:t>
            </a:r>
            <a:endParaRPr lang="en-US" dirty="0"/>
          </a:p>
        </p:txBody>
      </p:sp>
      <p:sp>
        <p:nvSpPr>
          <p:cNvPr id="3" name="Content Placeholder 2"/>
          <p:cNvSpPr>
            <a:spLocks noGrp="1"/>
          </p:cNvSpPr>
          <p:nvPr>
            <p:ph idx="1"/>
          </p:nvPr>
        </p:nvSpPr>
        <p:spPr>
          <a:xfrm>
            <a:off x="1251678" y="2286001"/>
            <a:ext cx="6138337" cy="3593591"/>
          </a:xfrm>
        </p:spPr>
        <p:txBody>
          <a:bodyPr/>
          <a:lstStyle/>
          <a:p>
            <a:r>
              <a:rPr lang="en-US" dirty="0" smtClean="0"/>
              <a:t>It is important to let all students know what your classroom rules are on day one.  This should be done verbally, and in writing.  This ensures that they know what is expected of them, and what behavior will not be tolerated.  Also, by having this, when a rule is broken by a student, you can refer back to your document which outlines the rules.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315" y="2410690"/>
            <a:ext cx="3597525" cy="2568633"/>
          </a:xfrm>
          <a:prstGeom prst="rect">
            <a:avLst/>
          </a:prstGeom>
        </p:spPr>
      </p:pic>
    </p:spTree>
    <p:extLst>
      <p:ext uri="{BB962C8B-B14F-4D97-AF65-F5344CB8AC3E}">
        <p14:creationId xmlns:p14="http://schemas.microsoft.com/office/powerpoint/2010/main" val="1821628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Motivate them to explore</a:t>
            </a:r>
            <a:endParaRPr lang="en-US" dirty="0"/>
          </a:p>
        </p:txBody>
      </p:sp>
      <p:sp>
        <p:nvSpPr>
          <p:cNvPr id="3" name="Content Placeholder 2"/>
          <p:cNvSpPr>
            <a:spLocks noGrp="1"/>
          </p:cNvSpPr>
          <p:nvPr>
            <p:ph idx="1"/>
          </p:nvPr>
        </p:nvSpPr>
        <p:spPr>
          <a:xfrm>
            <a:off x="5519650" y="2286001"/>
            <a:ext cx="5910349" cy="3593591"/>
          </a:xfrm>
        </p:spPr>
        <p:txBody>
          <a:bodyPr/>
          <a:lstStyle/>
          <a:p>
            <a:r>
              <a:rPr lang="en-US" dirty="0" smtClean="0"/>
              <a:t>Allow the student to pic a topic of their own and research it, as opposed to choosing the topic for them.  Adults enjoy </a:t>
            </a:r>
            <a:r>
              <a:rPr lang="en-US" dirty="0" smtClean="0"/>
              <a:t>applying their </a:t>
            </a:r>
            <a:r>
              <a:rPr lang="en-US" dirty="0" smtClean="0"/>
              <a:t>personal experience and </a:t>
            </a:r>
            <a:r>
              <a:rPr lang="en-US" dirty="0" smtClean="0"/>
              <a:t>learning </a:t>
            </a:r>
            <a:r>
              <a:rPr lang="en-US" dirty="0" smtClean="0"/>
              <a:t>on their own.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112" y="2053245"/>
            <a:ext cx="2767706" cy="3909934"/>
          </a:xfrm>
          <a:prstGeom prst="rect">
            <a:avLst/>
          </a:prstGeom>
        </p:spPr>
      </p:pic>
    </p:spTree>
    <p:extLst>
      <p:ext uri="{BB962C8B-B14F-4D97-AF65-F5344CB8AC3E}">
        <p14:creationId xmlns:p14="http://schemas.microsoft.com/office/powerpoint/2010/main" val="274696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Be Friendly, but </a:t>
            </a:r>
            <a:r>
              <a:rPr lang="en-US" smtClean="0"/>
              <a:t>not Friend</a:t>
            </a:r>
            <a:endParaRPr lang="en-US" dirty="0"/>
          </a:p>
        </p:txBody>
      </p:sp>
      <p:sp>
        <p:nvSpPr>
          <p:cNvPr id="3" name="Content Placeholder 2"/>
          <p:cNvSpPr>
            <a:spLocks noGrp="1"/>
          </p:cNvSpPr>
          <p:nvPr>
            <p:ph idx="1"/>
          </p:nvPr>
        </p:nvSpPr>
        <p:spPr>
          <a:xfrm>
            <a:off x="1251678" y="2286001"/>
            <a:ext cx="6080147" cy="3593591"/>
          </a:xfrm>
        </p:spPr>
        <p:txBody>
          <a:bodyPr/>
          <a:lstStyle/>
          <a:p>
            <a:r>
              <a:rPr lang="en-US" dirty="0" smtClean="0"/>
              <a:t>Keep the relationship with students professional.  You are not their friends.  If you are friends, students may not respect you as much.  They may also think rules do not apply to them.  Other students may also see you as playing favorites with the student friend.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825" y="1977111"/>
            <a:ext cx="4001058" cy="4001058"/>
          </a:xfrm>
          <a:prstGeom prst="rect">
            <a:avLst/>
          </a:prstGeom>
        </p:spPr>
      </p:pic>
    </p:spTree>
    <p:extLst>
      <p:ext uri="{BB962C8B-B14F-4D97-AF65-F5344CB8AC3E}">
        <p14:creationId xmlns:p14="http://schemas.microsoft.com/office/powerpoint/2010/main" val="2715849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Keep them busy and active in their learning</a:t>
            </a:r>
            <a:endParaRPr lang="en-US" dirty="0"/>
          </a:p>
        </p:txBody>
      </p:sp>
      <p:sp>
        <p:nvSpPr>
          <p:cNvPr id="3" name="Content Placeholder 2"/>
          <p:cNvSpPr>
            <a:spLocks noGrp="1"/>
          </p:cNvSpPr>
          <p:nvPr>
            <p:ph idx="1"/>
          </p:nvPr>
        </p:nvSpPr>
        <p:spPr>
          <a:xfrm>
            <a:off x="1251678" y="2286001"/>
            <a:ext cx="5888955" cy="3593591"/>
          </a:xfrm>
        </p:spPr>
        <p:txBody>
          <a:bodyPr/>
          <a:lstStyle/>
          <a:p>
            <a:r>
              <a:rPr lang="en-US" dirty="0" smtClean="0"/>
              <a:t>Try to always have something for them to work on.  Even if you don’t have something new to teach that day, make sure you have an activity to keep them busy.  Busy students will make classroom management easier.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903" y="3241963"/>
            <a:ext cx="4550406" cy="2283700"/>
          </a:xfrm>
          <a:prstGeom prst="rect">
            <a:avLst/>
          </a:prstGeom>
        </p:spPr>
      </p:pic>
    </p:spTree>
    <p:extLst>
      <p:ext uri="{BB962C8B-B14F-4D97-AF65-F5344CB8AC3E}">
        <p14:creationId xmlns:p14="http://schemas.microsoft.com/office/powerpoint/2010/main" val="4156961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B2F36"/>
      </a:dk2>
      <a:lt2>
        <a:srgbClr val="F3F3F2"/>
      </a:lt2>
      <a:accent1>
        <a:srgbClr val="A38D51"/>
      </a:accent1>
      <a:accent2>
        <a:srgbClr val="5A3D40"/>
      </a:accent2>
      <a:accent3>
        <a:srgbClr val="5D988C"/>
      </a:accent3>
      <a:accent4>
        <a:srgbClr val="A85752"/>
      </a:accent4>
      <a:accent5>
        <a:srgbClr val="809A67"/>
      </a:accent5>
      <a:accent6>
        <a:srgbClr val="67645A"/>
      </a:accent6>
      <a:hlink>
        <a:srgbClr val="5D988C"/>
      </a:hlink>
      <a:folHlink>
        <a:srgbClr val="8467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docProps/app.xml><?xml version="1.0" encoding="utf-8"?>
<Properties xmlns="http://schemas.openxmlformats.org/officeDocument/2006/extended-properties" xmlns:vt="http://schemas.openxmlformats.org/officeDocument/2006/docPropsVTypes">
  <Template>TM10001106[[fn=Badge]]</Template>
  <TotalTime>77</TotalTime>
  <Words>397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Impact</vt:lpstr>
      <vt:lpstr>Badge</vt:lpstr>
      <vt:lpstr>TOP 5 Best Practices in Classroom Managementin Adult Education</vt:lpstr>
      <vt:lpstr>Interview Questions</vt:lpstr>
      <vt:lpstr>Instructor Questions</vt:lpstr>
      <vt:lpstr>Student Questions</vt:lpstr>
      <vt:lpstr>Top 5 Best Practices in Classroom Management in Adult Education</vt:lpstr>
      <vt:lpstr>1. Establish Rules</vt:lpstr>
      <vt:lpstr>2. Motivate them to explore</vt:lpstr>
      <vt:lpstr>3. Be Friendly, but not Friend</vt:lpstr>
      <vt:lpstr>4. Keep them busy and active in their learning</vt:lpstr>
      <vt:lpstr>5. Be Transparent</vt:lpstr>
    </vt:vector>
  </TitlesOfParts>
  <Company>New Brunswick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5 Best Practices in Classroom Managementin Adult Education</dc:title>
  <dc:creator>Carter, Stephen (NBCC Moncton)</dc:creator>
  <cp:lastModifiedBy>Carter, Stephen (NBCC Moncton)</cp:lastModifiedBy>
  <cp:revision>16</cp:revision>
  <dcterms:created xsi:type="dcterms:W3CDTF">2019-05-31T14:23:11Z</dcterms:created>
  <dcterms:modified xsi:type="dcterms:W3CDTF">2019-05-31T19:05:36Z</dcterms:modified>
</cp:coreProperties>
</file>