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2"/>
    <p:sldId id="291" r:id="rId3"/>
    <p:sldId id="279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8" r:id="rId14"/>
    <p:sldId id="302" r:id="rId15"/>
    <p:sldId id="303" r:id="rId16"/>
    <p:sldId id="304" r:id="rId17"/>
    <p:sldId id="306" r:id="rId18"/>
    <p:sldId id="307" r:id="rId19"/>
    <p:sldId id="309" r:id="rId20"/>
    <p:sldId id="305" r:id="rId21"/>
    <p:sldId id="288" r:id="rId22"/>
    <p:sldId id="292" r:id="rId23"/>
    <p:sldId id="293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07" d="100"/>
          <a:sy n="107" d="100"/>
        </p:scale>
        <p:origin x="13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ACCC0-2E15-464C-9021-CA7B97E9CC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6DE0ED-CC00-457A-B91E-9BA074CA4521}">
      <dgm:prSet phldrT="[Text]"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1</a:t>
          </a:r>
          <a:endParaRPr lang="en-CA" dirty="0"/>
        </a:p>
      </dgm:t>
    </dgm:pt>
    <dgm:pt modelId="{2712F858-7A7D-43A1-AE7B-DD5B7A80E173}" type="parTrans" cxnId="{B0F38013-36EE-499F-B668-45C4769C9DBA}">
      <dgm:prSet/>
      <dgm:spPr/>
      <dgm:t>
        <a:bodyPr/>
        <a:lstStyle/>
        <a:p>
          <a:endParaRPr lang="en-CA"/>
        </a:p>
      </dgm:t>
    </dgm:pt>
    <dgm:pt modelId="{7ADDEC06-5AA1-4EEC-95ED-DFA33A1B70B9}" type="sibTrans" cxnId="{B0F38013-36EE-499F-B668-45C4769C9DBA}">
      <dgm:prSet/>
      <dgm:spPr/>
      <dgm:t>
        <a:bodyPr/>
        <a:lstStyle/>
        <a:p>
          <a:endParaRPr lang="en-CA"/>
        </a:p>
      </dgm:t>
    </dgm:pt>
    <dgm:pt modelId="{AF93244E-D9A9-4753-99C9-6EFAB81CDD00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FF0000"/>
              </a:solidFill>
            </a:rPr>
            <a:t>Prepare, Teach, Reflect, Revise  </a:t>
          </a:r>
          <a:endParaRPr lang="en-CA" dirty="0">
            <a:solidFill>
              <a:srgbClr val="FF0000"/>
            </a:solidFill>
          </a:endParaRPr>
        </a:p>
      </dgm:t>
    </dgm:pt>
    <dgm:pt modelId="{736272A5-2FE4-4C2F-BF72-0DDE6EE8F283}" type="parTrans" cxnId="{581C7C2F-5CBE-4690-B1A5-5C66FC95EB1C}">
      <dgm:prSet/>
      <dgm:spPr/>
      <dgm:t>
        <a:bodyPr/>
        <a:lstStyle/>
        <a:p>
          <a:endParaRPr lang="en-CA"/>
        </a:p>
      </dgm:t>
    </dgm:pt>
    <dgm:pt modelId="{54F5A666-A6CB-4A4E-816F-FF2487CE3E5E}" type="sibTrans" cxnId="{581C7C2F-5CBE-4690-B1A5-5C66FC95EB1C}">
      <dgm:prSet/>
      <dgm:spPr/>
      <dgm:t>
        <a:bodyPr/>
        <a:lstStyle/>
        <a:p>
          <a:endParaRPr lang="en-CA"/>
        </a:p>
      </dgm:t>
    </dgm:pt>
    <dgm:pt modelId="{D70010AE-1021-43FE-A604-10E295CE1DBD}">
      <dgm:prSet phldrT="[Text]"/>
      <dgm:spPr/>
      <dgm:t>
        <a:bodyPr/>
        <a:lstStyle/>
        <a:p>
          <a:r>
            <a:rPr lang="en-CA" dirty="0" smtClean="0"/>
            <a:t>Strategy </a:t>
          </a:r>
        </a:p>
        <a:p>
          <a:r>
            <a:rPr lang="en-CA" dirty="0" smtClean="0"/>
            <a:t>2</a:t>
          </a:r>
          <a:endParaRPr lang="en-CA" dirty="0"/>
        </a:p>
      </dgm:t>
    </dgm:pt>
    <dgm:pt modelId="{5A10DE52-16CD-471F-B35D-85A2548A1EB6}" type="parTrans" cxnId="{9F8FC22C-2D84-433C-87E5-46FCA53FF163}">
      <dgm:prSet/>
      <dgm:spPr/>
      <dgm:t>
        <a:bodyPr/>
        <a:lstStyle/>
        <a:p>
          <a:endParaRPr lang="en-CA"/>
        </a:p>
      </dgm:t>
    </dgm:pt>
    <dgm:pt modelId="{369C211A-FBDE-40F8-85AA-068FC4055E75}" type="sibTrans" cxnId="{9F8FC22C-2D84-433C-87E5-46FCA53FF163}">
      <dgm:prSet/>
      <dgm:spPr/>
      <dgm:t>
        <a:bodyPr/>
        <a:lstStyle/>
        <a:p>
          <a:endParaRPr lang="en-CA"/>
        </a:p>
      </dgm:t>
    </dgm:pt>
    <dgm:pt modelId="{76168AAC-90D4-49D6-8B13-80EEF8F46502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chemeClr val="accent1">
                  <a:lumMod val="50000"/>
                </a:schemeClr>
              </a:solidFill>
            </a:rPr>
            <a:t>Set expectations early &amp; reinforce  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3F82F09B-54DB-4196-B24B-DAA04ADD9C06}" type="parTrans" cxnId="{7D03B54C-5210-41E4-8B23-B2BC6AF61E04}">
      <dgm:prSet/>
      <dgm:spPr/>
      <dgm:t>
        <a:bodyPr/>
        <a:lstStyle/>
        <a:p>
          <a:endParaRPr lang="en-CA"/>
        </a:p>
      </dgm:t>
    </dgm:pt>
    <dgm:pt modelId="{3CBB46C2-33C5-4180-8127-0F718E1C6D9E}" type="sibTrans" cxnId="{7D03B54C-5210-41E4-8B23-B2BC6AF61E04}">
      <dgm:prSet/>
      <dgm:spPr/>
      <dgm:t>
        <a:bodyPr/>
        <a:lstStyle/>
        <a:p>
          <a:endParaRPr lang="en-CA"/>
        </a:p>
      </dgm:t>
    </dgm:pt>
    <dgm:pt modelId="{1EC68E72-F7FA-496A-B634-D6873650A256}">
      <dgm:prSet phldrT="[Text]"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3</a:t>
          </a:r>
          <a:endParaRPr lang="en-CA" dirty="0"/>
        </a:p>
      </dgm:t>
    </dgm:pt>
    <dgm:pt modelId="{FF9A20F7-9E55-46D7-9DC4-E7B6AE46FD43}" type="parTrans" cxnId="{C7547175-878D-4A7C-8BBC-E7827CA91609}">
      <dgm:prSet/>
      <dgm:spPr/>
      <dgm:t>
        <a:bodyPr/>
        <a:lstStyle/>
        <a:p>
          <a:endParaRPr lang="en-CA"/>
        </a:p>
      </dgm:t>
    </dgm:pt>
    <dgm:pt modelId="{BB0B1BE2-CA59-4641-A682-AB8829904965}" type="sibTrans" cxnId="{C7547175-878D-4A7C-8BBC-E7827CA91609}">
      <dgm:prSet/>
      <dgm:spPr/>
      <dgm:t>
        <a:bodyPr/>
        <a:lstStyle/>
        <a:p>
          <a:endParaRPr lang="en-CA"/>
        </a:p>
      </dgm:t>
    </dgm:pt>
    <dgm:pt modelId="{B353E58A-5133-4B2E-852B-FD181EBACC36}">
      <dgm:prSet phldrT="[Text]"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smtClean="0">
              <a:solidFill>
                <a:srgbClr val="FF0000"/>
              </a:solidFill>
            </a:rPr>
            <a:t>Communicate your policies and stick to them </a:t>
          </a:r>
          <a:endParaRPr lang="en-CA" dirty="0">
            <a:solidFill>
              <a:srgbClr val="FF0000"/>
            </a:solidFill>
          </a:endParaRPr>
        </a:p>
      </dgm:t>
    </dgm:pt>
    <dgm:pt modelId="{9F004DFE-699D-4DDA-93AE-91CC2DB6B8BE}" type="parTrans" cxnId="{4FBBE094-1A29-4AE6-ABF6-CA5F709E74CD}">
      <dgm:prSet/>
      <dgm:spPr/>
      <dgm:t>
        <a:bodyPr/>
        <a:lstStyle/>
        <a:p>
          <a:endParaRPr lang="en-CA"/>
        </a:p>
      </dgm:t>
    </dgm:pt>
    <dgm:pt modelId="{342ECC73-75C1-46F4-9F53-491A0532B446}" type="sibTrans" cxnId="{4FBBE094-1A29-4AE6-ABF6-CA5F709E74CD}">
      <dgm:prSet/>
      <dgm:spPr/>
      <dgm:t>
        <a:bodyPr/>
        <a:lstStyle/>
        <a:p>
          <a:endParaRPr lang="en-CA"/>
        </a:p>
      </dgm:t>
    </dgm:pt>
    <dgm:pt modelId="{C367564F-E0F7-47DF-9DA7-02A48524D3FA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 </a:t>
          </a:r>
          <a:r>
            <a:rPr lang="en-CA" dirty="0"/>
            <a:t>4</a:t>
          </a:r>
        </a:p>
      </dgm:t>
    </dgm:pt>
    <dgm:pt modelId="{C84646B7-33D4-4EE2-9704-422CC1654DC6}" type="parTrans" cxnId="{FF0F97DF-2DB4-48E4-9FC9-574C2D51593E}">
      <dgm:prSet/>
      <dgm:spPr/>
      <dgm:t>
        <a:bodyPr/>
        <a:lstStyle/>
        <a:p>
          <a:endParaRPr lang="en-CA"/>
        </a:p>
      </dgm:t>
    </dgm:pt>
    <dgm:pt modelId="{5DF7EB89-8742-428F-BE4E-E85C1700DECF}" type="sibTrans" cxnId="{FF0F97DF-2DB4-48E4-9FC9-574C2D51593E}">
      <dgm:prSet/>
      <dgm:spPr/>
      <dgm:t>
        <a:bodyPr/>
        <a:lstStyle/>
        <a:p>
          <a:endParaRPr lang="en-CA"/>
        </a:p>
      </dgm:t>
    </dgm:pt>
    <dgm:pt modelId="{E4CB9809-0C3E-4180-8E41-283C9F23F4C4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 </a:t>
          </a:r>
          <a:r>
            <a:rPr lang="en-CA" dirty="0"/>
            <a:t>5</a:t>
          </a:r>
        </a:p>
      </dgm:t>
    </dgm:pt>
    <dgm:pt modelId="{5DE912BB-DF33-4AE6-82CC-7717625D0699}" type="parTrans" cxnId="{2A7BA7C2-B960-4668-91E3-4CEFDE549286}">
      <dgm:prSet/>
      <dgm:spPr/>
      <dgm:t>
        <a:bodyPr/>
        <a:lstStyle/>
        <a:p>
          <a:endParaRPr lang="en-CA"/>
        </a:p>
      </dgm:t>
    </dgm:pt>
    <dgm:pt modelId="{2AF9DB57-67F3-4E1B-9334-CB8614662EEF}" type="sibTrans" cxnId="{2A7BA7C2-B960-4668-91E3-4CEFDE549286}">
      <dgm:prSet/>
      <dgm:spPr/>
      <dgm:t>
        <a:bodyPr/>
        <a:lstStyle/>
        <a:p>
          <a:endParaRPr lang="en-CA"/>
        </a:p>
      </dgm:t>
    </dgm:pt>
    <dgm:pt modelId="{F44B9357-1482-491C-B783-A7F212A80678}">
      <dgm:prSet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chemeClr val="accent1">
                  <a:lumMod val="50000"/>
                </a:schemeClr>
              </a:solidFill>
            </a:rPr>
            <a:t>Focus on both the process of learning &amp; the mastery of content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4B25EC4A-8789-4545-8D53-C8598698541D}" type="parTrans" cxnId="{0FCA3F3C-E2E7-4094-8BB9-B3AFB74DCF99}">
      <dgm:prSet/>
      <dgm:spPr/>
      <dgm:t>
        <a:bodyPr/>
        <a:lstStyle/>
        <a:p>
          <a:endParaRPr lang="en-CA"/>
        </a:p>
      </dgm:t>
    </dgm:pt>
    <dgm:pt modelId="{0AE839C7-055C-4DF5-824A-107CA7E086B3}" type="sibTrans" cxnId="{0FCA3F3C-E2E7-4094-8BB9-B3AFB74DCF99}">
      <dgm:prSet/>
      <dgm:spPr/>
      <dgm:t>
        <a:bodyPr/>
        <a:lstStyle/>
        <a:p>
          <a:endParaRPr lang="en-CA"/>
        </a:p>
      </dgm:t>
    </dgm:pt>
    <dgm:pt modelId="{4C713859-5283-4D54-A4E2-E7023D7F5291}">
      <dgm:prSet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rgbClr val="FF0000"/>
              </a:solidFill>
            </a:rPr>
            <a:t>Create a safe environment – establish learning ground rules</a:t>
          </a:r>
          <a:endParaRPr lang="en-CA" dirty="0">
            <a:solidFill>
              <a:srgbClr val="FF0000"/>
            </a:solidFill>
          </a:endParaRPr>
        </a:p>
      </dgm:t>
    </dgm:pt>
    <dgm:pt modelId="{BBAF005B-9905-49D2-9649-806692EF9CCF}" type="sibTrans" cxnId="{3C93B4BD-8341-4156-B27E-13667E4C63E8}">
      <dgm:prSet/>
      <dgm:spPr/>
      <dgm:t>
        <a:bodyPr/>
        <a:lstStyle/>
        <a:p>
          <a:endParaRPr lang="en-CA"/>
        </a:p>
      </dgm:t>
    </dgm:pt>
    <dgm:pt modelId="{D9DD9B13-6049-4CDB-BC22-D9F6C4B3096F}" type="parTrans" cxnId="{3C93B4BD-8341-4156-B27E-13667E4C63E8}">
      <dgm:prSet/>
      <dgm:spPr/>
      <dgm:t>
        <a:bodyPr/>
        <a:lstStyle/>
        <a:p>
          <a:endParaRPr lang="en-CA"/>
        </a:p>
      </dgm:t>
    </dgm:pt>
    <dgm:pt modelId="{BA5C5494-F68E-4521-B00B-FD00CF203994}" type="pres">
      <dgm:prSet presAssocID="{A18ACCC0-2E15-464C-9021-CA7B97E9CC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A9EAE0-8D05-4FF5-BD75-D36C597AC002}" type="pres">
      <dgm:prSet presAssocID="{1F6DE0ED-CC00-457A-B91E-9BA074CA4521}" presName="composite" presStyleCnt="0"/>
      <dgm:spPr/>
    </dgm:pt>
    <dgm:pt modelId="{4D960340-39FC-4993-BDD0-99A6321D904C}" type="pres">
      <dgm:prSet presAssocID="{1F6DE0ED-CC00-457A-B91E-9BA074CA452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D916B-B893-4A15-A862-32BD698E03FC}" type="pres">
      <dgm:prSet presAssocID="{1F6DE0ED-CC00-457A-B91E-9BA074CA4521}" presName="descendantText" presStyleLbl="alignAcc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87482-B51C-4ACB-B92F-A4769E54FC75}" type="pres">
      <dgm:prSet presAssocID="{7ADDEC06-5AA1-4EEC-95ED-DFA33A1B70B9}" presName="sp" presStyleCnt="0"/>
      <dgm:spPr/>
    </dgm:pt>
    <dgm:pt modelId="{C687C8E3-C263-450E-915C-ABB6667A980F}" type="pres">
      <dgm:prSet presAssocID="{D70010AE-1021-43FE-A604-10E295CE1DBD}" presName="composite" presStyleCnt="0"/>
      <dgm:spPr/>
    </dgm:pt>
    <dgm:pt modelId="{11A807F0-54FE-4E3D-BC41-531EC962E05A}" type="pres">
      <dgm:prSet presAssocID="{D70010AE-1021-43FE-A604-10E295CE1DB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3CE12-36A0-4653-A8CB-F26CA9311A41}" type="pres">
      <dgm:prSet presAssocID="{D70010AE-1021-43FE-A604-10E295CE1DBD}" presName="descendantText" presStyleLbl="alignAcc1" presStyleIdx="1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3DD19-E0F2-46BB-A4BC-BF071F852706}" type="pres">
      <dgm:prSet presAssocID="{369C211A-FBDE-40F8-85AA-068FC4055E75}" presName="sp" presStyleCnt="0"/>
      <dgm:spPr/>
    </dgm:pt>
    <dgm:pt modelId="{97441F7B-979D-4945-A704-4B32AEFE7DA3}" type="pres">
      <dgm:prSet presAssocID="{1EC68E72-F7FA-496A-B634-D6873650A256}" presName="composite" presStyleCnt="0"/>
      <dgm:spPr/>
    </dgm:pt>
    <dgm:pt modelId="{A031EF79-1D00-4AE1-BD99-47CC4099E9DA}" type="pres">
      <dgm:prSet presAssocID="{1EC68E72-F7FA-496A-B634-D6873650A25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3B04D-4C9D-495B-ABAF-62549DC43CC6}" type="pres">
      <dgm:prSet presAssocID="{1EC68E72-F7FA-496A-B634-D6873650A256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09856-28BA-4053-B615-1E95DCAD9108}" type="pres">
      <dgm:prSet presAssocID="{BB0B1BE2-CA59-4641-A682-AB8829904965}" presName="sp" presStyleCnt="0"/>
      <dgm:spPr/>
    </dgm:pt>
    <dgm:pt modelId="{14F09977-6645-47F5-87AC-C7CDF6041E8C}" type="pres">
      <dgm:prSet presAssocID="{C367564F-E0F7-47DF-9DA7-02A48524D3FA}" presName="composite" presStyleCnt="0"/>
      <dgm:spPr/>
    </dgm:pt>
    <dgm:pt modelId="{58E7635E-1A73-492A-ABD5-F09066F74087}" type="pres">
      <dgm:prSet presAssocID="{C367564F-E0F7-47DF-9DA7-02A48524D3FA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16EF1-7F68-4A9B-8DD3-8B5921BC8282}" type="pres">
      <dgm:prSet presAssocID="{C367564F-E0F7-47DF-9DA7-02A48524D3FA}" presName="descendantText" presStyleLbl="alignAcc1" presStyleIdx="3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F3ED8-3D27-43FF-AFB1-4A5080D77D43}" type="pres">
      <dgm:prSet presAssocID="{5DF7EB89-8742-428F-BE4E-E85C1700DECF}" presName="sp" presStyleCnt="0"/>
      <dgm:spPr/>
    </dgm:pt>
    <dgm:pt modelId="{F2193851-6997-4A02-A728-FB9287E02C4A}" type="pres">
      <dgm:prSet presAssocID="{E4CB9809-0C3E-4180-8E41-283C9F23F4C4}" presName="composite" presStyleCnt="0"/>
      <dgm:spPr/>
    </dgm:pt>
    <dgm:pt modelId="{81FC9772-BA41-4BFB-9888-6FD45A9EA887}" type="pres">
      <dgm:prSet presAssocID="{E4CB9809-0C3E-4180-8E41-283C9F23F4C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9016A-4D93-4359-854C-B1DAAF3C757A}" type="pres">
      <dgm:prSet presAssocID="{E4CB9809-0C3E-4180-8E41-283C9F23F4C4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FC0FB-249E-4230-902E-FDDD48852A9F}" type="presOf" srcId="{C367564F-E0F7-47DF-9DA7-02A48524D3FA}" destId="{58E7635E-1A73-492A-ABD5-F09066F74087}" srcOrd="0" destOrd="0" presId="urn:microsoft.com/office/officeart/2005/8/layout/chevron2"/>
    <dgm:cxn modelId="{2E1FE360-739E-43DA-9408-37C2162268B8}" type="presOf" srcId="{1F6DE0ED-CC00-457A-B91E-9BA074CA4521}" destId="{4D960340-39FC-4993-BDD0-99A6321D904C}" srcOrd="0" destOrd="0" presId="urn:microsoft.com/office/officeart/2005/8/layout/chevron2"/>
    <dgm:cxn modelId="{92BAC788-4372-4607-8834-69E636585716}" type="presOf" srcId="{A18ACCC0-2E15-464C-9021-CA7B97E9CC34}" destId="{BA5C5494-F68E-4521-B00B-FD00CF203994}" srcOrd="0" destOrd="0" presId="urn:microsoft.com/office/officeart/2005/8/layout/chevron2"/>
    <dgm:cxn modelId="{FF0F97DF-2DB4-48E4-9FC9-574C2D51593E}" srcId="{A18ACCC0-2E15-464C-9021-CA7B97E9CC34}" destId="{C367564F-E0F7-47DF-9DA7-02A48524D3FA}" srcOrd="3" destOrd="0" parTransId="{C84646B7-33D4-4EE2-9704-422CC1654DC6}" sibTransId="{5DF7EB89-8742-428F-BE4E-E85C1700DECF}"/>
    <dgm:cxn modelId="{C7547175-878D-4A7C-8BBC-E7827CA91609}" srcId="{A18ACCC0-2E15-464C-9021-CA7B97E9CC34}" destId="{1EC68E72-F7FA-496A-B634-D6873650A256}" srcOrd="2" destOrd="0" parTransId="{FF9A20F7-9E55-46D7-9DC4-E7B6AE46FD43}" sibTransId="{BB0B1BE2-CA59-4641-A682-AB8829904965}"/>
    <dgm:cxn modelId="{50C9C8F9-4AF5-4D34-951D-BCB5E4FF2727}" type="presOf" srcId="{1EC68E72-F7FA-496A-B634-D6873650A256}" destId="{A031EF79-1D00-4AE1-BD99-47CC4099E9DA}" srcOrd="0" destOrd="0" presId="urn:microsoft.com/office/officeart/2005/8/layout/chevron2"/>
    <dgm:cxn modelId="{A83A03BA-C015-4493-A506-38258EC16FCC}" type="presOf" srcId="{F44B9357-1482-491C-B783-A7F212A80678}" destId="{3E216EF1-7F68-4A9B-8DD3-8B5921BC8282}" srcOrd="0" destOrd="0" presId="urn:microsoft.com/office/officeart/2005/8/layout/chevron2"/>
    <dgm:cxn modelId="{B0F38013-36EE-499F-B668-45C4769C9DBA}" srcId="{A18ACCC0-2E15-464C-9021-CA7B97E9CC34}" destId="{1F6DE0ED-CC00-457A-B91E-9BA074CA4521}" srcOrd="0" destOrd="0" parTransId="{2712F858-7A7D-43A1-AE7B-DD5B7A80E173}" sibTransId="{7ADDEC06-5AA1-4EEC-95ED-DFA33A1B70B9}"/>
    <dgm:cxn modelId="{7D03B54C-5210-41E4-8B23-B2BC6AF61E04}" srcId="{D70010AE-1021-43FE-A604-10E295CE1DBD}" destId="{76168AAC-90D4-49D6-8B13-80EEF8F46502}" srcOrd="0" destOrd="0" parTransId="{3F82F09B-54DB-4196-B24B-DAA04ADD9C06}" sibTransId="{3CBB46C2-33C5-4180-8127-0F718E1C6D9E}"/>
    <dgm:cxn modelId="{2A7BA7C2-B960-4668-91E3-4CEFDE549286}" srcId="{A18ACCC0-2E15-464C-9021-CA7B97E9CC34}" destId="{E4CB9809-0C3E-4180-8E41-283C9F23F4C4}" srcOrd="4" destOrd="0" parTransId="{5DE912BB-DF33-4AE6-82CC-7717625D0699}" sibTransId="{2AF9DB57-67F3-4E1B-9334-CB8614662EEF}"/>
    <dgm:cxn modelId="{3921284D-A9BB-476C-9D7B-5C145F1BAF64}" type="presOf" srcId="{4C713859-5283-4D54-A4E2-E7023D7F5291}" destId="{9D79016A-4D93-4359-854C-B1DAAF3C757A}" srcOrd="0" destOrd="0" presId="urn:microsoft.com/office/officeart/2005/8/layout/chevron2"/>
    <dgm:cxn modelId="{FE151196-B72C-4466-BAA8-4190C5D17D5C}" type="presOf" srcId="{B353E58A-5133-4B2E-852B-FD181EBACC36}" destId="{CA63B04D-4C9D-495B-ABAF-62549DC43CC6}" srcOrd="0" destOrd="0" presId="urn:microsoft.com/office/officeart/2005/8/layout/chevron2"/>
    <dgm:cxn modelId="{72BE96D5-A862-4F03-A716-9CF20D0EB8E3}" type="presOf" srcId="{E4CB9809-0C3E-4180-8E41-283C9F23F4C4}" destId="{81FC9772-BA41-4BFB-9888-6FD45A9EA887}" srcOrd="0" destOrd="0" presId="urn:microsoft.com/office/officeart/2005/8/layout/chevron2"/>
    <dgm:cxn modelId="{0FCA3F3C-E2E7-4094-8BB9-B3AFB74DCF99}" srcId="{C367564F-E0F7-47DF-9DA7-02A48524D3FA}" destId="{F44B9357-1482-491C-B783-A7F212A80678}" srcOrd="0" destOrd="0" parTransId="{4B25EC4A-8789-4545-8D53-C8598698541D}" sibTransId="{0AE839C7-055C-4DF5-824A-107CA7E086B3}"/>
    <dgm:cxn modelId="{78097ED0-9C6D-4E93-A956-772DC192BD19}" type="presOf" srcId="{D70010AE-1021-43FE-A604-10E295CE1DBD}" destId="{11A807F0-54FE-4E3D-BC41-531EC962E05A}" srcOrd="0" destOrd="0" presId="urn:microsoft.com/office/officeart/2005/8/layout/chevron2"/>
    <dgm:cxn modelId="{3C93B4BD-8341-4156-B27E-13667E4C63E8}" srcId="{E4CB9809-0C3E-4180-8E41-283C9F23F4C4}" destId="{4C713859-5283-4D54-A4E2-E7023D7F5291}" srcOrd="0" destOrd="0" parTransId="{D9DD9B13-6049-4CDB-BC22-D9F6C4B3096F}" sibTransId="{BBAF005B-9905-49D2-9649-806692EF9CCF}"/>
    <dgm:cxn modelId="{581C7C2F-5CBE-4690-B1A5-5C66FC95EB1C}" srcId="{1F6DE0ED-CC00-457A-B91E-9BA074CA4521}" destId="{AF93244E-D9A9-4753-99C9-6EFAB81CDD00}" srcOrd="0" destOrd="0" parTransId="{736272A5-2FE4-4C2F-BF72-0DDE6EE8F283}" sibTransId="{54F5A666-A6CB-4A4E-816F-FF2487CE3E5E}"/>
    <dgm:cxn modelId="{9F8FC22C-2D84-433C-87E5-46FCA53FF163}" srcId="{A18ACCC0-2E15-464C-9021-CA7B97E9CC34}" destId="{D70010AE-1021-43FE-A604-10E295CE1DBD}" srcOrd="1" destOrd="0" parTransId="{5A10DE52-16CD-471F-B35D-85A2548A1EB6}" sibTransId="{369C211A-FBDE-40F8-85AA-068FC4055E75}"/>
    <dgm:cxn modelId="{4FBBE094-1A29-4AE6-ABF6-CA5F709E74CD}" srcId="{1EC68E72-F7FA-496A-B634-D6873650A256}" destId="{B353E58A-5133-4B2E-852B-FD181EBACC36}" srcOrd="0" destOrd="0" parTransId="{9F004DFE-699D-4DDA-93AE-91CC2DB6B8BE}" sibTransId="{342ECC73-75C1-46F4-9F53-491A0532B446}"/>
    <dgm:cxn modelId="{2F4AC8A9-807A-4685-932F-4690F3A71C64}" type="presOf" srcId="{76168AAC-90D4-49D6-8B13-80EEF8F46502}" destId="{4663CE12-36A0-4653-A8CB-F26CA9311A41}" srcOrd="0" destOrd="0" presId="urn:microsoft.com/office/officeart/2005/8/layout/chevron2"/>
    <dgm:cxn modelId="{D4A26425-FF46-4AB3-9417-B11C7EF8B8C8}" type="presOf" srcId="{AF93244E-D9A9-4753-99C9-6EFAB81CDD00}" destId="{2ACD916B-B893-4A15-A862-32BD698E03FC}" srcOrd="0" destOrd="0" presId="urn:microsoft.com/office/officeart/2005/8/layout/chevron2"/>
    <dgm:cxn modelId="{A3BBA5CE-D927-41FE-B958-8CC8DBD8C65C}" type="presParOf" srcId="{BA5C5494-F68E-4521-B00B-FD00CF203994}" destId="{9DA9EAE0-8D05-4FF5-BD75-D36C597AC002}" srcOrd="0" destOrd="0" presId="urn:microsoft.com/office/officeart/2005/8/layout/chevron2"/>
    <dgm:cxn modelId="{676BDCBB-96E1-4FB2-8ECC-705B8EEE8CC4}" type="presParOf" srcId="{9DA9EAE0-8D05-4FF5-BD75-D36C597AC002}" destId="{4D960340-39FC-4993-BDD0-99A6321D904C}" srcOrd="0" destOrd="0" presId="urn:microsoft.com/office/officeart/2005/8/layout/chevron2"/>
    <dgm:cxn modelId="{2680DBCD-D647-4AB2-842E-EAE1470B3AED}" type="presParOf" srcId="{9DA9EAE0-8D05-4FF5-BD75-D36C597AC002}" destId="{2ACD916B-B893-4A15-A862-32BD698E03FC}" srcOrd="1" destOrd="0" presId="urn:microsoft.com/office/officeart/2005/8/layout/chevron2"/>
    <dgm:cxn modelId="{F5FA5D39-FF29-4FF0-8F1E-C409F3757ED1}" type="presParOf" srcId="{BA5C5494-F68E-4521-B00B-FD00CF203994}" destId="{ECD87482-B51C-4ACB-B92F-A4769E54FC75}" srcOrd="1" destOrd="0" presId="urn:microsoft.com/office/officeart/2005/8/layout/chevron2"/>
    <dgm:cxn modelId="{31502471-4719-4953-802C-4EFAA120E4EB}" type="presParOf" srcId="{BA5C5494-F68E-4521-B00B-FD00CF203994}" destId="{C687C8E3-C263-450E-915C-ABB6667A980F}" srcOrd="2" destOrd="0" presId="urn:microsoft.com/office/officeart/2005/8/layout/chevron2"/>
    <dgm:cxn modelId="{87B2F975-9B63-49AC-8EB9-B4A28156229E}" type="presParOf" srcId="{C687C8E3-C263-450E-915C-ABB6667A980F}" destId="{11A807F0-54FE-4E3D-BC41-531EC962E05A}" srcOrd="0" destOrd="0" presId="urn:microsoft.com/office/officeart/2005/8/layout/chevron2"/>
    <dgm:cxn modelId="{958CF031-E5DB-424B-9ADA-FF250C42A895}" type="presParOf" srcId="{C687C8E3-C263-450E-915C-ABB6667A980F}" destId="{4663CE12-36A0-4653-A8CB-F26CA9311A41}" srcOrd="1" destOrd="0" presId="urn:microsoft.com/office/officeart/2005/8/layout/chevron2"/>
    <dgm:cxn modelId="{9DBEC7D3-9678-4B6C-82C9-6C2F958F4574}" type="presParOf" srcId="{BA5C5494-F68E-4521-B00B-FD00CF203994}" destId="{44A3DD19-E0F2-46BB-A4BC-BF071F852706}" srcOrd="3" destOrd="0" presId="urn:microsoft.com/office/officeart/2005/8/layout/chevron2"/>
    <dgm:cxn modelId="{4C0FD854-3631-4BCD-993C-4103EE242E10}" type="presParOf" srcId="{BA5C5494-F68E-4521-B00B-FD00CF203994}" destId="{97441F7B-979D-4945-A704-4B32AEFE7DA3}" srcOrd="4" destOrd="0" presId="urn:microsoft.com/office/officeart/2005/8/layout/chevron2"/>
    <dgm:cxn modelId="{D25E31FE-737C-4462-BEAE-06D8615D556A}" type="presParOf" srcId="{97441F7B-979D-4945-A704-4B32AEFE7DA3}" destId="{A031EF79-1D00-4AE1-BD99-47CC4099E9DA}" srcOrd="0" destOrd="0" presId="urn:microsoft.com/office/officeart/2005/8/layout/chevron2"/>
    <dgm:cxn modelId="{480C7279-7404-4E61-85DE-B5B06102256B}" type="presParOf" srcId="{97441F7B-979D-4945-A704-4B32AEFE7DA3}" destId="{CA63B04D-4C9D-495B-ABAF-62549DC43CC6}" srcOrd="1" destOrd="0" presId="urn:microsoft.com/office/officeart/2005/8/layout/chevron2"/>
    <dgm:cxn modelId="{CA7C3A51-F777-4D80-AFCB-C0407AF74962}" type="presParOf" srcId="{BA5C5494-F68E-4521-B00B-FD00CF203994}" destId="{F1309856-28BA-4053-B615-1E95DCAD9108}" srcOrd="5" destOrd="0" presId="urn:microsoft.com/office/officeart/2005/8/layout/chevron2"/>
    <dgm:cxn modelId="{F98184A7-58FC-4D43-AC50-A2DFC1C6CC4A}" type="presParOf" srcId="{BA5C5494-F68E-4521-B00B-FD00CF203994}" destId="{14F09977-6645-47F5-87AC-C7CDF6041E8C}" srcOrd="6" destOrd="0" presId="urn:microsoft.com/office/officeart/2005/8/layout/chevron2"/>
    <dgm:cxn modelId="{32231722-1E52-437C-A0E7-D7F28F459FC2}" type="presParOf" srcId="{14F09977-6645-47F5-87AC-C7CDF6041E8C}" destId="{58E7635E-1A73-492A-ABD5-F09066F74087}" srcOrd="0" destOrd="0" presId="urn:microsoft.com/office/officeart/2005/8/layout/chevron2"/>
    <dgm:cxn modelId="{F6EC16DE-3D97-44E7-A300-263677A26D9C}" type="presParOf" srcId="{14F09977-6645-47F5-87AC-C7CDF6041E8C}" destId="{3E216EF1-7F68-4A9B-8DD3-8B5921BC8282}" srcOrd="1" destOrd="0" presId="urn:microsoft.com/office/officeart/2005/8/layout/chevron2"/>
    <dgm:cxn modelId="{C318217E-5F5E-41E7-AA23-F01CB4A7A3CD}" type="presParOf" srcId="{BA5C5494-F68E-4521-B00B-FD00CF203994}" destId="{12AF3ED8-3D27-43FF-AFB1-4A5080D77D43}" srcOrd="7" destOrd="0" presId="urn:microsoft.com/office/officeart/2005/8/layout/chevron2"/>
    <dgm:cxn modelId="{EDFFC906-5DDE-4B77-B20D-BA45FCBFE486}" type="presParOf" srcId="{BA5C5494-F68E-4521-B00B-FD00CF203994}" destId="{F2193851-6997-4A02-A728-FB9287E02C4A}" srcOrd="8" destOrd="0" presId="urn:microsoft.com/office/officeart/2005/8/layout/chevron2"/>
    <dgm:cxn modelId="{2AA9CCEF-5BB3-4EDF-ADBD-0D0A5C53AC99}" type="presParOf" srcId="{F2193851-6997-4A02-A728-FB9287E02C4A}" destId="{81FC9772-BA41-4BFB-9888-6FD45A9EA887}" srcOrd="0" destOrd="0" presId="urn:microsoft.com/office/officeart/2005/8/layout/chevron2"/>
    <dgm:cxn modelId="{05C48168-B939-44A0-8F7A-B0F684DB1DBF}" type="presParOf" srcId="{F2193851-6997-4A02-A728-FB9287E02C4A}" destId="{9D79016A-4D93-4359-854C-B1DAAF3C75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ACCC0-2E15-464C-9021-CA7B97E9CC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6DE0ED-CC00-457A-B91E-9BA074CA4521}">
      <dgm:prSet phldrT="[Text]"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6</a:t>
          </a:r>
          <a:endParaRPr lang="en-CA" dirty="0"/>
        </a:p>
      </dgm:t>
    </dgm:pt>
    <dgm:pt modelId="{2712F858-7A7D-43A1-AE7B-DD5B7A80E173}" type="parTrans" cxnId="{B0F38013-36EE-499F-B668-45C4769C9DBA}">
      <dgm:prSet/>
      <dgm:spPr/>
      <dgm:t>
        <a:bodyPr/>
        <a:lstStyle/>
        <a:p>
          <a:endParaRPr lang="en-CA"/>
        </a:p>
      </dgm:t>
    </dgm:pt>
    <dgm:pt modelId="{7ADDEC06-5AA1-4EEC-95ED-DFA33A1B70B9}" type="sibTrans" cxnId="{B0F38013-36EE-499F-B668-45C4769C9DBA}">
      <dgm:prSet/>
      <dgm:spPr/>
      <dgm:t>
        <a:bodyPr/>
        <a:lstStyle/>
        <a:p>
          <a:endParaRPr lang="en-CA"/>
        </a:p>
      </dgm:t>
    </dgm:pt>
    <dgm:pt modelId="{AF93244E-D9A9-4753-99C9-6EFAB81CDD00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006600"/>
              </a:solidFill>
            </a:rPr>
            <a:t>Emphasis time on task  </a:t>
          </a:r>
          <a:endParaRPr lang="en-CA" dirty="0">
            <a:solidFill>
              <a:srgbClr val="006600"/>
            </a:solidFill>
          </a:endParaRPr>
        </a:p>
      </dgm:t>
    </dgm:pt>
    <dgm:pt modelId="{736272A5-2FE4-4C2F-BF72-0DDE6EE8F283}" type="parTrans" cxnId="{581C7C2F-5CBE-4690-B1A5-5C66FC95EB1C}">
      <dgm:prSet/>
      <dgm:spPr/>
      <dgm:t>
        <a:bodyPr/>
        <a:lstStyle/>
        <a:p>
          <a:endParaRPr lang="en-CA"/>
        </a:p>
      </dgm:t>
    </dgm:pt>
    <dgm:pt modelId="{54F5A666-A6CB-4A4E-816F-FF2487CE3E5E}" type="sibTrans" cxnId="{581C7C2F-5CBE-4690-B1A5-5C66FC95EB1C}">
      <dgm:prSet/>
      <dgm:spPr/>
      <dgm:t>
        <a:bodyPr/>
        <a:lstStyle/>
        <a:p>
          <a:endParaRPr lang="en-CA"/>
        </a:p>
      </dgm:t>
    </dgm:pt>
    <dgm:pt modelId="{D70010AE-1021-43FE-A604-10E295CE1DBD}">
      <dgm:prSet phldrT="[Text]"/>
      <dgm:spPr/>
      <dgm:t>
        <a:bodyPr/>
        <a:lstStyle/>
        <a:p>
          <a:r>
            <a:rPr lang="en-CA" dirty="0" smtClean="0"/>
            <a:t>Strategy </a:t>
          </a:r>
        </a:p>
        <a:p>
          <a:r>
            <a:rPr lang="en-CA" dirty="0" smtClean="0"/>
            <a:t>7</a:t>
          </a:r>
          <a:endParaRPr lang="en-CA" dirty="0"/>
        </a:p>
      </dgm:t>
    </dgm:pt>
    <dgm:pt modelId="{5A10DE52-16CD-471F-B35D-85A2548A1EB6}" type="parTrans" cxnId="{9F8FC22C-2D84-433C-87E5-46FCA53FF163}">
      <dgm:prSet/>
      <dgm:spPr/>
      <dgm:t>
        <a:bodyPr/>
        <a:lstStyle/>
        <a:p>
          <a:endParaRPr lang="en-CA"/>
        </a:p>
      </dgm:t>
    </dgm:pt>
    <dgm:pt modelId="{369C211A-FBDE-40F8-85AA-068FC4055E75}" type="sibTrans" cxnId="{9F8FC22C-2D84-433C-87E5-46FCA53FF163}">
      <dgm:prSet/>
      <dgm:spPr/>
      <dgm:t>
        <a:bodyPr/>
        <a:lstStyle/>
        <a:p>
          <a:endParaRPr lang="en-CA"/>
        </a:p>
      </dgm:t>
    </dgm:pt>
    <dgm:pt modelId="{76168AAC-90D4-49D6-8B13-80EEF8F46502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FF0000"/>
              </a:solidFill>
            </a:rPr>
            <a:t>Learn their names   </a:t>
          </a:r>
          <a:endParaRPr lang="en-CA" dirty="0">
            <a:solidFill>
              <a:srgbClr val="FF0000"/>
            </a:solidFill>
          </a:endParaRPr>
        </a:p>
      </dgm:t>
    </dgm:pt>
    <dgm:pt modelId="{3F82F09B-54DB-4196-B24B-DAA04ADD9C06}" type="parTrans" cxnId="{7D03B54C-5210-41E4-8B23-B2BC6AF61E04}">
      <dgm:prSet/>
      <dgm:spPr/>
      <dgm:t>
        <a:bodyPr/>
        <a:lstStyle/>
        <a:p>
          <a:endParaRPr lang="en-CA"/>
        </a:p>
      </dgm:t>
    </dgm:pt>
    <dgm:pt modelId="{3CBB46C2-33C5-4180-8127-0F718E1C6D9E}" type="sibTrans" cxnId="{7D03B54C-5210-41E4-8B23-B2BC6AF61E04}">
      <dgm:prSet/>
      <dgm:spPr/>
      <dgm:t>
        <a:bodyPr/>
        <a:lstStyle/>
        <a:p>
          <a:endParaRPr lang="en-CA"/>
        </a:p>
      </dgm:t>
    </dgm:pt>
    <dgm:pt modelId="{1EC68E72-F7FA-496A-B634-D6873650A256}">
      <dgm:prSet phldrT="[Text]"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8</a:t>
          </a:r>
          <a:endParaRPr lang="en-CA" dirty="0"/>
        </a:p>
      </dgm:t>
    </dgm:pt>
    <dgm:pt modelId="{FF9A20F7-9E55-46D7-9DC4-E7B6AE46FD43}" type="parTrans" cxnId="{C7547175-878D-4A7C-8BBC-E7827CA91609}">
      <dgm:prSet/>
      <dgm:spPr/>
      <dgm:t>
        <a:bodyPr/>
        <a:lstStyle/>
        <a:p>
          <a:endParaRPr lang="en-CA"/>
        </a:p>
      </dgm:t>
    </dgm:pt>
    <dgm:pt modelId="{BB0B1BE2-CA59-4641-A682-AB8829904965}" type="sibTrans" cxnId="{C7547175-878D-4A7C-8BBC-E7827CA91609}">
      <dgm:prSet/>
      <dgm:spPr/>
      <dgm:t>
        <a:bodyPr/>
        <a:lstStyle/>
        <a:p>
          <a:endParaRPr lang="en-CA"/>
        </a:p>
      </dgm:t>
    </dgm:pt>
    <dgm:pt modelId="{B353E58A-5133-4B2E-852B-FD181EBACC36}">
      <dgm:prSet phldrT="[Text]"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Be friendly but not their friend 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9F004DFE-699D-4DDA-93AE-91CC2DB6B8BE}" type="parTrans" cxnId="{4FBBE094-1A29-4AE6-ABF6-CA5F709E74CD}">
      <dgm:prSet/>
      <dgm:spPr/>
      <dgm:t>
        <a:bodyPr/>
        <a:lstStyle/>
        <a:p>
          <a:endParaRPr lang="en-CA"/>
        </a:p>
      </dgm:t>
    </dgm:pt>
    <dgm:pt modelId="{342ECC73-75C1-46F4-9F53-491A0532B446}" type="sibTrans" cxnId="{4FBBE094-1A29-4AE6-ABF6-CA5F709E74CD}">
      <dgm:prSet/>
      <dgm:spPr/>
      <dgm:t>
        <a:bodyPr/>
        <a:lstStyle/>
        <a:p>
          <a:endParaRPr lang="en-CA"/>
        </a:p>
      </dgm:t>
    </dgm:pt>
    <dgm:pt modelId="{C367564F-E0F7-47DF-9DA7-02A48524D3FA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9</a:t>
          </a:r>
          <a:endParaRPr lang="en-CA" dirty="0"/>
        </a:p>
      </dgm:t>
    </dgm:pt>
    <dgm:pt modelId="{C84646B7-33D4-4EE2-9704-422CC1654DC6}" type="parTrans" cxnId="{FF0F97DF-2DB4-48E4-9FC9-574C2D51593E}">
      <dgm:prSet/>
      <dgm:spPr/>
      <dgm:t>
        <a:bodyPr/>
        <a:lstStyle/>
        <a:p>
          <a:endParaRPr lang="en-CA"/>
        </a:p>
      </dgm:t>
    </dgm:pt>
    <dgm:pt modelId="{5DF7EB89-8742-428F-BE4E-E85C1700DECF}" type="sibTrans" cxnId="{FF0F97DF-2DB4-48E4-9FC9-574C2D51593E}">
      <dgm:prSet/>
      <dgm:spPr/>
      <dgm:t>
        <a:bodyPr/>
        <a:lstStyle/>
        <a:p>
          <a:endParaRPr lang="en-CA"/>
        </a:p>
      </dgm:t>
    </dgm:pt>
    <dgm:pt modelId="{E4CB9809-0C3E-4180-8E41-283C9F23F4C4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 10</a:t>
          </a:r>
          <a:endParaRPr lang="en-CA" dirty="0"/>
        </a:p>
      </dgm:t>
    </dgm:pt>
    <dgm:pt modelId="{5DE912BB-DF33-4AE6-82CC-7717625D0699}" type="parTrans" cxnId="{2A7BA7C2-B960-4668-91E3-4CEFDE549286}">
      <dgm:prSet/>
      <dgm:spPr/>
      <dgm:t>
        <a:bodyPr/>
        <a:lstStyle/>
        <a:p>
          <a:endParaRPr lang="en-CA"/>
        </a:p>
      </dgm:t>
    </dgm:pt>
    <dgm:pt modelId="{2AF9DB57-67F3-4E1B-9334-CB8614662EEF}" type="sibTrans" cxnId="{2A7BA7C2-B960-4668-91E3-4CEFDE549286}">
      <dgm:prSet/>
      <dgm:spPr/>
      <dgm:t>
        <a:bodyPr/>
        <a:lstStyle/>
        <a:p>
          <a:endParaRPr lang="en-CA"/>
        </a:p>
      </dgm:t>
    </dgm:pt>
    <dgm:pt modelId="{F44B9357-1482-491C-B783-A7F212A80678}">
      <dgm:prSet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FF0000"/>
              </a:solidFill>
            </a:rPr>
            <a:t>Use relevant anticipatory sets to focus mind and hearts</a:t>
          </a:r>
          <a:endParaRPr lang="en-CA" dirty="0">
            <a:solidFill>
              <a:srgbClr val="FF0000"/>
            </a:solidFill>
          </a:endParaRPr>
        </a:p>
      </dgm:t>
    </dgm:pt>
    <dgm:pt modelId="{4B25EC4A-8789-4545-8D53-C8598698541D}" type="parTrans" cxnId="{0FCA3F3C-E2E7-4094-8BB9-B3AFB74DCF99}">
      <dgm:prSet/>
      <dgm:spPr/>
      <dgm:t>
        <a:bodyPr/>
        <a:lstStyle/>
        <a:p>
          <a:endParaRPr lang="en-CA"/>
        </a:p>
      </dgm:t>
    </dgm:pt>
    <dgm:pt modelId="{0AE839C7-055C-4DF5-824A-107CA7E086B3}" type="sibTrans" cxnId="{0FCA3F3C-E2E7-4094-8BB9-B3AFB74DCF99}">
      <dgm:prSet/>
      <dgm:spPr/>
      <dgm:t>
        <a:bodyPr/>
        <a:lstStyle/>
        <a:p>
          <a:endParaRPr lang="en-CA"/>
        </a:p>
      </dgm:t>
    </dgm:pt>
    <dgm:pt modelId="{4C713859-5283-4D54-A4E2-E7023D7F5291}">
      <dgm:prSet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Tap the power of peer pressure and peer admiration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BBAF005B-9905-49D2-9649-806692EF9CCF}" type="sibTrans" cxnId="{3C93B4BD-8341-4156-B27E-13667E4C63E8}">
      <dgm:prSet/>
      <dgm:spPr/>
      <dgm:t>
        <a:bodyPr/>
        <a:lstStyle/>
        <a:p>
          <a:endParaRPr lang="en-CA"/>
        </a:p>
      </dgm:t>
    </dgm:pt>
    <dgm:pt modelId="{D9DD9B13-6049-4CDB-BC22-D9F6C4B3096F}" type="parTrans" cxnId="{3C93B4BD-8341-4156-B27E-13667E4C63E8}">
      <dgm:prSet/>
      <dgm:spPr/>
      <dgm:t>
        <a:bodyPr/>
        <a:lstStyle/>
        <a:p>
          <a:endParaRPr lang="en-CA"/>
        </a:p>
      </dgm:t>
    </dgm:pt>
    <dgm:pt modelId="{BA5C5494-F68E-4521-B00B-FD00CF203994}" type="pres">
      <dgm:prSet presAssocID="{A18ACCC0-2E15-464C-9021-CA7B97E9CC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A9EAE0-8D05-4FF5-BD75-D36C597AC002}" type="pres">
      <dgm:prSet presAssocID="{1F6DE0ED-CC00-457A-B91E-9BA074CA4521}" presName="composite" presStyleCnt="0"/>
      <dgm:spPr/>
    </dgm:pt>
    <dgm:pt modelId="{4D960340-39FC-4993-BDD0-99A6321D904C}" type="pres">
      <dgm:prSet presAssocID="{1F6DE0ED-CC00-457A-B91E-9BA074CA452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D916B-B893-4A15-A862-32BD698E03FC}" type="pres">
      <dgm:prSet presAssocID="{1F6DE0ED-CC00-457A-B91E-9BA074CA4521}" presName="descendantText" presStyleLbl="alignAcc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87482-B51C-4ACB-B92F-A4769E54FC75}" type="pres">
      <dgm:prSet presAssocID="{7ADDEC06-5AA1-4EEC-95ED-DFA33A1B70B9}" presName="sp" presStyleCnt="0"/>
      <dgm:spPr/>
    </dgm:pt>
    <dgm:pt modelId="{C687C8E3-C263-450E-915C-ABB6667A980F}" type="pres">
      <dgm:prSet presAssocID="{D70010AE-1021-43FE-A604-10E295CE1DBD}" presName="composite" presStyleCnt="0"/>
      <dgm:spPr/>
    </dgm:pt>
    <dgm:pt modelId="{11A807F0-54FE-4E3D-BC41-531EC962E05A}" type="pres">
      <dgm:prSet presAssocID="{D70010AE-1021-43FE-A604-10E295CE1DB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3CE12-36A0-4653-A8CB-F26CA9311A41}" type="pres">
      <dgm:prSet presAssocID="{D70010AE-1021-43FE-A604-10E295CE1DBD}" presName="descendantText" presStyleLbl="alignAcc1" presStyleIdx="1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3DD19-E0F2-46BB-A4BC-BF071F852706}" type="pres">
      <dgm:prSet presAssocID="{369C211A-FBDE-40F8-85AA-068FC4055E75}" presName="sp" presStyleCnt="0"/>
      <dgm:spPr/>
    </dgm:pt>
    <dgm:pt modelId="{97441F7B-979D-4945-A704-4B32AEFE7DA3}" type="pres">
      <dgm:prSet presAssocID="{1EC68E72-F7FA-496A-B634-D6873650A256}" presName="composite" presStyleCnt="0"/>
      <dgm:spPr/>
    </dgm:pt>
    <dgm:pt modelId="{A031EF79-1D00-4AE1-BD99-47CC4099E9DA}" type="pres">
      <dgm:prSet presAssocID="{1EC68E72-F7FA-496A-B634-D6873650A25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3B04D-4C9D-495B-ABAF-62549DC43CC6}" type="pres">
      <dgm:prSet presAssocID="{1EC68E72-F7FA-496A-B634-D6873650A256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09856-28BA-4053-B615-1E95DCAD9108}" type="pres">
      <dgm:prSet presAssocID="{BB0B1BE2-CA59-4641-A682-AB8829904965}" presName="sp" presStyleCnt="0"/>
      <dgm:spPr/>
    </dgm:pt>
    <dgm:pt modelId="{14F09977-6645-47F5-87AC-C7CDF6041E8C}" type="pres">
      <dgm:prSet presAssocID="{C367564F-E0F7-47DF-9DA7-02A48524D3FA}" presName="composite" presStyleCnt="0"/>
      <dgm:spPr/>
    </dgm:pt>
    <dgm:pt modelId="{58E7635E-1A73-492A-ABD5-F09066F74087}" type="pres">
      <dgm:prSet presAssocID="{C367564F-E0F7-47DF-9DA7-02A48524D3FA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16EF1-7F68-4A9B-8DD3-8B5921BC8282}" type="pres">
      <dgm:prSet presAssocID="{C367564F-E0F7-47DF-9DA7-02A48524D3FA}" presName="descendantText" presStyleLbl="alignAcc1" presStyleIdx="3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F3ED8-3D27-43FF-AFB1-4A5080D77D43}" type="pres">
      <dgm:prSet presAssocID="{5DF7EB89-8742-428F-BE4E-E85C1700DECF}" presName="sp" presStyleCnt="0"/>
      <dgm:spPr/>
    </dgm:pt>
    <dgm:pt modelId="{F2193851-6997-4A02-A728-FB9287E02C4A}" type="pres">
      <dgm:prSet presAssocID="{E4CB9809-0C3E-4180-8E41-283C9F23F4C4}" presName="composite" presStyleCnt="0"/>
      <dgm:spPr/>
    </dgm:pt>
    <dgm:pt modelId="{81FC9772-BA41-4BFB-9888-6FD45A9EA887}" type="pres">
      <dgm:prSet presAssocID="{E4CB9809-0C3E-4180-8E41-283C9F23F4C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9016A-4D93-4359-854C-B1DAAF3C757A}" type="pres">
      <dgm:prSet presAssocID="{E4CB9809-0C3E-4180-8E41-283C9F23F4C4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FC0FB-249E-4230-902E-FDDD48852A9F}" type="presOf" srcId="{C367564F-E0F7-47DF-9DA7-02A48524D3FA}" destId="{58E7635E-1A73-492A-ABD5-F09066F74087}" srcOrd="0" destOrd="0" presId="urn:microsoft.com/office/officeart/2005/8/layout/chevron2"/>
    <dgm:cxn modelId="{2E1FE360-739E-43DA-9408-37C2162268B8}" type="presOf" srcId="{1F6DE0ED-CC00-457A-B91E-9BA074CA4521}" destId="{4D960340-39FC-4993-BDD0-99A6321D904C}" srcOrd="0" destOrd="0" presId="urn:microsoft.com/office/officeart/2005/8/layout/chevron2"/>
    <dgm:cxn modelId="{92BAC788-4372-4607-8834-69E636585716}" type="presOf" srcId="{A18ACCC0-2E15-464C-9021-CA7B97E9CC34}" destId="{BA5C5494-F68E-4521-B00B-FD00CF203994}" srcOrd="0" destOrd="0" presId="urn:microsoft.com/office/officeart/2005/8/layout/chevron2"/>
    <dgm:cxn modelId="{FF0F97DF-2DB4-48E4-9FC9-574C2D51593E}" srcId="{A18ACCC0-2E15-464C-9021-CA7B97E9CC34}" destId="{C367564F-E0F7-47DF-9DA7-02A48524D3FA}" srcOrd="3" destOrd="0" parTransId="{C84646B7-33D4-4EE2-9704-422CC1654DC6}" sibTransId="{5DF7EB89-8742-428F-BE4E-E85C1700DECF}"/>
    <dgm:cxn modelId="{C7547175-878D-4A7C-8BBC-E7827CA91609}" srcId="{A18ACCC0-2E15-464C-9021-CA7B97E9CC34}" destId="{1EC68E72-F7FA-496A-B634-D6873650A256}" srcOrd="2" destOrd="0" parTransId="{FF9A20F7-9E55-46D7-9DC4-E7B6AE46FD43}" sibTransId="{BB0B1BE2-CA59-4641-A682-AB8829904965}"/>
    <dgm:cxn modelId="{50C9C8F9-4AF5-4D34-951D-BCB5E4FF2727}" type="presOf" srcId="{1EC68E72-F7FA-496A-B634-D6873650A256}" destId="{A031EF79-1D00-4AE1-BD99-47CC4099E9DA}" srcOrd="0" destOrd="0" presId="urn:microsoft.com/office/officeart/2005/8/layout/chevron2"/>
    <dgm:cxn modelId="{A83A03BA-C015-4493-A506-38258EC16FCC}" type="presOf" srcId="{F44B9357-1482-491C-B783-A7F212A80678}" destId="{3E216EF1-7F68-4A9B-8DD3-8B5921BC8282}" srcOrd="0" destOrd="0" presId="urn:microsoft.com/office/officeart/2005/8/layout/chevron2"/>
    <dgm:cxn modelId="{B0F38013-36EE-499F-B668-45C4769C9DBA}" srcId="{A18ACCC0-2E15-464C-9021-CA7B97E9CC34}" destId="{1F6DE0ED-CC00-457A-B91E-9BA074CA4521}" srcOrd="0" destOrd="0" parTransId="{2712F858-7A7D-43A1-AE7B-DD5B7A80E173}" sibTransId="{7ADDEC06-5AA1-4EEC-95ED-DFA33A1B70B9}"/>
    <dgm:cxn modelId="{7D03B54C-5210-41E4-8B23-B2BC6AF61E04}" srcId="{D70010AE-1021-43FE-A604-10E295CE1DBD}" destId="{76168AAC-90D4-49D6-8B13-80EEF8F46502}" srcOrd="0" destOrd="0" parTransId="{3F82F09B-54DB-4196-B24B-DAA04ADD9C06}" sibTransId="{3CBB46C2-33C5-4180-8127-0F718E1C6D9E}"/>
    <dgm:cxn modelId="{2A7BA7C2-B960-4668-91E3-4CEFDE549286}" srcId="{A18ACCC0-2E15-464C-9021-CA7B97E9CC34}" destId="{E4CB9809-0C3E-4180-8E41-283C9F23F4C4}" srcOrd="4" destOrd="0" parTransId="{5DE912BB-DF33-4AE6-82CC-7717625D0699}" sibTransId="{2AF9DB57-67F3-4E1B-9334-CB8614662EEF}"/>
    <dgm:cxn modelId="{3921284D-A9BB-476C-9D7B-5C145F1BAF64}" type="presOf" srcId="{4C713859-5283-4D54-A4E2-E7023D7F5291}" destId="{9D79016A-4D93-4359-854C-B1DAAF3C757A}" srcOrd="0" destOrd="0" presId="urn:microsoft.com/office/officeart/2005/8/layout/chevron2"/>
    <dgm:cxn modelId="{FE151196-B72C-4466-BAA8-4190C5D17D5C}" type="presOf" srcId="{B353E58A-5133-4B2E-852B-FD181EBACC36}" destId="{CA63B04D-4C9D-495B-ABAF-62549DC43CC6}" srcOrd="0" destOrd="0" presId="urn:microsoft.com/office/officeart/2005/8/layout/chevron2"/>
    <dgm:cxn modelId="{72BE96D5-A862-4F03-A716-9CF20D0EB8E3}" type="presOf" srcId="{E4CB9809-0C3E-4180-8E41-283C9F23F4C4}" destId="{81FC9772-BA41-4BFB-9888-6FD45A9EA887}" srcOrd="0" destOrd="0" presId="urn:microsoft.com/office/officeart/2005/8/layout/chevron2"/>
    <dgm:cxn modelId="{0FCA3F3C-E2E7-4094-8BB9-B3AFB74DCF99}" srcId="{C367564F-E0F7-47DF-9DA7-02A48524D3FA}" destId="{F44B9357-1482-491C-B783-A7F212A80678}" srcOrd="0" destOrd="0" parTransId="{4B25EC4A-8789-4545-8D53-C8598698541D}" sibTransId="{0AE839C7-055C-4DF5-824A-107CA7E086B3}"/>
    <dgm:cxn modelId="{78097ED0-9C6D-4E93-A956-772DC192BD19}" type="presOf" srcId="{D70010AE-1021-43FE-A604-10E295CE1DBD}" destId="{11A807F0-54FE-4E3D-BC41-531EC962E05A}" srcOrd="0" destOrd="0" presId="urn:microsoft.com/office/officeart/2005/8/layout/chevron2"/>
    <dgm:cxn modelId="{3C93B4BD-8341-4156-B27E-13667E4C63E8}" srcId="{E4CB9809-0C3E-4180-8E41-283C9F23F4C4}" destId="{4C713859-5283-4D54-A4E2-E7023D7F5291}" srcOrd="0" destOrd="0" parTransId="{D9DD9B13-6049-4CDB-BC22-D9F6C4B3096F}" sibTransId="{BBAF005B-9905-49D2-9649-806692EF9CCF}"/>
    <dgm:cxn modelId="{581C7C2F-5CBE-4690-B1A5-5C66FC95EB1C}" srcId="{1F6DE0ED-CC00-457A-B91E-9BA074CA4521}" destId="{AF93244E-D9A9-4753-99C9-6EFAB81CDD00}" srcOrd="0" destOrd="0" parTransId="{736272A5-2FE4-4C2F-BF72-0DDE6EE8F283}" sibTransId="{54F5A666-A6CB-4A4E-816F-FF2487CE3E5E}"/>
    <dgm:cxn modelId="{9F8FC22C-2D84-433C-87E5-46FCA53FF163}" srcId="{A18ACCC0-2E15-464C-9021-CA7B97E9CC34}" destId="{D70010AE-1021-43FE-A604-10E295CE1DBD}" srcOrd="1" destOrd="0" parTransId="{5A10DE52-16CD-471F-B35D-85A2548A1EB6}" sibTransId="{369C211A-FBDE-40F8-85AA-068FC4055E75}"/>
    <dgm:cxn modelId="{4FBBE094-1A29-4AE6-ABF6-CA5F709E74CD}" srcId="{1EC68E72-F7FA-496A-B634-D6873650A256}" destId="{B353E58A-5133-4B2E-852B-FD181EBACC36}" srcOrd="0" destOrd="0" parTransId="{9F004DFE-699D-4DDA-93AE-91CC2DB6B8BE}" sibTransId="{342ECC73-75C1-46F4-9F53-491A0532B446}"/>
    <dgm:cxn modelId="{2F4AC8A9-807A-4685-932F-4690F3A71C64}" type="presOf" srcId="{76168AAC-90D4-49D6-8B13-80EEF8F46502}" destId="{4663CE12-36A0-4653-A8CB-F26CA9311A41}" srcOrd="0" destOrd="0" presId="urn:microsoft.com/office/officeart/2005/8/layout/chevron2"/>
    <dgm:cxn modelId="{D4A26425-FF46-4AB3-9417-B11C7EF8B8C8}" type="presOf" srcId="{AF93244E-D9A9-4753-99C9-6EFAB81CDD00}" destId="{2ACD916B-B893-4A15-A862-32BD698E03FC}" srcOrd="0" destOrd="0" presId="urn:microsoft.com/office/officeart/2005/8/layout/chevron2"/>
    <dgm:cxn modelId="{A3BBA5CE-D927-41FE-B958-8CC8DBD8C65C}" type="presParOf" srcId="{BA5C5494-F68E-4521-B00B-FD00CF203994}" destId="{9DA9EAE0-8D05-4FF5-BD75-D36C597AC002}" srcOrd="0" destOrd="0" presId="urn:microsoft.com/office/officeart/2005/8/layout/chevron2"/>
    <dgm:cxn modelId="{676BDCBB-96E1-4FB2-8ECC-705B8EEE8CC4}" type="presParOf" srcId="{9DA9EAE0-8D05-4FF5-BD75-D36C597AC002}" destId="{4D960340-39FC-4993-BDD0-99A6321D904C}" srcOrd="0" destOrd="0" presId="urn:microsoft.com/office/officeart/2005/8/layout/chevron2"/>
    <dgm:cxn modelId="{2680DBCD-D647-4AB2-842E-EAE1470B3AED}" type="presParOf" srcId="{9DA9EAE0-8D05-4FF5-BD75-D36C597AC002}" destId="{2ACD916B-B893-4A15-A862-32BD698E03FC}" srcOrd="1" destOrd="0" presId="urn:microsoft.com/office/officeart/2005/8/layout/chevron2"/>
    <dgm:cxn modelId="{F5FA5D39-FF29-4FF0-8F1E-C409F3757ED1}" type="presParOf" srcId="{BA5C5494-F68E-4521-B00B-FD00CF203994}" destId="{ECD87482-B51C-4ACB-B92F-A4769E54FC75}" srcOrd="1" destOrd="0" presId="urn:microsoft.com/office/officeart/2005/8/layout/chevron2"/>
    <dgm:cxn modelId="{31502471-4719-4953-802C-4EFAA120E4EB}" type="presParOf" srcId="{BA5C5494-F68E-4521-B00B-FD00CF203994}" destId="{C687C8E3-C263-450E-915C-ABB6667A980F}" srcOrd="2" destOrd="0" presId="urn:microsoft.com/office/officeart/2005/8/layout/chevron2"/>
    <dgm:cxn modelId="{87B2F975-9B63-49AC-8EB9-B4A28156229E}" type="presParOf" srcId="{C687C8E3-C263-450E-915C-ABB6667A980F}" destId="{11A807F0-54FE-4E3D-BC41-531EC962E05A}" srcOrd="0" destOrd="0" presId="urn:microsoft.com/office/officeart/2005/8/layout/chevron2"/>
    <dgm:cxn modelId="{958CF031-E5DB-424B-9ADA-FF250C42A895}" type="presParOf" srcId="{C687C8E3-C263-450E-915C-ABB6667A980F}" destId="{4663CE12-36A0-4653-A8CB-F26CA9311A41}" srcOrd="1" destOrd="0" presId="urn:microsoft.com/office/officeart/2005/8/layout/chevron2"/>
    <dgm:cxn modelId="{9DBEC7D3-9678-4B6C-82C9-6C2F958F4574}" type="presParOf" srcId="{BA5C5494-F68E-4521-B00B-FD00CF203994}" destId="{44A3DD19-E0F2-46BB-A4BC-BF071F852706}" srcOrd="3" destOrd="0" presId="urn:microsoft.com/office/officeart/2005/8/layout/chevron2"/>
    <dgm:cxn modelId="{4C0FD854-3631-4BCD-993C-4103EE242E10}" type="presParOf" srcId="{BA5C5494-F68E-4521-B00B-FD00CF203994}" destId="{97441F7B-979D-4945-A704-4B32AEFE7DA3}" srcOrd="4" destOrd="0" presId="urn:microsoft.com/office/officeart/2005/8/layout/chevron2"/>
    <dgm:cxn modelId="{D25E31FE-737C-4462-BEAE-06D8615D556A}" type="presParOf" srcId="{97441F7B-979D-4945-A704-4B32AEFE7DA3}" destId="{A031EF79-1D00-4AE1-BD99-47CC4099E9DA}" srcOrd="0" destOrd="0" presId="urn:microsoft.com/office/officeart/2005/8/layout/chevron2"/>
    <dgm:cxn modelId="{480C7279-7404-4E61-85DE-B5B06102256B}" type="presParOf" srcId="{97441F7B-979D-4945-A704-4B32AEFE7DA3}" destId="{CA63B04D-4C9D-495B-ABAF-62549DC43CC6}" srcOrd="1" destOrd="0" presId="urn:microsoft.com/office/officeart/2005/8/layout/chevron2"/>
    <dgm:cxn modelId="{CA7C3A51-F777-4D80-AFCB-C0407AF74962}" type="presParOf" srcId="{BA5C5494-F68E-4521-B00B-FD00CF203994}" destId="{F1309856-28BA-4053-B615-1E95DCAD9108}" srcOrd="5" destOrd="0" presId="urn:microsoft.com/office/officeart/2005/8/layout/chevron2"/>
    <dgm:cxn modelId="{F98184A7-58FC-4D43-AC50-A2DFC1C6CC4A}" type="presParOf" srcId="{BA5C5494-F68E-4521-B00B-FD00CF203994}" destId="{14F09977-6645-47F5-87AC-C7CDF6041E8C}" srcOrd="6" destOrd="0" presId="urn:microsoft.com/office/officeart/2005/8/layout/chevron2"/>
    <dgm:cxn modelId="{32231722-1E52-437C-A0E7-D7F28F459FC2}" type="presParOf" srcId="{14F09977-6645-47F5-87AC-C7CDF6041E8C}" destId="{58E7635E-1A73-492A-ABD5-F09066F74087}" srcOrd="0" destOrd="0" presId="urn:microsoft.com/office/officeart/2005/8/layout/chevron2"/>
    <dgm:cxn modelId="{F6EC16DE-3D97-44E7-A300-263677A26D9C}" type="presParOf" srcId="{14F09977-6645-47F5-87AC-C7CDF6041E8C}" destId="{3E216EF1-7F68-4A9B-8DD3-8B5921BC8282}" srcOrd="1" destOrd="0" presId="urn:microsoft.com/office/officeart/2005/8/layout/chevron2"/>
    <dgm:cxn modelId="{C318217E-5F5E-41E7-AA23-F01CB4A7A3CD}" type="presParOf" srcId="{BA5C5494-F68E-4521-B00B-FD00CF203994}" destId="{12AF3ED8-3D27-43FF-AFB1-4A5080D77D43}" srcOrd="7" destOrd="0" presId="urn:microsoft.com/office/officeart/2005/8/layout/chevron2"/>
    <dgm:cxn modelId="{EDFFC906-5DDE-4B77-B20D-BA45FCBFE486}" type="presParOf" srcId="{BA5C5494-F68E-4521-B00B-FD00CF203994}" destId="{F2193851-6997-4A02-A728-FB9287E02C4A}" srcOrd="8" destOrd="0" presId="urn:microsoft.com/office/officeart/2005/8/layout/chevron2"/>
    <dgm:cxn modelId="{2AA9CCEF-5BB3-4EDF-ADBD-0D0A5C53AC99}" type="presParOf" srcId="{F2193851-6997-4A02-A728-FB9287E02C4A}" destId="{81FC9772-BA41-4BFB-9888-6FD45A9EA887}" srcOrd="0" destOrd="0" presId="urn:microsoft.com/office/officeart/2005/8/layout/chevron2"/>
    <dgm:cxn modelId="{05C48168-B939-44A0-8F7A-B0F684DB1DBF}" type="presParOf" srcId="{F2193851-6997-4A02-A728-FB9287E02C4A}" destId="{9D79016A-4D93-4359-854C-B1DAAF3C75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ACCC0-2E15-464C-9021-CA7B97E9CC3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F6DE0ED-CC00-457A-B91E-9BA074CA4521}">
      <dgm:prSet phldrT="[Text]"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 11</a:t>
          </a:r>
          <a:endParaRPr lang="en-CA" dirty="0"/>
        </a:p>
      </dgm:t>
    </dgm:pt>
    <dgm:pt modelId="{2712F858-7A7D-43A1-AE7B-DD5B7A80E173}" type="parTrans" cxnId="{B0F38013-36EE-499F-B668-45C4769C9DBA}">
      <dgm:prSet/>
      <dgm:spPr/>
      <dgm:t>
        <a:bodyPr/>
        <a:lstStyle/>
        <a:p>
          <a:endParaRPr lang="en-CA"/>
        </a:p>
      </dgm:t>
    </dgm:pt>
    <dgm:pt modelId="{7ADDEC06-5AA1-4EEC-95ED-DFA33A1B70B9}" type="sibTrans" cxnId="{B0F38013-36EE-499F-B668-45C4769C9DBA}">
      <dgm:prSet/>
      <dgm:spPr/>
      <dgm:t>
        <a:bodyPr/>
        <a:lstStyle/>
        <a:p>
          <a:endParaRPr lang="en-CA"/>
        </a:p>
      </dgm:t>
    </dgm:pt>
    <dgm:pt modelId="{AF93244E-D9A9-4753-99C9-6EFAB81CDD00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006600"/>
              </a:solidFill>
            </a:rPr>
            <a:t>Engage learners in activities that are meaningful  </a:t>
          </a:r>
          <a:endParaRPr lang="en-CA" dirty="0">
            <a:solidFill>
              <a:srgbClr val="006600"/>
            </a:solidFill>
          </a:endParaRPr>
        </a:p>
      </dgm:t>
    </dgm:pt>
    <dgm:pt modelId="{736272A5-2FE4-4C2F-BF72-0DDE6EE8F283}" type="parTrans" cxnId="{581C7C2F-5CBE-4690-B1A5-5C66FC95EB1C}">
      <dgm:prSet/>
      <dgm:spPr/>
      <dgm:t>
        <a:bodyPr/>
        <a:lstStyle/>
        <a:p>
          <a:endParaRPr lang="en-CA"/>
        </a:p>
      </dgm:t>
    </dgm:pt>
    <dgm:pt modelId="{54F5A666-A6CB-4A4E-816F-FF2487CE3E5E}" type="sibTrans" cxnId="{581C7C2F-5CBE-4690-B1A5-5C66FC95EB1C}">
      <dgm:prSet/>
      <dgm:spPr/>
      <dgm:t>
        <a:bodyPr/>
        <a:lstStyle/>
        <a:p>
          <a:endParaRPr lang="en-CA"/>
        </a:p>
      </dgm:t>
    </dgm:pt>
    <dgm:pt modelId="{D70010AE-1021-43FE-A604-10E295CE1DBD}">
      <dgm:prSet phldrT="[Text]"/>
      <dgm:spPr/>
      <dgm:t>
        <a:bodyPr/>
        <a:lstStyle/>
        <a:p>
          <a:r>
            <a:rPr lang="en-CA" dirty="0" smtClean="0"/>
            <a:t>Strategy </a:t>
          </a:r>
        </a:p>
        <a:p>
          <a:r>
            <a:rPr lang="en-CA" dirty="0" smtClean="0"/>
            <a:t>12</a:t>
          </a:r>
          <a:endParaRPr lang="en-CA" dirty="0"/>
        </a:p>
      </dgm:t>
    </dgm:pt>
    <dgm:pt modelId="{5A10DE52-16CD-471F-B35D-85A2548A1EB6}" type="parTrans" cxnId="{9F8FC22C-2D84-433C-87E5-46FCA53FF163}">
      <dgm:prSet/>
      <dgm:spPr/>
      <dgm:t>
        <a:bodyPr/>
        <a:lstStyle/>
        <a:p>
          <a:endParaRPr lang="en-CA"/>
        </a:p>
      </dgm:t>
    </dgm:pt>
    <dgm:pt modelId="{369C211A-FBDE-40F8-85AA-068FC4055E75}" type="sibTrans" cxnId="{9F8FC22C-2D84-433C-87E5-46FCA53FF163}">
      <dgm:prSet/>
      <dgm:spPr/>
      <dgm:t>
        <a:bodyPr/>
        <a:lstStyle/>
        <a:p>
          <a:endParaRPr lang="en-CA"/>
        </a:p>
      </dgm:t>
    </dgm:pt>
    <dgm:pt modelId="{76168AAC-90D4-49D6-8B13-80EEF8F46502}">
      <dgm:prSet phldrT="[Text]"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FF0000"/>
              </a:solidFill>
            </a:rPr>
            <a:t>Vary lectures and in-class activities  </a:t>
          </a:r>
          <a:endParaRPr lang="en-CA" dirty="0">
            <a:solidFill>
              <a:srgbClr val="FF0000"/>
            </a:solidFill>
          </a:endParaRPr>
        </a:p>
      </dgm:t>
    </dgm:pt>
    <dgm:pt modelId="{3F82F09B-54DB-4196-B24B-DAA04ADD9C06}" type="parTrans" cxnId="{7D03B54C-5210-41E4-8B23-B2BC6AF61E04}">
      <dgm:prSet/>
      <dgm:spPr/>
      <dgm:t>
        <a:bodyPr/>
        <a:lstStyle/>
        <a:p>
          <a:endParaRPr lang="en-CA"/>
        </a:p>
      </dgm:t>
    </dgm:pt>
    <dgm:pt modelId="{3CBB46C2-33C5-4180-8127-0F718E1C6D9E}" type="sibTrans" cxnId="{7D03B54C-5210-41E4-8B23-B2BC6AF61E04}">
      <dgm:prSet/>
      <dgm:spPr/>
      <dgm:t>
        <a:bodyPr/>
        <a:lstStyle/>
        <a:p>
          <a:endParaRPr lang="en-CA"/>
        </a:p>
      </dgm:t>
    </dgm:pt>
    <dgm:pt modelId="{1EC68E72-F7FA-496A-B634-D6873650A256}">
      <dgm:prSet phldrT="[Text]"/>
      <dgm:spPr/>
      <dgm:t>
        <a:bodyPr/>
        <a:lstStyle/>
        <a:p>
          <a:r>
            <a:rPr lang="en-CA" dirty="0" smtClean="0"/>
            <a:t>Strategy </a:t>
          </a:r>
        </a:p>
        <a:p>
          <a:r>
            <a:rPr lang="en-CA" dirty="0" smtClean="0"/>
            <a:t>13</a:t>
          </a:r>
          <a:endParaRPr lang="en-CA" dirty="0"/>
        </a:p>
      </dgm:t>
    </dgm:pt>
    <dgm:pt modelId="{FF9A20F7-9E55-46D7-9DC4-E7B6AE46FD43}" type="parTrans" cxnId="{C7547175-878D-4A7C-8BBC-E7827CA91609}">
      <dgm:prSet/>
      <dgm:spPr/>
      <dgm:t>
        <a:bodyPr/>
        <a:lstStyle/>
        <a:p>
          <a:endParaRPr lang="en-CA"/>
        </a:p>
      </dgm:t>
    </dgm:pt>
    <dgm:pt modelId="{BB0B1BE2-CA59-4641-A682-AB8829904965}" type="sibTrans" cxnId="{C7547175-878D-4A7C-8BBC-E7827CA91609}">
      <dgm:prSet/>
      <dgm:spPr/>
      <dgm:t>
        <a:bodyPr/>
        <a:lstStyle/>
        <a:p>
          <a:endParaRPr lang="en-CA"/>
        </a:p>
      </dgm:t>
    </dgm:pt>
    <dgm:pt modelId="{B353E58A-5133-4B2E-852B-FD181EBACC36}">
      <dgm:prSet phldrT="[Text]"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Integrate technology that supports achievement of learning outcomes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9F004DFE-699D-4DDA-93AE-91CC2DB6B8BE}" type="parTrans" cxnId="{4FBBE094-1A29-4AE6-ABF6-CA5F709E74CD}">
      <dgm:prSet/>
      <dgm:spPr/>
      <dgm:t>
        <a:bodyPr/>
        <a:lstStyle/>
        <a:p>
          <a:endParaRPr lang="en-CA"/>
        </a:p>
      </dgm:t>
    </dgm:pt>
    <dgm:pt modelId="{342ECC73-75C1-46F4-9F53-491A0532B446}" type="sibTrans" cxnId="{4FBBE094-1A29-4AE6-ABF6-CA5F709E74CD}">
      <dgm:prSet/>
      <dgm:spPr/>
      <dgm:t>
        <a:bodyPr/>
        <a:lstStyle/>
        <a:p>
          <a:endParaRPr lang="en-CA"/>
        </a:p>
      </dgm:t>
    </dgm:pt>
    <dgm:pt modelId="{C367564F-E0F7-47DF-9DA7-02A48524D3FA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14</a:t>
          </a:r>
          <a:endParaRPr lang="en-CA" dirty="0"/>
        </a:p>
      </dgm:t>
    </dgm:pt>
    <dgm:pt modelId="{C84646B7-33D4-4EE2-9704-422CC1654DC6}" type="parTrans" cxnId="{FF0F97DF-2DB4-48E4-9FC9-574C2D51593E}">
      <dgm:prSet/>
      <dgm:spPr/>
      <dgm:t>
        <a:bodyPr/>
        <a:lstStyle/>
        <a:p>
          <a:endParaRPr lang="en-CA"/>
        </a:p>
      </dgm:t>
    </dgm:pt>
    <dgm:pt modelId="{5DF7EB89-8742-428F-BE4E-E85C1700DECF}" type="sibTrans" cxnId="{FF0F97DF-2DB4-48E4-9FC9-574C2D51593E}">
      <dgm:prSet/>
      <dgm:spPr/>
      <dgm:t>
        <a:bodyPr/>
        <a:lstStyle/>
        <a:p>
          <a:endParaRPr lang="en-CA"/>
        </a:p>
      </dgm:t>
    </dgm:pt>
    <dgm:pt modelId="{E4CB9809-0C3E-4180-8E41-283C9F23F4C4}">
      <dgm:prSet/>
      <dgm:spPr/>
      <dgm:t>
        <a:bodyPr/>
        <a:lstStyle/>
        <a:p>
          <a:r>
            <a:rPr lang="en-CA" dirty="0" smtClean="0"/>
            <a:t>Strategy</a:t>
          </a:r>
        </a:p>
        <a:p>
          <a:r>
            <a:rPr lang="en-CA" dirty="0" smtClean="0"/>
            <a:t>15</a:t>
          </a:r>
          <a:endParaRPr lang="en-CA" dirty="0"/>
        </a:p>
      </dgm:t>
    </dgm:pt>
    <dgm:pt modelId="{5DE912BB-DF33-4AE6-82CC-7717625D0699}" type="parTrans" cxnId="{2A7BA7C2-B960-4668-91E3-4CEFDE549286}">
      <dgm:prSet/>
      <dgm:spPr/>
      <dgm:t>
        <a:bodyPr/>
        <a:lstStyle/>
        <a:p>
          <a:endParaRPr lang="en-CA"/>
        </a:p>
      </dgm:t>
    </dgm:pt>
    <dgm:pt modelId="{2AF9DB57-67F3-4E1B-9334-CB8614662EEF}" type="sibTrans" cxnId="{2A7BA7C2-B960-4668-91E3-4CEFDE549286}">
      <dgm:prSet/>
      <dgm:spPr/>
      <dgm:t>
        <a:bodyPr/>
        <a:lstStyle/>
        <a:p>
          <a:endParaRPr lang="en-CA"/>
        </a:p>
      </dgm:t>
    </dgm:pt>
    <dgm:pt modelId="{F44B9357-1482-491C-B783-A7F212A80678}">
      <dgm:prSet/>
      <dgm:spPr/>
      <dgm:t>
        <a:bodyPr/>
        <a:lstStyle/>
        <a:p>
          <a:pPr>
            <a:buFontTx/>
            <a:buNone/>
          </a:pPr>
          <a:r>
            <a:rPr lang="en-CA" dirty="0" smtClean="0">
              <a:solidFill>
                <a:srgbClr val="FF0000"/>
              </a:solidFill>
            </a:rPr>
            <a:t>Provide feedback on learning often – use assessment tools</a:t>
          </a:r>
          <a:endParaRPr lang="en-CA" dirty="0">
            <a:solidFill>
              <a:srgbClr val="FF0000"/>
            </a:solidFill>
          </a:endParaRPr>
        </a:p>
      </dgm:t>
    </dgm:pt>
    <dgm:pt modelId="{4B25EC4A-8789-4545-8D53-C8598698541D}" type="parTrans" cxnId="{0FCA3F3C-E2E7-4094-8BB9-B3AFB74DCF99}">
      <dgm:prSet/>
      <dgm:spPr/>
      <dgm:t>
        <a:bodyPr/>
        <a:lstStyle/>
        <a:p>
          <a:endParaRPr lang="en-CA"/>
        </a:p>
      </dgm:t>
    </dgm:pt>
    <dgm:pt modelId="{0AE839C7-055C-4DF5-824A-107CA7E086B3}" type="sibTrans" cxnId="{0FCA3F3C-E2E7-4094-8BB9-B3AFB74DCF99}">
      <dgm:prSet/>
      <dgm:spPr/>
      <dgm:t>
        <a:bodyPr/>
        <a:lstStyle/>
        <a:p>
          <a:endParaRPr lang="en-CA"/>
        </a:p>
      </dgm:t>
    </dgm:pt>
    <dgm:pt modelId="{4C713859-5283-4D54-A4E2-E7023D7F5291}">
      <dgm:prSet/>
      <dgm:spPr/>
      <dgm:t>
        <a:bodyPr/>
        <a:lstStyle/>
        <a:p>
          <a:pPr>
            <a:buFontTx/>
            <a:buNone/>
          </a:pPr>
          <a:r>
            <a:rPr lang="en-US" dirty="0" smtClean="0">
              <a:solidFill>
                <a:schemeClr val="accent1">
                  <a:lumMod val="50000"/>
                </a:schemeClr>
              </a:solidFill>
            </a:rPr>
            <a:t>Show your enthusiasm for your subject area &amp; have fun </a:t>
          </a:r>
          <a:endParaRPr lang="en-CA" dirty="0">
            <a:solidFill>
              <a:schemeClr val="accent1">
                <a:lumMod val="50000"/>
              </a:schemeClr>
            </a:solidFill>
          </a:endParaRPr>
        </a:p>
      </dgm:t>
    </dgm:pt>
    <dgm:pt modelId="{BBAF005B-9905-49D2-9649-806692EF9CCF}" type="sibTrans" cxnId="{3C93B4BD-8341-4156-B27E-13667E4C63E8}">
      <dgm:prSet/>
      <dgm:spPr/>
      <dgm:t>
        <a:bodyPr/>
        <a:lstStyle/>
        <a:p>
          <a:endParaRPr lang="en-CA"/>
        </a:p>
      </dgm:t>
    </dgm:pt>
    <dgm:pt modelId="{D9DD9B13-6049-4CDB-BC22-D9F6C4B3096F}" type="parTrans" cxnId="{3C93B4BD-8341-4156-B27E-13667E4C63E8}">
      <dgm:prSet/>
      <dgm:spPr/>
      <dgm:t>
        <a:bodyPr/>
        <a:lstStyle/>
        <a:p>
          <a:endParaRPr lang="en-CA"/>
        </a:p>
      </dgm:t>
    </dgm:pt>
    <dgm:pt modelId="{BA5C5494-F68E-4521-B00B-FD00CF203994}" type="pres">
      <dgm:prSet presAssocID="{A18ACCC0-2E15-464C-9021-CA7B97E9CC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A9EAE0-8D05-4FF5-BD75-D36C597AC002}" type="pres">
      <dgm:prSet presAssocID="{1F6DE0ED-CC00-457A-B91E-9BA074CA4521}" presName="composite" presStyleCnt="0"/>
      <dgm:spPr/>
    </dgm:pt>
    <dgm:pt modelId="{4D960340-39FC-4993-BDD0-99A6321D904C}" type="pres">
      <dgm:prSet presAssocID="{1F6DE0ED-CC00-457A-B91E-9BA074CA452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D916B-B893-4A15-A862-32BD698E03FC}" type="pres">
      <dgm:prSet presAssocID="{1F6DE0ED-CC00-457A-B91E-9BA074CA4521}" presName="descendantText" presStyleLbl="alignAcc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87482-B51C-4ACB-B92F-A4769E54FC75}" type="pres">
      <dgm:prSet presAssocID="{7ADDEC06-5AA1-4EEC-95ED-DFA33A1B70B9}" presName="sp" presStyleCnt="0"/>
      <dgm:spPr/>
    </dgm:pt>
    <dgm:pt modelId="{C687C8E3-C263-450E-915C-ABB6667A980F}" type="pres">
      <dgm:prSet presAssocID="{D70010AE-1021-43FE-A604-10E295CE1DBD}" presName="composite" presStyleCnt="0"/>
      <dgm:spPr/>
    </dgm:pt>
    <dgm:pt modelId="{11A807F0-54FE-4E3D-BC41-531EC962E05A}" type="pres">
      <dgm:prSet presAssocID="{D70010AE-1021-43FE-A604-10E295CE1DB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3CE12-36A0-4653-A8CB-F26CA9311A41}" type="pres">
      <dgm:prSet presAssocID="{D70010AE-1021-43FE-A604-10E295CE1DBD}" presName="descendantText" presStyleLbl="alignAcc1" presStyleIdx="1" presStyleCnt="5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3DD19-E0F2-46BB-A4BC-BF071F852706}" type="pres">
      <dgm:prSet presAssocID="{369C211A-FBDE-40F8-85AA-068FC4055E75}" presName="sp" presStyleCnt="0"/>
      <dgm:spPr/>
    </dgm:pt>
    <dgm:pt modelId="{97441F7B-979D-4945-A704-4B32AEFE7DA3}" type="pres">
      <dgm:prSet presAssocID="{1EC68E72-F7FA-496A-B634-D6873650A256}" presName="composite" presStyleCnt="0"/>
      <dgm:spPr/>
    </dgm:pt>
    <dgm:pt modelId="{A031EF79-1D00-4AE1-BD99-47CC4099E9DA}" type="pres">
      <dgm:prSet presAssocID="{1EC68E72-F7FA-496A-B634-D6873650A25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3B04D-4C9D-495B-ABAF-62549DC43CC6}" type="pres">
      <dgm:prSet presAssocID="{1EC68E72-F7FA-496A-B634-D6873650A256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09856-28BA-4053-B615-1E95DCAD9108}" type="pres">
      <dgm:prSet presAssocID="{BB0B1BE2-CA59-4641-A682-AB8829904965}" presName="sp" presStyleCnt="0"/>
      <dgm:spPr/>
    </dgm:pt>
    <dgm:pt modelId="{14F09977-6645-47F5-87AC-C7CDF6041E8C}" type="pres">
      <dgm:prSet presAssocID="{C367564F-E0F7-47DF-9DA7-02A48524D3FA}" presName="composite" presStyleCnt="0"/>
      <dgm:spPr/>
    </dgm:pt>
    <dgm:pt modelId="{58E7635E-1A73-492A-ABD5-F09066F74087}" type="pres">
      <dgm:prSet presAssocID="{C367564F-E0F7-47DF-9DA7-02A48524D3FA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16EF1-7F68-4A9B-8DD3-8B5921BC8282}" type="pres">
      <dgm:prSet presAssocID="{C367564F-E0F7-47DF-9DA7-02A48524D3FA}" presName="descendantText" presStyleLbl="alignAcc1" presStyleIdx="3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F3ED8-3D27-43FF-AFB1-4A5080D77D43}" type="pres">
      <dgm:prSet presAssocID="{5DF7EB89-8742-428F-BE4E-E85C1700DECF}" presName="sp" presStyleCnt="0"/>
      <dgm:spPr/>
    </dgm:pt>
    <dgm:pt modelId="{F2193851-6997-4A02-A728-FB9287E02C4A}" type="pres">
      <dgm:prSet presAssocID="{E4CB9809-0C3E-4180-8E41-283C9F23F4C4}" presName="composite" presStyleCnt="0"/>
      <dgm:spPr/>
    </dgm:pt>
    <dgm:pt modelId="{81FC9772-BA41-4BFB-9888-6FD45A9EA887}" type="pres">
      <dgm:prSet presAssocID="{E4CB9809-0C3E-4180-8E41-283C9F23F4C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9016A-4D93-4359-854C-B1DAAF3C757A}" type="pres">
      <dgm:prSet presAssocID="{E4CB9809-0C3E-4180-8E41-283C9F23F4C4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9FC0FB-249E-4230-902E-FDDD48852A9F}" type="presOf" srcId="{C367564F-E0F7-47DF-9DA7-02A48524D3FA}" destId="{58E7635E-1A73-492A-ABD5-F09066F74087}" srcOrd="0" destOrd="0" presId="urn:microsoft.com/office/officeart/2005/8/layout/chevron2"/>
    <dgm:cxn modelId="{2E1FE360-739E-43DA-9408-37C2162268B8}" type="presOf" srcId="{1F6DE0ED-CC00-457A-B91E-9BA074CA4521}" destId="{4D960340-39FC-4993-BDD0-99A6321D904C}" srcOrd="0" destOrd="0" presId="urn:microsoft.com/office/officeart/2005/8/layout/chevron2"/>
    <dgm:cxn modelId="{92BAC788-4372-4607-8834-69E636585716}" type="presOf" srcId="{A18ACCC0-2E15-464C-9021-CA7B97E9CC34}" destId="{BA5C5494-F68E-4521-B00B-FD00CF203994}" srcOrd="0" destOrd="0" presId="urn:microsoft.com/office/officeart/2005/8/layout/chevron2"/>
    <dgm:cxn modelId="{FF0F97DF-2DB4-48E4-9FC9-574C2D51593E}" srcId="{A18ACCC0-2E15-464C-9021-CA7B97E9CC34}" destId="{C367564F-E0F7-47DF-9DA7-02A48524D3FA}" srcOrd="3" destOrd="0" parTransId="{C84646B7-33D4-4EE2-9704-422CC1654DC6}" sibTransId="{5DF7EB89-8742-428F-BE4E-E85C1700DECF}"/>
    <dgm:cxn modelId="{C7547175-878D-4A7C-8BBC-E7827CA91609}" srcId="{A18ACCC0-2E15-464C-9021-CA7B97E9CC34}" destId="{1EC68E72-F7FA-496A-B634-D6873650A256}" srcOrd="2" destOrd="0" parTransId="{FF9A20F7-9E55-46D7-9DC4-E7B6AE46FD43}" sibTransId="{BB0B1BE2-CA59-4641-A682-AB8829904965}"/>
    <dgm:cxn modelId="{50C9C8F9-4AF5-4D34-951D-BCB5E4FF2727}" type="presOf" srcId="{1EC68E72-F7FA-496A-B634-D6873650A256}" destId="{A031EF79-1D00-4AE1-BD99-47CC4099E9DA}" srcOrd="0" destOrd="0" presId="urn:microsoft.com/office/officeart/2005/8/layout/chevron2"/>
    <dgm:cxn modelId="{A83A03BA-C015-4493-A506-38258EC16FCC}" type="presOf" srcId="{F44B9357-1482-491C-B783-A7F212A80678}" destId="{3E216EF1-7F68-4A9B-8DD3-8B5921BC8282}" srcOrd="0" destOrd="0" presId="urn:microsoft.com/office/officeart/2005/8/layout/chevron2"/>
    <dgm:cxn modelId="{B0F38013-36EE-499F-B668-45C4769C9DBA}" srcId="{A18ACCC0-2E15-464C-9021-CA7B97E9CC34}" destId="{1F6DE0ED-CC00-457A-B91E-9BA074CA4521}" srcOrd="0" destOrd="0" parTransId="{2712F858-7A7D-43A1-AE7B-DD5B7A80E173}" sibTransId="{7ADDEC06-5AA1-4EEC-95ED-DFA33A1B70B9}"/>
    <dgm:cxn modelId="{7D03B54C-5210-41E4-8B23-B2BC6AF61E04}" srcId="{D70010AE-1021-43FE-A604-10E295CE1DBD}" destId="{76168AAC-90D4-49D6-8B13-80EEF8F46502}" srcOrd="0" destOrd="0" parTransId="{3F82F09B-54DB-4196-B24B-DAA04ADD9C06}" sibTransId="{3CBB46C2-33C5-4180-8127-0F718E1C6D9E}"/>
    <dgm:cxn modelId="{2A7BA7C2-B960-4668-91E3-4CEFDE549286}" srcId="{A18ACCC0-2E15-464C-9021-CA7B97E9CC34}" destId="{E4CB9809-0C3E-4180-8E41-283C9F23F4C4}" srcOrd="4" destOrd="0" parTransId="{5DE912BB-DF33-4AE6-82CC-7717625D0699}" sibTransId="{2AF9DB57-67F3-4E1B-9334-CB8614662EEF}"/>
    <dgm:cxn modelId="{3921284D-A9BB-476C-9D7B-5C145F1BAF64}" type="presOf" srcId="{4C713859-5283-4D54-A4E2-E7023D7F5291}" destId="{9D79016A-4D93-4359-854C-B1DAAF3C757A}" srcOrd="0" destOrd="0" presId="urn:microsoft.com/office/officeart/2005/8/layout/chevron2"/>
    <dgm:cxn modelId="{FE151196-B72C-4466-BAA8-4190C5D17D5C}" type="presOf" srcId="{B353E58A-5133-4B2E-852B-FD181EBACC36}" destId="{CA63B04D-4C9D-495B-ABAF-62549DC43CC6}" srcOrd="0" destOrd="0" presId="urn:microsoft.com/office/officeart/2005/8/layout/chevron2"/>
    <dgm:cxn modelId="{72BE96D5-A862-4F03-A716-9CF20D0EB8E3}" type="presOf" srcId="{E4CB9809-0C3E-4180-8E41-283C9F23F4C4}" destId="{81FC9772-BA41-4BFB-9888-6FD45A9EA887}" srcOrd="0" destOrd="0" presId="urn:microsoft.com/office/officeart/2005/8/layout/chevron2"/>
    <dgm:cxn modelId="{0FCA3F3C-E2E7-4094-8BB9-B3AFB74DCF99}" srcId="{C367564F-E0F7-47DF-9DA7-02A48524D3FA}" destId="{F44B9357-1482-491C-B783-A7F212A80678}" srcOrd="0" destOrd="0" parTransId="{4B25EC4A-8789-4545-8D53-C8598698541D}" sibTransId="{0AE839C7-055C-4DF5-824A-107CA7E086B3}"/>
    <dgm:cxn modelId="{78097ED0-9C6D-4E93-A956-772DC192BD19}" type="presOf" srcId="{D70010AE-1021-43FE-A604-10E295CE1DBD}" destId="{11A807F0-54FE-4E3D-BC41-531EC962E05A}" srcOrd="0" destOrd="0" presId="urn:microsoft.com/office/officeart/2005/8/layout/chevron2"/>
    <dgm:cxn modelId="{3C93B4BD-8341-4156-B27E-13667E4C63E8}" srcId="{E4CB9809-0C3E-4180-8E41-283C9F23F4C4}" destId="{4C713859-5283-4D54-A4E2-E7023D7F5291}" srcOrd="0" destOrd="0" parTransId="{D9DD9B13-6049-4CDB-BC22-D9F6C4B3096F}" sibTransId="{BBAF005B-9905-49D2-9649-806692EF9CCF}"/>
    <dgm:cxn modelId="{581C7C2F-5CBE-4690-B1A5-5C66FC95EB1C}" srcId="{1F6DE0ED-CC00-457A-B91E-9BA074CA4521}" destId="{AF93244E-D9A9-4753-99C9-6EFAB81CDD00}" srcOrd="0" destOrd="0" parTransId="{736272A5-2FE4-4C2F-BF72-0DDE6EE8F283}" sibTransId="{54F5A666-A6CB-4A4E-816F-FF2487CE3E5E}"/>
    <dgm:cxn modelId="{9F8FC22C-2D84-433C-87E5-46FCA53FF163}" srcId="{A18ACCC0-2E15-464C-9021-CA7B97E9CC34}" destId="{D70010AE-1021-43FE-A604-10E295CE1DBD}" srcOrd="1" destOrd="0" parTransId="{5A10DE52-16CD-471F-B35D-85A2548A1EB6}" sibTransId="{369C211A-FBDE-40F8-85AA-068FC4055E75}"/>
    <dgm:cxn modelId="{4FBBE094-1A29-4AE6-ABF6-CA5F709E74CD}" srcId="{1EC68E72-F7FA-496A-B634-D6873650A256}" destId="{B353E58A-5133-4B2E-852B-FD181EBACC36}" srcOrd="0" destOrd="0" parTransId="{9F004DFE-699D-4DDA-93AE-91CC2DB6B8BE}" sibTransId="{342ECC73-75C1-46F4-9F53-491A0532B446}"/>
    <dgm:cxn modelId="{2F4AC8A9-807A-4685-932F-4690F3A71C64}" type="presOf" srcId="{76168AAC-90D4-49D6-8B13-80EEF8F46502}" destId="{4663CE12-36A0-4653-A8CB-F26CA9311A41}" srcOrd="0" destOrd="0" presId="urn:microsoft.com/office/officeart/2005/8/layout/chevron2"/>
    <dgm:cxn modelId="{D4A26425-FF46-4AB3-9417-B11C7EF8B8C8}" type="presOf" srcId="{AF93244E-D9A9-4753-99C9-6EFAB81CDD00}" destId="{2ACD916B-B893-4A15-A862-32BD698E03FC}" srcOrd="0" destOrd="0" presId="urn:microsoft.com/office/officeart/2005/8/layout/chevron2"/>
    <dgm:cxn modelId="{A3BBA5CE-D927-41FE-B958-8CC8DBD8C65C}" type="presParOf" srcId="{BA5C5494-F68E-4521-B00B-FD00CF203994}" destId="{9DA9EAE0-8D05-4FF5-BD75-D36C597AC002}" srcOrd="0" destOrd="0" presId="urn:microsoft.com/office/officeart/2005/8/layout/chevron2"/>
    <dgm:cxn modelId="{676BDCBB-96E1-4FB2-8ECC-705B8EEE8CC4}" type="presParOf" srcId="{9DA9EAE0-8D05-4FF5-BD75-D36C597AC002}" destId="{4D960340-39FC-4993-BDD0-99A6321D904C}" srcOrd="0" destOrd="0" presId="urn:microsoft.com/office/officeart/2005/8/layout/chevron2"/>
    <dgm:cxn modelId="{2680DBCD-D647-4AB2-842E-EAE1470B3AED}" type="presParOf" srcId="{9DA9EAE0-8D05-4FF5-BD75-D36C597AC002}" destId="{2ACD916B-B893-4A15-A862-32BD698E03FC}" srcOrd="1" destOrd="0" presId="urn:microsoft.com/office/officeart/2005/8/layout/chevron2"/>
    <dgm:cxn modelId="{F5FA5D39-FF29-4FF0-8F1E-C409F3757ED1}" type="presParOf" srcId="{BA5C5494-F68E-4521-B00B-FD00CF203994}" destId="{ECD87482-B51C-4ACB-B92F-A4769E54FC75}" srcOrd="1" destOrd="0" presId="urn:microsoft.com/office/officeart/2005/8/layout/chevron2"/>
    <dgm:cxn modelId="{31502471-4719-4953-802C-4EFAA120E4EB}" type="presParOf" srcId="{BA5C5494-F68E-4521-B00B-FD00CF203994}" destId="{C687C8E3-C263-450E-915C-ABB6667A980F}" srcOrd="2" destOrd="0" presId="urn:microsoft.com/office/officeart/2005/8/layout/chevron2"/>
    <dgm:cxn modelId="{87B2F975-9B63-49AC-8EB9-B4A28156229E}" type="presParOf" srcId="{C687C8E3-C263-450E-915C-ABB6667A980F}" destId="{11A807F0-54FE-4E3D-BC41-531EC962E05A}" srcOrd="0" destOrd="0" presId="urn:microsoft.com/office/officeart/2005/8/layout/chevron2"/>
    <dgm:cxn modelId="{958CF031-E5DB-424B-9ADA-FF250C42A895}" type="presParOf" srcId="{C687C8E3-C263-450E-915C-ABB6667A980F}" destId="{4663CE12-36A0-4653-A8CB-F26CA9311A41}" srcOrd="1" destOrd="0" presId="urn:microsoft.com/office/officeart/2005/8/layout/chevron2"/>
    <dgm:cxn modelId="{9DBEC7D3-9678-4B6C-82C9-6C2F958F4574}" type="presParOf" srcId="{BA5C5494-F68E-4521-B00B-FD00CF203994}" destId="{44A3DD19-E0F2-46BB-A4BC-BF071F852706}" srcOrd="3" destOrd="0" presId="urn:microsoft.com/office/officeart/2005/8/layout/chevron2"/>
    <dgm:cxn modelId="{4C0FD854-3631-4BCD-993C-4103EE242E10}" type="presParOf" srcId="{BA5C5494-F68E-4521-B00B-FD00CF203994}" destId="{97441F7B-979D-4945-A704-4B32AEFE7DA3}" srcOrd="4" destOrd="0" presId="urn:microsoft.com/office/officeart/2005/8/layout/chevron2"/>
    <dgm:cxn modelId="{D25E31FE-737C-4462-BEAE-06D8615D556A}" type="presParOf" srcId="{97441F7B-979D-4945-A704-4B32AEFE7DA3}" destId="{A031EF79-1D00-4AE1-BD99-47CC4099E9DA}" srcOrd="0" destOrd="0" presId="urn:microsoft.com/office/officeart/2005/8/layout/chevron2"/>
    <dgm:cxn modelId="{480C7279-7404-4E61-85DE-B5B06102256B}" type="presParOf" srcId="{97441F7B-979D-4945-A704-4B32AEFE7DA3}" destId="{CA63B04D-4C9D-495B-ABAF-62549DC43CC6}" srcOrd="1" destOrd="0" presId="urn:microsoft.com/office/officeart/2005/8/layout/chevron2"/>
    <dgm:cxn modelId="{CA7C3A51-F777-4D80-AFCB-C0407AF74962}" type="presParOf" srcId="{BA5C5494-F68E-4521-B00B-FD00CF203994}" destId="{F1309856-28BA-4053-B615-1E95DCAD9108}" srcOrd="5" destOrd="0" presId="urn:microsoft.com/office/officeart/2005/8/layout/chevron2"/>
    <dgm:cxn modelId="{F98184A7-58FC-4D43-AC50-A2DFC1C6CC4A}" type="presParOf" srcId="{BA5C5494-F68E-4521-B00B-FD00CF203994}" destId="{14F09977-6645-47F5-87AC-C7CDF6041E8C}" srcOrd="6" destOrd="0" presId="urn:microsoft.com/office/officeart/2005/8/layout/chevron2"/>
    <dgm:cxn modelId="{32231722-1E52-437C-A0E7-D7F28F459FC2}" type="presParOf" srcId="{14F09977-6645-47F5-87AC-C7CDF6041E8C}" destId="{58E7635E-1A73-492A-ABD5-F09066F74087}" srcOrd="0" destOrd="0" presId="urn:microsoft.com/office/officeart/2005/8/layout/chevron2"/>
    <dgm:cxn modelId="{F6EC16DE-3D97-44E7-A300-263677A26D9C}" type="presParOf" srcId="{14F09977-6645-47F5-87AC-C7CDF6041E8C}" destId="{3E216EF1-7F68-4A9B-8DD3-8B5921BC8282}" srcOrd="1" destOrd="0" presId="urn:microsoft.com/office/officeart/2005/8/layout/chevron2"/>
    <dgm:cxn modelId="{C318217E-5F5E-41E7-AA23-F01CB4A7A3CD}" type="presParOf" srcId="{BA5C5494-F68E-4521-B00B-FD00CF203994}" destId="{12AF3ED8-3D27-43FF-AFB1-4A5080D77D43}" srcOrd="7" destOrd="0" presId="urn:microsoft.com/office/officeart/2005/8/layout/chevron2"/>
    <dgm:cxn modelId="{EDFFC906-5DDE-4B77-B20D-BA45FCBFE486}" type="presParOf" srcId="{BA5C5494-F68E-4521-B00B-FD00CF203994}" destId="{F2193851-6997-4A02-A728-FB9287E02C4A}" srcOrd="8" destOrd="0" presId="urn:microsoft.com/office/officeart/2005/8/layout/chevron2"/>
    <dgm:cxn modelId="{2AA9CCEF-5BB3-4EDF-ADBD-0D0A5C53AC99}" type="presParOf" srcId="{F2193851-6997-4A02-A728-FB9287E02C4A}" destId="{81FC9772-BA41-4BFB-9888-6FD45A9EA887}" srcOrd="0" destOrd="0" presId="urn:microsoft.com/office/officeart/2005/8/layout/chevron2"/>
    <dgm:cxn modelId="{05C48168-B939-44A0-8F7A-B0F684DB1DBF}" type="presParOf" srcId="{F2193851-6997-4A02-A728-FB9287E02C4A}" destId="{9D79016A-4D93-4359-854C-B1DAAF3C75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0340-39FC-4993-BDD0-99A6321D904C}">
      <dsp:nvSpPr>
        <dsp:cNvPr id="0" name=""/>
        <dsp:cNvSpPr/>
      </dsp:nvSpPr>
      <dsp:spPr>
        <a:xfrm rot="5400000">
          <a:off x="-171919" y="174073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</a:t>
          </a:r>
          <a:endParaRPr lang="en-CA" sz="900" kern="1200" dirty="0"/>
        </a:p>
      </dsp:txBody>
      <dsp:txXfrm rot="-5400000">
        <a:off x="1" y="403300"/>
        <a:ext cx="802291" cy="343839"/>
      </dsp:txXfrm>
    </dsp:sp>
    <dsp:sp modelId="{2ACD916B-B893-4A15-A862-32BD698E03FC}">
      <dsp:nvSpPr>
        <dsp:cNvPr id="0" name=""/>
        <dsp:cNvSpPr/>
      </dsp:nvSpPr>
      <dsp:spPr>
        <a:xfrm rot="5400000">
          <a:off x="5032732" y="-4228287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600" kern="1200" dirty="0" smtClean="0">
              <a:solidFill>
                <a:srgbClr val="FF0000"/>
              </a:solidFill>
            </a:rPr>
            <a:t>Prepare, Teach, Reflect, Revise  </a:t>
          </a:r>
          <a:endParaRPr lang="en-CA" sz="2600" kern="1200" dirty="0">
            <a:solidFill>
              <a:srgbClr val="FF0000"/>
            </a:solidFill>
          </a:endParaRPr>
        </a:p>
      </dsp:txBody>
      <dsp:txXfrm rot="-5400000">
        <a:off x="802292" y="38520"/>
        <a:ext cx="9169499" cy="672250"/>
      </dsp:txXfrm>
    </dsp:sp>
    <dsp:sp modelId="{11A807F0-54FE-4E3D-BC41-531EC962E05A}">
      <dsp:nvSpPr>
        <dsp:cNvPr id="0" name=""/>
        <dsp:cNvSpPr/>
      </dsp:nvSpPr>
      <dsp:spPr>
        <a:xfrm rot="5400000">
          <a:off x="-171919" y="1203677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2</a:t>
          </a:r>
          <a:endParaRPr lang="en-CA" sz="900" kern="1200" dirty="0"/>
        </a:p>
      </dsp:txBody>
      <dsp:txXfrm rot="-5400000">
        <a:off x="1" y="1432904"/>
        <a:ext cx="802291" cy="343839"/>
      </dsp:txXfrm>
    </dsp:sp>
    <dsp:sp modelId="{4663CE12-36A0-4653-A8CB-F26CA9311A41}">
      <dsp:nvSpPr>
        <dsp:cNvPr id="0" name=""/>
        <dsp:cNvSpPr/>
      </dsp:nvSpPr>
      <dsp:spPr>
        <a:xfrm rot="5400000">
          <a:off x="5032732" y="-3198683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600" kern="1200" dirty="0" smtClean="0">
              <a:solidFill>
                <a:schemeClr val="accent1">
                  <a:lumMod val="50000"/>
                </a:schemeClr>
              </a:solidFill>
            </a:rPr>
            <a:t>Set expectations early &amp; reinforce  </a:t>
          </a:r>
          <a:endParaRPr lang="en-CA" sz="26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1068124"/>
        <a:ext cx="9169499" cy="672250"/>
      </dsp:txXfrm>
    </dsp:sp>
    <dsp:sp modelId="{A031EF79-1D00-4AE1-BD99-47CC4099E9DA}">
      <dsp:nvSpPr>
        <dsp:cNvPr id="0" name=""/>
        <dsp:cNvSpPr/>
      </dsp:nvSpPr>
      <dsp:spPr>
        <a:xfrm rot="5400000">
          <a:off x="-171919" y="2233281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3</a:t>
          </a:r>
          <a:endParaRPr lang="en-CA" sz="900" kern="1200" dirty="0"/>
        </a:p>
      </dsp:txBody>
      <dsp:txXfrm rot="-5400000">
        <a:off x="1" y="2462508"/>
        <a:ext cx="802291" cy="343839"/>
      </dsp:txXfrm>
    </dsp:sp>
    <dsp:sp modelId="{CA63B04D-4C9D-495B-ABAF-62549DC43CC6}">
      <dsp:nvSpPr>
        <dsp:cNvPr id="0" name=""/>
        <dsp:cNvSpPr/>
      </dsp:nvSpPr>
      <dsp:spPr>
        <a:xfrm rot="5400000">
          <a:off x="5032732" y="-2169079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600" kern="1200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2600" kern="1200" dirty="0" smtClean="0">
              <a:solidFill>
                <a:srgbClr val="FF0000"/>
              </a:solidFill>
            </a:rPr>
            <a:t>Communicate your policies and stick to them </a:t>
          </a:r>
          <a:endParaRPr lang="en-CA" sz="2600" kern="1200" dirty="0">
            <a:solidFill>
              <a:srgbClr val="FF0000"/>
            </a:solidFill>
          </a:endParaRPr>
        </a:p>
      </dsp:txBody>
      <dsp:txXfrm rot="-5400000">
        <a:off x="802292" y="2097728"/>
        <a:ext cx="9169499" cy="672250"/>
      </dsp:txXfrm>
    </dsp:sp>
    <dsp:sp modelId="{58E7635E-1A73-492A-ABD5-F09066F74087}">
      <dsp:nvSpPr>
        <dsp:cNvPr id="0" name=""/>
        <dsp:cNvSpPr/>
      </dsp:nvSpPr>
      <dsp:spPr>
        <a:xfrm rot="5400000">
          <a:off x="-171919" y="3262885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 </a:t>
          </a:r>
          <a:r>
            <a:rPr lang="en-CA" sz="900" kern="1200" dirty="0"/>
            <a:t>4</a:t>
          </a:r>
        </a:p>
      </dsp:txBody>
      <dsp:txXfrm rot="-5400000">
        <a:off x="1" y="3492112"/>
        <a:ext cx="802291" cy="343839"/>
      </dsp:txXfrm>
    </dsp:sp>
    <dsp:sp modelId="{3E216EF1-7F68-4A9B-8DD3-8B5921BC8282}">
      <dsp:nvSpPr>
        <dsp:cNvPr id="0" name=""/>
        <dsp:cNvSpPr/>
      </dsp:nvSpPr>
      <dsp:spPr>
        <a:xfrm rot="5400000">
          <a:off x="5032732" y="-1139475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600" kern="1200" dirty="0" smtClean="0">
              <a:solidFill>
                <a:schemeClr val="accent1">
                  <a:lumMod val="50000"/>
                </a:schemeClr>
              </a:solidFill>
            </a:rPr>
            <a:t>Focus on both the process of learning &amp; the mastery of content</a:t>
          </a:r>
          <a:endParaRPr lang="en-CA" sz="26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3127332"/>
        <a:ext cx="9169499" cy="672250"/>
      </dsp:txXfrm>
    </dsp:sp>
    <dsp:sp modelId="{81FC9772-BA41-4BFB-9888-6FD45A9EA887}">
      <dsp:nvSpPr>
        <dsp:cNvPr id="0" name=""/>
        <dsp:cNvSpPr/>
      </dsp:nvSpPr>
      <dsp:spPr>
        <a:xfrm rot="5400000">
          <a:off x="-171919" y="4292489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 </a:t>
          </a:r>
          <a:r>
            <a:rPr lang="en-CA" sz="900" kern="1200" dirty="0"/>
            <a:t>5</a:t>
          </a:r>
        </a:p>
      </dsp:txBody>
      <dsp:txXfrm rot="-5400000">
        <a:off x="1" y="4521716"/>
        <a:ext cx="802291" cy="343839"/>
      </dsp:txXfrm>
    </dsp:sp>
    <dsp:sp modelId="{9D79016A-4D93-4359-854C-B1DAAF3C757A}">
      <dsp:nvSpPr>
        <dsp:cNvPr id="0" name=""/>
        <dsp:cNvSpPr/>
      </dsp:nvSpPr>
      <dsp:spPr>
        <a:xfrm rot="5400000">
          <a:off x="5032732" y="-109871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600" kern="1200" dirty="0" smtClean="0">
              <a:solidFill>
                <a:srgbClr val="FF0000"/>
              </a:solidFill>
            </a:rPr>
            <a:t>Create a safe environment – establish learning ground rules</a:t>
          </a:r>
          <a:endParaRPr lang="en-CA" sz="2600" kern="1200" dirty="0">
            <a:solidFill>
              <a:srgbClr val="FF0000"/>
            </a:solidFill>
          </a:endParaRPr>
        </a:p>
      </dsp:txBody>
      <dsp:txXfrm rot="-5400000">
        <a:off x="802292" y="4156936"/>
        <a:ext cx="9169499" cy="672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0340-39FC-4993-BDD0-99A6321D904C}">
      <dsp:nvSpPr>
        <dsp:cNvPr id="0" name=""/>
        <dsp:cNvSpPr/>
      </dsp:nvSpPr>
      <dsp:spPr>
        <a:xfrm rot="5400000">
          <a:off x="-171919" y="174073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6</a:t>
          </a:r>
          <a:endParaRPr lang="en-CA" sz="900" kern="1200" dirty="0"/>
        </a:p>
      </dsp:txBody>
      <dsp:txXfrm rot="-5400000">
        <a:off x="1" y="403300"/>
        <a:ext cx="802291" cy="343839"/>
      </dsp:txXfrm>
    </dsp:sp>
    <dsp:sp modelId="{2ACD916B-B893-4A15-A862-32BD698E03FC}">
      <dsp:nvSpPr>
        <dsp:cNvPr id="0" name=""/>
        <dsp:cNvSpPr/>
      </dsp:nvSpPr>
      <dsp:spPr>
        <a:xfrm rot="5400000">
          <a:off x="5032732" y="-4228287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3000" kern="1200" dirty="0" smtClean="0">
              <a:solidFill>
                <a:srgbClr val="006600"/>
              </a:solidFill>
            </a:rPr>
            <a:t>Emphasis time on task  </a:t>
          </a:r>
          <a:endParaRPr lang="en-CA" sz="3000" kern="1200" dirty="0">
            <a:solidFill>
              <a:srgbClr val="006600"/>
            </a:solidFill>
          </a:endParaRPr>
        </a:p>
      </dsp:txBody>
      <dsp:txXfrm rot="-5400000">
        <a:off x="802292" y="38520"/>
        <a:ext cx="9169499" cy="672250"/>
      </dsp:txXfrm>
    </dsp:sp>
    <dsp:sp modelId="{11A807F0-54FE-4E3D-BC41-531EC962E05A}">
      <dsp:nvSpPr>
        <dsp:cNvPr id="0" name=""/>
        <dsp:cNvSpPr/>
      </dsp:nvSpPr>
      <dsp:spPr>
        <a:xfrm rot="5400000">
          <a:off x="-171919" y="1203677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7</a:t>
          </a:r>
          <a:endParaRPr lang="en-CA" sz="900" kern="1200" dirty="0"/>
        </a:p>
      </dsp:txBody>
      <dsp:txXfrm rot="-5400000">
        <a:off x="1" y="1432904"/>
        <a:ext cx="802291" cy="343839"/>
      </dsp:txXfrm>
    </dsp:sp>
    <dsp:sp modelId="{4663CE12-36A0-4653-A8CB-F26CA9311A41}">
      <dsp:nvSpPr>
        <dsp:cNvPr id="0" name=""/>
        <dsp:cNvSpPr/>
      </dsp:nvSpPr>
      <dsp:spPr>
        <a:xfrm rot="5400000">
          <a:off x="5032732" y="-3198683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3000" kern="1200" dirty="0" smtClean="0">
              <a:solidFill>
                <a:srgbClr val="FF0000"/>
              </a:solidFill>
            </a:rPr>
            <a:t>Learn their names   </a:t>
          </a:r>
          <a:endParaRPr lang="en-CA" sz="3000" kern="1200" dirty="0">
            <a:solidFill>
              <a:srgbClr val="FF0000"/>
            </a:solidFill>
          </a:endParaRPr>
        </a:p>
      </dsp:txBody>
      <dsp:txXfrm rot="-5400000">
        <a:off x="802292" y="1068124"/>
        <a:ext cx="9169499" cy="672250"/>
      </dsp:txXfrm>
    </dsp:sp>
    <dsp:sp modelId="{A031EF79-1D00-4AE1-BD99-47CC4099E9DA}">
      <dsp:nvSpPr>
        <dsp:cNvPr id="0" name=""/>
        <dsp:cNvSpPr/>
      </dsp:nvSpPr>
      <dsp:spPr>
        <a:xfrm rot="5400000">
          <a:off x="-171919" y="2233281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8</a:t>
          </a:r>
          <a:endParaRPr lang="en-CA" sz="900" kern="1200" dirty="0"/>
        </a:p>
      </dsp:txBody>
      <dsp:txXfrm rot="-5400000">
        <a:off x="1" y="2462508"/>
        <a:ext cx="802291" cy="343839"/>
      </dsp:txXfrm>
    </dsp:sp>
    <dsp:sp modelId="{CA63B04D-4C9D-495B-ABAF-62549DC43CC6}">
      <dsp:nvSpPr>
        <dsp:cNvPr id="0" name=""/>
        <dsp:cNvSpPr/>
      </dsp:nvSpPr>
      <dsp:spPr>
        <a:xfrm rot="5400000">
          <a:off x="5032732" y="-2169079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3000" kern="1200" dirty="0" smtClean="0">
              <a:solidFill>
                <a:schemeClr val="accent1">
                  <a:lumMod val="50000"/>
                </a:schemeClr>
              </a:solidFill>
            </a:rPr>
            <a:t>Be friendly but not their friend </a:t>
          </a:r>
          <a:endParaRPr lang="en-CA" sz="30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2097728"/>
        <a:ext cx="9169499" cy="672250"/>
      </dsp:txXfrm>
    </dsp:sp>
    <dsp:sp modelId="{58E7635E-1A73-492A-ABD5-F09066F74087}">
      <dsp:nvSpPr>
        <dsp:cNvPr id="0" name=""/>
        <dsp:cNvSpPr/>
      </dsp:nvSpPr>
      <dsp:spPr>
        <a:xfrm rot="5400000">
          <a:off x="-171919" y="3262885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9</a:t>
          </a:r>
          <a:endParaRPr lang="en-CA" sz="900" kern="1200" dirty="0"/>
        </a:p>
      </dsp:txBody>
      <dsp:txXfrm rot="-5400000">
        <a:off x="1" y="3492112"/>
        <a:ext cx="802291" cy="343839"/>
      </dsp:txXfrm>
    </dsp:sp>
    <dsp:sp modelId="{3E216EF1-7F68-4A9B-8DD3-8B5921BC8282}">
      <dsp:nvSpPr>
        <dsp:cNvPr id="0" name=""/>
        <dsp:cNvSpPr/>
      </dsp:nvSpPr>
      <dsp:spPr>
        <a:xfrm rot="5400000">
          <a:off x="5032732" y="-1139475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3000" kern="1200" dirty="0" smtClean="0">
              <a:solidFill>
                <a:srgbClr val="FF0000"/>
              </a:solidFill>
            </a:rPr>
            <a:t>Use relevant anticipatory sets to focus mind and hearts</a:t>
          </a:r>
          <a:endParaRPr lang="en-CA" sz="3000" kern="1200" dirty="0">
            <a:solidFill>
              <a:srgbClr val="FF0000"/>
            </a:solidFill>
          </a:endParaRPr>
        </a:p>
      </dsp:txBody>
      <dsp:txXfrm rot="-5400000">
        <a:off x="802292" y="3127332"/>
        <a:ext cx="9169499" cy="672250"/>
      </dsp:txXfrm>
    </dsp:sp>
    <dsp:sp modelId="{81FC9772-BA41-4BFB-9888-6FD45A9EA887}">
      <dsp:nvSpPr>
        <dsp:cNvPr id="0" name=""/>
        <dsp:cNvSpPr/>
      </dsp:nvSpPr>
      <dsp:spPr>
        <a:xfrm rot="5400000">
          <a:off x="-171919" y="4292489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 10</a:t>
          </a:r>
          <a:endParaRPr lang="en-CA" sz="900" kern="1200" dirty="0"/>
        </a:p>
      </dsp:txBody>
      <dsp:txXfrm rot="-5400000">
        <a:off x="1" y="4521716"/>
        <a:ext cx="802291" cy="343839"/>
      </dsp:txXfrm>
    </dsp:sp>
    <dsp:sp modelId="{9D79016A-4D93-4359-854C-B1DAAF3C757A}">
      <dsp:nvSpPr>
        <dsp:cNvPr id="0" name=""/>
        <dsp:cNvSpPr/>
      </dsp:nvSpPr>
      <dsp:spPr>
        <a:xfrm rot="5400000">
          <a:off x="5032732" y="-109871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3000" kern="1200" dirty="0" smtClean="0">
              <a:solidFill>
                <a:schemeClr val="accent1">
                  <a:lumMod val="50000"/>
                </a:schemeClr>
              </a:solidFill>
            </a:rPr>
            <a:t>Tap the power of peer pressure and peer admiration</a:t>
          </a:r>
          <a:endParaRPr lang="en-CA" sz="30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4156936"/>
        <a:ext cx="9169499" cy="67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60340-39FC-4993-BDD0-99A6321D904C}">
      <dsp:nvSpPr>
        <dsp:cNvPr id="0" name=""/>
        <dsp:cNvSpPr/>
      </dsp:nvSpPr>
      <dsp:spPr>
        <a:xfrm rot="5400000">
          <a:off x="-171919" y="174073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 11</a:t>
          </a:r>
          <a:endParaRPr lang="en-CA" sz="900" kern="1200" dirty="0"/>
        </a:p>
      </dsp:txBody>
      <dsp:txXfrm rot="-5400000">
        <a:off x="1" y="403300"/>
        <a:ext cx="802291" cy="343839"/>
      </dsp:txXfrm>
    </dsp:sp>
    <dsp:sp modelId="{2ACD916B-B893-4A15-A862-32BD698E03FC}">
      <dsp:nvSpPr>
        <dsp:cNvPr id="0" name=""/>
        <dsp:cNvSpPr/>
      </dsp:nvSpPr>
      <dsp:spPr>
        <a:xfrm rot="5400000">
          <a:off x="5032732" y="-4228287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400" kern="1200" dirty="0" smtClean="0">
              <a:solidFill>
                <a:srgbClr val="006600"/>
              </a:solidFill>
            </a:rPr>
            <a:t>Engage learners in activities that are meaningful  </a:t>
          </a:r>
          <a:endParaRPr lang="en-CA" sz="2400" kern="1200" dirty="0">
            <a:solidFill>
              <a:srgbClr val="006600"/>
            </a:solidFill>
          </a:endParaRPr>
        </a:p>
      </dsp:txBody>
      <dsp:txXfrm rot="-5400000">
        <a:off x="802292" y="38520"/>
        <a:ext cx="9169499" cy="672250"/>
      </dsp:txXfrm>
    </dsp:sp>
    <dsp:sp modelId="{11A807F0-54FE-4E3D-BC41-531EC962E05A}">
      <dsp:nvSpPr>
        <dsp:cNvPr id="0" name=""/>
        <dsp:cNvSpPr/>
      </dsp:nvSpPr>
      <dsp:spPr>
        <a:xfrm rot="5400000">
          <a:off x="-171919" y="1203677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12</a:t>
          </a:r>
          <a:endParaRPr lang="en-CA" sz="900" kern="1200" dirty="0"/>
        </a:p>
      </dsp:txBody>
      <dsp:txXfrm rot="-5400000">
        <a:off x="1" y="1432904"/>
        <a:ext cx="802291" cy="343839"/>
      </dsp:txXfrm>
    </dsp:sp>
    <dsp:sp modelId="{4663CE12-36A0-4653-A8CB-F26CA9311A41}">
      <dsp:nvSpPr>
        <dsp:cNvPr id="0" name=""/>
        <dsp:cNvSpPr/>
      </dsp:nvSpPr>
      <dsp:spPr>
        <a:xfrm rot="5400000">
          <a:off x="5032732" y="-3198683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400" kern="1200" dirty="0" smtClean="0">
              <a:solidFill>
                <a:srgbClr val="FF0000"/>
              </a:solidFill>
            </a:rPr>
            <a:t>Vary lectures and in-class activities  </a:t>
          </a:r>
          <a:endParaRPr lang="en-CA" sz="2400" kern="1200" dirty="0">
            <a:solidFill>
              <a:srgbClr val="FF0000"/>
            </a:solidFill>
          </a:endParaRPr>
        </a:p>
      </dsp:txBody>
      <dsp:txXfrm rot="-5400000">
        <a:off x="802292" y="1068124"/>
        <a:ext cx="9169499" cy="672250"/>
      </dsp:txXfrm>
    </dsp:sp>
    <dsp:sp modelId="{A031EF79-1D00-4AE1-BD99-47CC4099E9DA}">
      <dsp:nvSpPr>
        <dsp:cNvPr id="0" name=""/>
        <dsp:cNvSpPr/>
      </dsp:nvSpPr>
      <dsp:spPr>
        <a:xfrm rot="5400000">
          <a:off x="-171919" y="2233281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13</a:t>
          </a:r>
          <a:endParaRPr lang="en-CA" sz="900" kern="1200" dirty="0"/>
        </a:p>
      </dsp:txBody>
      <dsp:txXfrm rot="-5400000">
        <a:off x="1" y="2462508"/>
        <a:ext cx="802291" cy="343839"/>
      </dsp:txXfrm>
    </dsp:sp>
    <dsp:sp modelId="{CA63B04D-4C9D-495B-ABAF-62549DC43CC6}">
      <dsp:nvSpPr>
        <dsp:cNvPr id="0" name=""/>
        <dsp:cNvSpPr/>
      </dsp:nvSpPr>
      <dsp:spPr>
        <a:xfrm rot="5400000">
          <a:off x="5032732" y="-2169079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400" kern="1200" dirty="0" smtClean="0">
              <a:solidFill>
                <a:schemeClr val="accent1">
                  <a:lumMod val="50000"/>
                </a:schemeClr>
              </a:solidFill>
            </a:rPr>
            <a:t>Integrate technology that supports achievement of learning outcomes</a:t>
          </a:r>
          <a:endParaRPr lang="en-CA" sz="24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2097728"/>
        <a:ext cx="9169499" cy="672250"/>
      </dsp:txXfrm>
    </dsp:sp>
    <dsp:sp modelId="{58E7635E-1A73-492A-ABD5-F09066F74087}">
      <dsp:nvSpPr>
        <dsp:cNvPr id="0" name=""/>
        <dsp:cNvSpPr/>
      </dsp:nvSpPr>
      <dsp:spPr>
        <a:xfrm rot="5400000">
          <a:off x="-171919" y="3262885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14</a:t>
          </a:r>
          <a:endParaRPr lang="en-CA" sz="900" kern="1200" dirty="0"/>
        </a:p>
      </dsp:txBody>
      <dsp:txXfrm rot="-5400000">
        <a:off x="1" y="3492112"/>
        <a:ext cx="802291" cy="343839"/>
      </dsp:txXfrm>
    </dsp:sp>
    <dsp:sp modelId="{3E216EF1-7F68-4A9B-8DD3-8B5921BC8282}">
      <dsp:nvSpPr>
        <dsp:cNvPr id="0" name=""/>
        <dsp:cNvSpPr/>
      </dsp:nvSpPr>
      <dsp:spPr>
        <a:xfrm rot="5400000">
          <a:off x="5032732" y="-1139475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CA" sz="2400" kern="1200" dirty="0" smtClean="0">
              <a:solidFill>
                <a:srgbClr val="FF0000"/>
              </a:solidFill>
            </a:rPr>
            <a:t>Provide feedback on learning often – use assessment tools</a:t>
          </a:r>
          <a:endParaRPr lang="en-CA" sz="2400" kern="1200" dirty="0">
            <a:solidFill>
              <a:srgbClr val="FF0000"/>
            </a:solidFill>
          </a:endParaRPr>
        </a:p>
      </dsp:txBody>
      <dsp:txXfrm rot="-5400000">
        <a:off x="802292" y="3127332"/>
        <a:ext cx="9169499" cy="672250"/>
      </dsp:txXfrm>
    </dsp:sp>
    <dsp:sp modelId="{81FC9772-BA41-4BFB-9888-6FD45A9EA887}">
      <dsp:nvSpPr>
        <dsp:cNvPr id="0" name=""/>
        <dsp:cNvSpPr/>
      </dsp:nvSpPr>
      <dsp:spPr>
        <a:xfrm rot="5400000">
          <a:off x="-171919" y="4292489"/>
          <a:ext cx="1146130" cy="802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Strategy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kern="1200" dirty="0" smtClean="0"/>
            <a:t>15</a:t>
          </a:r>
          <a:endParaRPr lang="en-CA" sz="900" kern="1200" dirty="0"/>
        </a:p>
      </dsp:txBody>
      <dsp:txXfrm rot="-5400000">
        <a:off x="1" y="4521716"/>
        <a:ext cx="802291" cy="343839"/>
      </dsp:txXfrm>
    </dsp:sp>
    <dsp:sp modelId="{9D79016A-4D93-4359-854C-B1DAAF3C757A}">
      <dsp:nvSpPr>
        <dsp:cNvPr id="0" name=""/>
        <dsp:cNvSpPr/>
      </dsp:nvSpPr>
      <dsp:spPr>
        <a:xfrm rot="5400000">
          <a:off x="5032732" y="-109871"/>
          <a:ext cx="744984" cy="92058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sz="2400" kern="1200" dirty="0" smtClean="0">
              <a:solidFill>
                <a:schemeClr val="accent1">
                  <a:lumMod val="50000"/>
                </a:schemeClr>
              </a:solidFill>
            </a:rPr>
            <a:t>Show your enthusiasm for your subject area &amp; have fun </a:t>
          </a:r>
          <a:endParaRPr lang="en-CA" sz="24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802292" y="4156936"/>
        <a:ext cx="9169499" cy="672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74" y="4745737"/>
            <a:ext cx="11227526" cy="191632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Survival Skills for Instructors in Higher Education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 descr="Student Achievement | Nye County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" r="8729"/>
          <a:stretch>
            <a:fillRect/>
          </a:stretch>
        </p:blipFill>
        <p:spPr>
          <a:xfrm>
            <a:off x="4145279" y="1"/>
            <a:ext cx="4023360" cy="4745736"/>
          </a:xfrm>
        </p:spPr>
      </p:pic>
      <p:pic>
        <p:nvPicPr>
          <p:cNvPr id="8" name="Picture Placeholder 7" descr="Internships: just an extended interview process?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r="18208"/>
          <a:stretch>
            <a:fillRect/>
          </a:stretch>
        </p:blipFill>
        <p:spPr/>
      </p:pic>
      <p:pic>
        <p:nvPicPr>
          <p:cNvPr id="12" name="Picture Placeholder 11" descr="Centre for &lt;strong&gt;Adult Education&lt;/strong&gt; Flipped Learning Design in VET ..."/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r="26032"/>
          <a:stretch>
            <a:fillRect/>
          </a:stretch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7: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Learn their names!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There are many memory assisting techniques to aid in learning your students names…use them!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Daily warm up activities using names are essential at the beginning of a course.</a:t>
            </a: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14630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8: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Be professional and friendly, but not their friend 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You are their Instructor and you must maintain a professional relationship with your students.</a:t>
            </a: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2226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9: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Use relevant anticipatory sets to focus minds and hearts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i="1" dirty="0" smtClean="0">
                <a:solidFill>
                  <a:srgbClr val="FF0000"/>
                </a:solidFill>
              </a:rPr>
              <a:t>Anticipatory sets </a:t>
            </a: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are a brief activity or event at the beginning of the lesson that engages all students’ attention and focuses their thoughts on the learning objective.</a:t>
            </a: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33934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b="1" i="1" dirty="0">
                <a:solidFill>
                  <a:srgbClr val="FF0000"/>
                </a:solidFill>
              </a:rPr>
              <a:t>Anticipatory </a:t>
            </a:r>
            <a:r>
              <a:rPr lang="en-CA" sz="3600" b="1" i="1" dirty="0" smtClean="0">
                <a:solidFill>
                  <a:srgbClr val="FF0000"/>
                </a:solidFill>
              </a:rPr>
              <a:t>set Criteria: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1753689"/>
            <a:ext cx="9218023" cy="469936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u="sng" dirty="0" smtClean="0">
                <a:solidFill>
                  <a:schemeClr val="tx2"/>
                </a:solidFill>
              </a:rPr>
              <a:t>They should: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Have direct relevance to the instructional objective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Be linked to students’ lives, their world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Provide label to help store and retrieve content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Examples: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Questions, demonstrations, pictures, sample quiz question, common experience – headline news, recent scientific breakthrough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4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10: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2" y="1436914"/>
            <a:ext cx="7968344" cy="473985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Tap into the power of peer pressure and admiration   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Observation: students care enormously what other students think about them.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Use teams often to draw on this social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Have teams report and present to other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Have teams “compete” against other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Have teams support other teams</a:t>
            </a:r>
            <a:endParaRPr lang="en-CA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66" y="3148149"/>
            <a:ext cx="2743269" cy="1450932"/>
          </a:xfrm>
        </p:spPr>
      </p:pic>
    </p:spTree>
    <p:extLst>
      <p:ext uri="{BB962C8B-B14F-4D97-AF65-F5344CB8AC3E}">
        <p14:creationId xmlns:p14="http://schemas.microsoft.com/office/powerpoint/2010/main" val="15640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11: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Engage learners in activities that are meaningful to them whenever possible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Relate the content to their area of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How will this apply to their career?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Relevance to objectives of course</a:t>
            </a: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38213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12: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Vary lectures with in-class activities     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Instead of lecturing all Chapters assign learning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Devote your classroom time to in-class applied activities (get them up and moving</a:t>
            </a: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Explore Flipped Classrooms</a:t>
            </a:r>
            <a:endParaRPr lang="en-CA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2249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13: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Integrate technology that supports student achievement of learning outcomes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Power Point slides to highlight the main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Brightspace for additional readings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Educational technologies for concept mapping, essay development, accounting software, graphing and charting….</a:t>
            </a:r>
            <a:endParaRPr lang="en-CA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12690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14: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Provide feedback on learning often – use assessment tools and give credit for assessment activities &amp; self-reflections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SPUNKI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Recipe card reflection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Graphic representation of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Provide a sample test question based on the class …</a:t>
            </a: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7601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" y="169818"/>
            <a:ext cx="11584502" cy="63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a Magna Presentation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Dr. Peter Saunders, </a:t>
            </a:r>
          </a:p>
          <a:p>
            <a:pPr marL="45720" indent="0">
              <a:buNone/>
            </a:pPr>
            <a:r>
              <a:rPr lang="en-US" sz="5400" dirty="0" smtClean="0"/>
              <a:t>Oregon State University CTL (2007)</a:t>
            </a:r>
          </a:p>
          <a:p>
            <a:pPr marL="45720" indent="0">
              <a:buNone/>
            </a:pPr>
            <a:endParaRPr lang="en-US" sz="5400" dirty="0"/>
          </a:p>
        </p:txBody>
      </p:sp>
      <p:pic>
        <p:nvPicPr>
          <p:cNvPr id="4" name="Picture 3" descr="Jeri’s Organizing &amp; Decluttering News: 2-Ring and 3-Ring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24" y="4094254"/>
            <a:ext cx="2571550" cy="2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15: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Show your enthusiasm for your subject area and have fun!     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NOTE: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Integrate your strategies </a:t>
            </a:r>
            <a:r>
              <a:rPr lang="en-CA" sz="2800" b="1" dirty="0" smtClean="0">
                <a:solidFill>
                  <a:schemeClr val="accent1">
                    <a:lumMod val="50000"/>
                  </a:schemeClr>
                </a:solidFill>
              </a:rPr>
              <a:t>slowly</a:t>
            </a: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 at a rate your feel comfortable with.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If you are bored so are they</a:t>
            </a: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! </a:t>
            </a: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CA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21073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060B91-B40C-40E6-84C9-7F0D2744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160"/>
            <a:ext cx="9144000" cy="66821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Strategies Review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247C33-13F7-435E-8C76-E879FCED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23848"/>
              </p:ext>
            </p:extLst>
          </p:nvPr>
        </p:nvGraphicFramePr>
        <p:xfrm>
          <a:off x="809897" y="1240971"/>
          <a:ext cx="10008158" cy="526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3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060B91-B40C-40E6-84C9-7F0D2744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160"/>
            <a:ext cx="9144000" cy="66821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Strategies Review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247C33-13F7-435E-8C76-E879FCED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369003"/>
              </p:ext>
            </p:extLst>
          </p:nvPr>
        </p:nvGraphicFramePr>
        <p:xfrm>
          <a:off x="809897" y="1240971"/>
          <a:ext cx="10008158" cy="526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6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060B91-B40C-40E6-84C9-7F0D2744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160"/>
            <a:ext cx="9144000" cy="668215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Strategies Review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247C33-13F7-435E-8C76-E879FCED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13715"/>
              </p:ext>
            </p:extLst>
          </p:nvPr>
        </p:nvGraphicFramePr>
        <p:xfrm>
          <a:off x="809897" y="1240971"/>
          <a:ext cx="10008158" cy="526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6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F1ECF4-57DD-4466-A206-BEA16F07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04911"/>
            <a:ext cx="4495800" cy="5908431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6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“Knowledge increases in proportion to its use – that is, the more we teach the more we learn.</a:t>
            </a:r>
            <a:r>
              <a:rPr lang="en-US" i="1" dirty="0" smtClean="0"/>
              <a:t>” </a:t>
            </a:r>
            <a:endParaRPr lang="en-US" i="1" dirty="0"/>
          </a:p>
          <a:p>
            <a:pPr marL="45720" indent="0" algn="ctr">
              <a:lnSpc>
                <a:spcPct val="160000"/>
              </a:lnSpc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(H. P. Blavatsky, Oregon State University)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 algn="ctr">
              <a:lnSpc>
                <a:spcPct val="160000"/>
              </a:lnSpc>
              <a:buNone/>
            </a:pPr>
            <a:endParaRPr lang="en-US" i="1" dirty="0"/>
          </a:p>
          <a:p>
            <a:pPr marL="45720" indent="0" algn="ctr">
              <a:lnSpc>
                <a:spcPct val="160000"/>
              </a:lnSpc>
              <a:buNone/>
            </a:pPr>
            <a:endParaRPr lang="en-CA" dirty="0"/>
          </a:p>
        </p:txBody>
      </p:sp>
      <p:pic>
        <p:nvPicPr>
          <p:cNvPr id="3" name="Content Placeholder 2" descr="Education | Careers for English Majors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1029585"/>
            <a:ext cx="2745971" cy="3491109"/>
          </a:xfrm>
        </p:spPr>
      </p:pic>
      <p:pic>
        <p:nvPicPr>
          <p:cNvPr id="4" name="Picture 3" descr="Upload Login Signu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62" y="3269695"/>
            <a:ext cx="2504109" cy="32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F6CA8-F4A1-4AB5-AB62-4354EE91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6881" y="1195753"/>
            <a:ext cx="3125787" cy="4318781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en-US" sz="3200" i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only person who is educated is the one who has learned how to learn…and change. </a:t>
            </a:r>
            <a:r>
              <a:rPr lang="en-US" sz="32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(Carl Rogers)</a:t>
            </a:r>
            <a:endParaRPr lang="en-CA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Placeholder 2" descr="&lt;strong&gt;Carl Rogers&lt;/strong&gt; Quote | This great quote by &lt;strong&gt;Carl Rogers&lt;/strong&gt; forms ...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r="5703"/>
          <a:stretch>
            <a:fillRect/>
          </a:stretch>
        </p:blipFill>
        <p:spPr>
          <a:xfrm>
            <a:off x="525543" y="339635"/>
            <a:ext cx="6805332" cy="5760720"/>
          </a:xfrm>
        </p:spPr>
      </p:pic>
    </p:spTree>
    <p:extLst>
      <p:ext uri="{BB962C8B-B14F-4D97-AF65-F5344CB8AC3E}">
        <p14:creationId xmlns:p14="http://schemas.microsoft.com/office/powerpoint/2010/main" val="12715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1: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Prepare, Teach, Reflect, Revise</a:t>
            </a:r>
          </a:p>
          <a:p>
            <a:pPr marL="4572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Myth 1: Talking is teaching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Teaching without learning is just talking. (T. Angelo)</a:t>
            </a:r>
          </a:p>
          <a:p>
            <a:pPr marL="4572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Myth 2: Hearing equals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Hearing without comprehension is just sound.</a:t>
            </a: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13366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2: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Set and Manage Learner Expectations &amp;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Set expectations early and reinforce them – use your Course Outline (which is your contract with your students)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Include the answers to: Who? What? Why? When? Where? and How?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Used for class management tool (deadlines, grading, late assignments, assessment…)</a:t>
            </a: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833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3: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Communicate your Expectations Often &amp; Stick to Them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Put them in writing!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Say them orally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Outline consequences for those who interfere with your teaching and your students’ learning.</a:t>
            </a: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29051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4: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Focus on both the Process of Learning &amp; Mastery of Content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Make self-reflection in the learning process an assessed portion of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Make assessment fun and a social activity</a:t>
            </a: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3330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5: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Create a Safe Learning Environment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Tip: </a:t>
            </a:r>
            <a:r>
              <a:rPr lang="en-CA" sz="2800" b="1" dirty="0" smtClean="0">
                <a:solidFill>
                  <a:schemeClr val="accent1">
                    <a:lumMod val="50000"/>
                  </a:schemeClr>
                </a:solidFill>
              </a:rPr>
              <a:t>Create learning ground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One speaker at a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Keep an open mind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Everyone participates, no one dominates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dirty="0" smtClean="0">
                <a:solidFill>
                  <a:schemeClr val="accent1">
                    <a:lumMod val="50000"/>
                  </a:schemeClr>
                </a:solidFill>
              </a:rPr>
              <a:t>There are no mistakes just ideas to aid in the learning process</a:t>
            </a:r>
            <a:endParaRPr lang="en-CA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32203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ABE-BEE5-4B44-B75F-556B2C66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Survival Strategy 6: </a:t>
            </a:r>
            <a:endParaRPr lang="en-CA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05C5-DECA-4A98-A242-720DD0B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03" y="1654713"/>
            <a:ext cx="6100354" cy="452205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</a:rPr>
              <a:t>Emphasize Time on Task</a:t>
            </a:r>
          </a:p>
          <a:p>
            <a:pPr marL="45720" indent="0">
              <a:buNone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Set short time limits for in class assignments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Use timers if necessary (Smartboard)</a:t>
            </a:r>
          </a:p>
          <a:p>
            <a:pPr marL="45720" indent="0">
              <a:buNone/>
            </a:pPr>
            <a:endParaRPr lang="en-CA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Reflections on the &lt;strong&gt;Learning&lt;/strong&gt; 3.0 Symposium | Bryony Taylor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2182037"/>
            <a:ext cx="4495800" cy="2377856"/>
          </a:xfrm>
        </p:spPr>
      </p:pic>
    </p:spTree>
    <p:extLst>
      <p:ext uri="{BB962C8B-B14F-4D97-AF65-F5344CB8AC3E}">
        <p14:creationId xmlns:p14="http://schemas.microsoft.com/office/powerpoint/2010/main" val="21145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433</TotalTime>
  <Words>897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Health Fitness 16x9</vt:lpstr>
      <vt:lpstr>15 Survival Skills for Instructors in Higher Education </vt:lpstr>
      <vt:lpstr>Based on a Magna Presentation by:</vt:lpstr>
      <vt:lpstr>PowerPoint Presentation</vt:lpstr>
      <vt:lpstr>Survival Strategy 1: </vt:lpstr>
      <vt:lpstr>Survival Strategy 2: </vt:lpstr>
      <vt:lpstr>Survival Strategy 3: </vt:lpstr>
      <vt:lpstr>Survival Strategy 4: </vt:lpstr>
      <vt:lpstr>Survival Strategy 5: </vt:lpstr>
      <vt:lpstr>Survival Strategy 6: </vt:lpstr>
      <vt:lpstr>Survival Strategy 7: </vt:lpstr>
      <vt:lpstr>Survival Strategy 8: </vt:lpstr>
      <vt:lpstr>Survival Strategy 9: </vt:lpstr>
      <vt:lpstr>Anticipatory set Criteria:</vt:lpstr>
      <vt:lpstr>Survival Strategy 10: </vt:lpstr>
      <vt:lpstr>Survival Strategy 11: </vt:lpstr>
      <vt:lpstr>Survival Strategy 12: </vt:lpstr>
      <vt:lpstr>Survival Strategy 13: </vt:lpstr>
      <vt:lpstr>Survival Strategy 14: </vt:lpstr>
      <vt:lpstr>PowerPoint Presentation</vt:lpstr>
      <vt:lpstr>Survival Strategy 15: </vt:lpstr>
      <vt:lpstr>Survival Strategies Review </vt:lpstr>
      <vt:lpstr>Survival Strategies Review </vt:lpstr>
      <vt:lpstr>Survival Strategies Review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RESILIENCE FOR CHILD</dc:title>
  <dc:creator>Sri Rahayu Ramadona</dc:creator>
  <cp:lastModifiedBy>Baxter, Karla (NBCC - Saint John)</cp:lastModifiedBy>
  <cp:revision>85</cp:revision>
  <dcterms:created xsi:type="dcterms:W3CDTF">2018-04-04T07:34:28Z</dcterms:created>
  <dcterms:modified xsi:type="dcterms:W3CDTF">2018-07-17T19:21:15Z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