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  <p:sldId id="263" r:id="rId3"/>
    <p:sldId id="261" r:id="rId4"/>
    <p:sldId id="268" r:id="rId5"/>
    <p:sldId id="269" r:id="rId6"/>
    <p:sldId id="256" r:id="rId7"/>
    <p:sldId id="258" r:id="rId8"/>
    <p:sldId id="265" r:id="rId9"/>
    <p:sldId id="259" r:id="rId10"/>
    <p:sldId id="264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7/17/2018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hyperlink" Target="https://www.google.ca/url?sa=i&amp;rct=j&amp;q=&amp;esrc=s&amp;source=images&amp;cd=&amp;ved=0ahUKEwj3p7ut1ZHOAhVJNj4KHczTACkQjRwIBw&amp;url=https://www.pinterest.com/carolp0056/teachingthe-good-the-bad-the-ugly/&amp;psig=AFQjCNEtAfi-mM3_r4D_Ikb7mJmv_7DAYQ&amp;ust=1469640759774543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Tuesday July 17, 2018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Let’s begin….</a:t>
            </a:r>
            <a:endParaRPr lang="en-US" dirty="0"/>
          </a:p>
        </p:txBody>
      </p:sp>
      <p:pic>
        <p:nvPicPr>
          <p:cNvPr id="4" name="Picture 3" descr="How to Improve Your Board Meetings - Community Association ...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0730" y="837840"/>
            <a:ext cx="5002306" cy="1734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09035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dirty="0" smtClean="0"/>
              <a:t>For Tonight:</a:t>
            </a:r>
            <a:endParaRPr lang="en-US" sz="5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10222795" cy="36666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b="1" dirty="0" smtClean="0"/>
              <a:t>Read your Team Chapter</a:t>
            </a:r>
          </a:p>
          <a:p>
            <a:pPr marL="0" indent="0">
              <a:buNone/>
            </a:pPr>
            <a:endParaRPr lang="en-US" sz="3600" dirty="0"/>
          </a:p>
        </p:txBody>
      </p:sp>
      <p:pic>
        <p:nvPicPr>
          <p:cNvPr id="4" name="Picture 3" descr="GetReadyForFirstGrade - Weekly Homework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9576" y="3695698"/>
            <a:ext cx="2671483" cy="2671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90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Reflection Time: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393577"/>
            <a:ext cx="8825659" cy="40699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b="1" dirty="0" smtClean="0"/>
              <a:t>Today we have identified characteristics the adult learners that we will teach. </a:t>
            </a:r>
          </a:p>
          <a:p>
            <a:r>
              <a:rPr lang="en-US" sz="2800" b="1" dirty="0" smtClean="0"/>
              <a:t>Reflect on how you represent the adult learner and what principles you most identified </a:t>
            </a:r>
            <a:r>
              <a:rPr lang="en-US" sz="2800" b="1" smtClean="0"/>
              <a:t>with </a:t>
            </a:r>
            <a:r>
              <a:rPr lang="en-US" sz="2800" b="1" smtClean="0"/>
              <a:t>from </a:t>
            </a:r>
            <a:r>
              <a:rPr lang="en-US" sz="2800" b="1" dirty="0" smtClean="0"/>
              <a:t>the readings and discussion today.</a:t>
            </a:r>
          </a:p>
          <a:p>
            <a:endParaRPr lang="en-US" sz="2800" b="1" dirty="0"/>
          </a:p>
          <a:p>
            <a:r>
              <a:rPr lang="en-US" sz="2800" b="1" dirty="0" smtClean="0"/>
              <a:t>Will these be assets to your IDP journey or barriers?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87194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301 Moved Permanently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34222" y="2690110"/>
            <a:ext cx="6467869" cy="3243079"/>
          </a:xfrm>
        </p:spPr>
      </p:pic>
    </p:spTree>
    <p:extLst>
      <p:ext uri="{BB962C8B-B14F-4D97-AF65-F5344CB8AC3E}">
        <p14:creationId xmlns:p14="http://schemas.microsoft.com/office/powerpoint/2010/main" val="22600844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https://s-media-cache-ak0.pinimg.com/236x/4d/2b/50/4d2b501e3e405411205f425d6d22a2ac.jpg">
            <a:hlinkClick r:id="rId2"/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61" y="822960"/>
            <a:ext cx="6087291" cy="603504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62667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Welcome Back and Questions from Kick off</a:t>
            </a:r>
          </a:p>
          <a:p>
            <a:r>
              <a:rPr lang="en-US" sz="2800" b="1" dirty="0" smtClean="0"/>
              <a:t>Course Logistics</a:t>
            </a:r>
          </a:p>
          <a:p>
            <a:r>
              <a:rPr lang="en-US" sz="2800" b="1" dirty="0" smtClean="0"/>
              <a:t>Review Course Outline and Assignments</a:t>
            </a:r>
          </a:p>
          <a:p>
            <a:r>
              <a:rPr lang="en-US" sz="2800" b="1" dirty="0" smtClean="0"/>
              <a:t>Activity Time</a:t>
            </a:r>
          </a:p>
          <a:p>
            <a:r>
              <a:rPr lang="en-US" sz="2800" b="1" dirty="0" smtClean="0"/>
              <a:t>For Tonight…</a:t>
            </a:r>
          </a:p>
          <a:p>
            <a:r>
              <a:rPr lang="en-US" sz="2800" b="1" dirty="0" smtClean="0"/>
              <a:t>Team Time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90258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Brain Teaser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9086" y="2468880"/>
            <a:ext cx="10750731" cy="4075611"/>
          </a:xfrm>
        </p:spPr>
        <p:txBody>
          <a:bodyPr>
            <a:normAutofit/>
          </a:bodyPr>
          <a:lstStyle/>
          <a:p>
            <a:r>
              <a:rPr lang="en-US" sz="2800" b="1" dirty="0"/>
              <a:t>I have no voice, yet I speak to you.</a:t>
            </a:r>
            <a:br>
              <a:rPr lang="en-US" sz="2800" b="1" dirty="0"/>
            </a:br>
            <a:r>
              <a:rPr lang="en-US" sz="2800" b="1" dirty="0"/>
              <a:t>I tell of all things in the world that people </a:t>
            </a:r>
            <a:r>
              <a:rPr lang="en-US" sz="2800" b="1" dirty="0" err="1"/>
              <a:t>do.I</a:t>
            </a:r>
            <a:r>
              <a:rPr lang="en-US" sz="2800" b="1" dirty="0"/>
              <a:t> have leaves, but I am not a </a:t>
            </a:r>
            <a:r>
              <a:rPr lang="en-US" sz="2800" b="1" dirty="0" err="1"/>
              <a:t>tree.I</a:t>
            </a:r>
            <a:r>
              <a:rPr lang="en-US" sz="2800" b="1" dirty="0"/>
              <a:t> have pages, but I am not a </a:t>
            </a:r>
            <a:r>
              <a:rPr lang="en-US" sz="2800" b="1" dirty="0" err="1"/>
              <a:t>bride.I</a:t>
            </a:r>
            <a:r>
              <a:rPr lang="en-US" sz="2800" b="1" dirty="0"/>
              <a:t> have a spine, but I am not a </a:t>
            </a:r>
            <a:r>
              <a:rPr lang="en-US" sz="2800" b="1" dirty="0" err="1"/>
              <a:t>man.I</a:t>
            </a:r>
            <a:r>
              <a:rPr lang="en-US" sz="2800" b="1" dirty="0"/>
              <a:t> have hinges, but I am not a </a:t>
            </a:r>
            <a:r>
              <a:rPr lang="en-US" sz="2800" b="1" dirty="0" err="1"/>
              <a:t>door.I</a:t>
            </a:r>
            <a:r>
              <a:rPr lang="en-US" sz="2800" b="1" dirty="0"/>
              <a:t> have told you all. I cannot tell you more</a:t>
            </a:r>
            <a:r>
              <a:rPr lang="en-US" sz="2800" b="1" dirty="0" smtClean="0"/>
              <a:t>.</a:t>
            </a:r>
          </a:p>
          <a:p>
            <a:r>
              <a:rPr lang="en-US" sz="2800" b="1" dirty="0" smtClean="0"/>
              <a:t>What </a:t>
            </a:r>
            <a:r>
              <a:rPr lang="en-US" sz="2800" b="1" dirty="0"/>
              <a:t>am I</a:t>
            </a:r>
            <a:r>
              <a:rPr lang="en-US" sz="2800" b="1" dirty="0" smtClean="0"/>
              <a:t>?</a:t>
            </a:r>
          </a:p>
          <a:p>
            <a:endParaRPr lang="en-US" sz="2800" b="1" dirty="0" smtClean="0"/>
          </a:p>
          <a:p>
            <a:pPr marL="0" indent="0">
              <a:buNone/>
            </a:pPr>
            <a:r>
              <a:rPr lang="en-US" sz="1400" b="1" dirty="0"/>
              <a:t>https://icebreakerideas.com/brain-teasers/#Longer_Brain_Teasers_for_Adults</a:t>
            </a:r>
          </a:p>
        </p:txBody>
      </p:sp>
    </p:spTree>
    <p:extLst>
      <p:ext uri="{BB962C8B-B14F-4D97-AF65-F5344CB8AC3E}">
        <p14:creationId xmlns:p14="http://schemas.microsoft.com/office/powerpoint/2010/main" val="236098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Answer:</a:t>
            </a:r>
            <a:endParaRPr lang="en-US" dirty="0"/>
          </a:p>
        </p:txBody>
      </p:sp>
      <p:pic>
        <p:nvPicPr>
          <p:cNvPr id="4" name="Content Placeholder 3" descr="&lt;strong&gt;Book&lt;/strong&gt; | Free Stock Photo | Illustration of a &lt;strong&gt;book&lt;/strong&gt; | # 14342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726" y="2530298"/>
            <a:ext cx="5724822" cy="3935816"/>
          </a:xfrm>
        </p:spPr>
      </p:pic>
    </p:spTree>
    <p:extLst>
      <p:ext uri="{BB962C8B-B14F-4D97-AF65-F5344CB8AC3E}">
        <p14:creationId xmlns:p14="http://schemas.microsoft.com/office/powerpoint/2010/main" val="151147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Andragogy and Pedagogy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Adult </a:t>
            </a:r>
            <a:r>
              <a:rPr lang="en-US" smtClean="0"/>
              <a:t>Education Principles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1839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Activity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b="1" dirty="0" smtClean="0">
                <a:solidFill>
                  <a:srgbClr val="FF0000"/>
                </a:solidFill>
              </a:rPr>
              <a:t>Step #1</a:t>
            </a:r>
            <a:r>
              <a:rPr lang="en-US" sz="3600" dirty="0" smtClean="0"/>
              <a:t>: In team of no more than 4 people, share each team members concept of </a:t>
            </a:r>
            <a:r>
              <a:rPr lang="en-US" sz="3600" b="1" dirty="0" smtClean="0">
                <a:solidFill>
                  <a:srgbClr val="FF0000"/>
                </a:solidFill>
              </a:rPr>
              <a:t>andragogy</a:t>
            </a:r>
            <a:r>
              <a:rPr lang="en-US" sz="3600" dirty="0" smtClean="0"/>
              <a:t> and </a:t>
            </a:r>
            <a:r>
              <a:rPr lang="en-US" sz="3600" b="1" dirty="0" smtClean="0">
                <a:solidFill>
                  <a:srgbClr val="FF0000"/>
                </a:solidFill>
              </a:rPr>
              <a:t>pedagogy</a:t>
            </a:r>
          </a:p>
          <a:p>
            <a:r>
              <a:rPr lang="en-US" sz="3600" b="1" dirty="0" smtClean="0">
                <a:solidFill>
                  <a:srgbClr val="FF0000"/>
                </a:solidFill>
              </a:rPr>
              <a:t>Step #2</a:t>
            </a:r>
            <a:r>
              <a:rPr lang="en-US" sz="3600" dirty="0" smtClean="0"/>
              <a:t>: Based on your sharing, develop a </a:t>
            </a:r>
            <a:r>
              <a:rPr lang="en-US" sz="3600" b="1" dirty="0" smtClean="0"/>
              <a:t>team definition </a:t>
            </a:r>
            <a:r>
              <a:rPr lang="en-US" sz="3600" dirty="0" smtClean="0"/>
              <a:t>to share with the class.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4092716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Adult Education Principles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Identify your view of the most significant </a:t>
            </a:r>
            <a:r>
              <a:rPr lang="en-US" sz="3200" b="1" dirty="0" smtClean="0"/>
              <a:t>principle(s)</a:t>
            </a:r>
            <a:r>
              <a:rPr lang="en-US" sz="3200" dirty="0" smtClean="0"/>
              <a:t> from the readings.</a:t>
            </a:r>
          </a:p>
          <a:p>
            <a:r>
              <a:rPr lang="en-US" sz="3200" dirty="0" smtClean="0"/>
              <a:t>Support your choice(s).</a:t>
            </a:r>
          </a:p>
          <a:p>
            <a:endParaRPr lang="en-US" sz="3200" dirty="0"/>
          </a:p>
        </p:txBody>
      </p:sp>
      <p:pic>
        <p:nvPicPr>
          <p:cNvPr id="4" name="Picture 3" descr="CashmereEnglish101 - hom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28872" y="3444128"/>
            <a:ext cx="264795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FFFF00"/>
                </a:solidFill>
              </a:rPr>
              <a:t>How do these concepts relate to: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sz="3600" b="1" dirty="0" smtClean="0"/>
              <a:t>Your role an adult educator?</a:t>
            </a:r>
          </a:p>
          <a:p>
            <a:r>
              <a:rPr lang="en-US" sz="3600" b="1" dirty="0" smtClean="0"/>
              <a:t>How you design your courses?</a:t>
            </a:r>
          </a:p>
          <a:p>
            <a:r>
              <a:rPr lang="en-US" sz="3600" b="1" dirty="0" smtClean="0"/>
              <a:t>How you will deliver your content?</a:t>
            </a:r>
          </a:p>
          <a:p>
            <a:r>
              <a:rPr lang="en-US" sz="3600" b="1" dirty="0" smtClean="0"/>
              <a:t>How you will engage your students?</a:t>
            </a:r>
          </a:p>
          <a:p>
            <a:r>
              <a:rPr lang="en-US" sz="3600" b="1" dirty="0" smtClean="0"/>
              <a:t>Your perceptions of how adults learn?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5553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50</TotalTime>
  <Words>211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Tuesday July 17, 2018</vt:lpstr>
      <vt:lpstr>PowerPoint Presentation</vt:lpstr>
      <vt:lpstr>Today’s Agenda</vt:lpstr>
      <vt:lpstr>Brain Teaser</vt:lpstr>
      <vt:lpstr>Answer:</vt:lpstr>
      <vt:lpstr>Andragogy and Pedagogy</vt:lpstr>
      <vt:lpstr>Group Activity </vt:lpstr>
      <vt:lpstr>Adult Education Principles</vt:lpstr>
      <vt:lpstr>How do these concepts relate to:</vt:lpstr>
      <vt:lpstr>For Tonight:</vt:lpstr>
      <vt:lpstr>Reflection Time:</vt:lpstr>
      <vt:lpstr>PowerPoint Presentation</vt:lpstr>
    </vt:vector>
  </TitlesOfParts>
  <Company>New Brunswick Community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Andragogy and Pedagogy</dc:title>
  <dc:creator>Baxter, Karla (NBCC - Saint John)</dc:creator>
  <cp:lastModifiedBy>Baxter, Karla (NBCC - Saint John)</cp:lastModifiedBy>
  <cp:revision>11</cp:revision>
  <dcterms:created xsi:type="dcterms:W3CDTF">2018-07-09T18:24:30Z</dcterms:created>
  <dcterms:modified xsi:type="dcterms:W3CDTF">2018-07-17T18:54:31Z</dcterms:modified>
</cp:coreProperties>
</file>