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709F8-2C09-4CCB-8870-ED67A4A447A8}" type="datetimeFigureOut">
              <a:rPr lang="en-US" smtClean="0"/>
              <a:t>7/22/2018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34A67-ED9F-4444-9AFF-EA751C432B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961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97494710-7785-49D0-BB20-4826C3F591FA}" type="datetimeFigureOut">
              <a:rPr lang="en-US" smtClean="0"/>
              <a:t>7/22/2018</a:t>
            </a:fld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E50C5DA-6E95-41C0-A555-73B9E8BB172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4710-7785-49D0-BB20-4826C3F591FA}" type="datetimeFigureOut">
              <a:rPr lang="en-US" smtClean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C5DA-6E95-41C0-A555-73B9E8BB172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4710-7785-49D0-BB20-4826C3F591FA}" type="datetimeFigureOut">
              <a:rPr lang="en-US" smtClean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C5DA-6E95-41C0-A555-73B9E8BB172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4710-7785-49D0-BB20-4826C3F591FA}" type="datetimeFigureOut">
              <a:rPr lang="en-US" smtClean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C5DA-6E95-41C0-A555-73B9E8BB172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4710-7785-49D0-BB20-4826C3F591FA}" type="datetimeFigureOut">
              <a:rPr lang="en-US" smtClean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C5DA-6E95-41C0-A555-73B9E8BB172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4710-7785-49D0-BB20-4826C3F591FA}" type="datetimeFigureOut">
              <a:rPr lang="en-US" smtClean="0"/>
              <a:t>7/22/2018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C5DA-6E95-41C0-A555-73B9E8BB172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4710-7785-49D0-BB20-4826C3F591FA}" type="datetimeFigureOut">
              <a:rPr lang="en-US" smtClean="0"/>
              <a:t>7/22/2018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C5DA-6E95-41C0-A555-73B9E8BB172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4710-7785-49D0-BB20-4826C3F591FA}" type="datetimeFigureOut">
              <a:rPr lang="en-US" smtClean="0"/>
              <a:t>7/22/2018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C5DA-6E95-41C0-A555-73B9E8BB172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4710-7785-49D0-BB20-4826C3F591FA}" type="datetimeFigureOut">
              <a:rPr lang="en-US" smtClean="0"/>
              <a:t>7/22/2018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C5DA-6E95-41C0-A555-73B9E8BB172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4710-7785-49D0-BB20-4826C3F591FA}" type="datetimeFigureOut">
              <a:rPr lang="en-US" smtClean="0"/>
              <a:t>7/22/2018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C5DA-6E95-41C0-A555-73B9E8BB172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4710-7785-49D0-BB20-4826C3F591FA}" type="datetimeFigureOut">
              <a:rPr lang="en-US" smtClean="0"/>
              <a:t>7/22/2018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0C5DA-6E95-41C0-A555-73B9E8BB172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97494710-7785-49D0-BB20-4826C3F591FA}" type="datetimeFigureOut">
              <a:rPr lang="en-US" smtClean="0"/>
              <a:t>7/22/2018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E50C5DA-6E95-41C0-A555-73B9E8BB172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 smtClean="0"/>
              <a:t>Chapter 8	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endParaRPr lang="en-US" sz="6000" dirty="0" smtClean="0"/>
          </a:p>
          <a:p>
            <a:pPr marL="68580" indent="0" algn="ctr">
              <a:buNone/>
            </a:pPr>
            <a:r>
              <a:rPr lang="en-US" sz="6000" b="1" dirty="0" smtClean="0">
                <a:solidFill>
                  <a:schemeClr val="bg2">
                    <a:lumMod val="50000"/>
                  </a:schemeClr>
                </a:solidFill>
                <a:latin typeface="Algerian" pitchFamily="82" charset="0"/>
              </a:rPr>
              <a:t>Managing Time</a:t>
            </a:r>
            <a:endParaRPr lang="en-US" sz="6000" b="1" dirty="0">
              <a:solidFill>
                <a:schemeClr val="bg2">
                  <a:lumMod val="50000"/>
                </a:schemeClr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496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Managing Time </a:t>
            </a:r>
            <a:br>
              <a:rPr lang="en-US" b="1" dirty="0" smtClean="0"/>
            </a:br>
            <a:r>
              <a:rPr lang="en-US" b="1" dirty="0" smtClean="0"/>
              <a:t>Takes Practice!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Since managing teaching time is an elusive process it is difficult to know exactly how long presenting the lesson will take.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Even the best timed out plans may not go as planned.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Managing time effectively comes primarily through practice and experience.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69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Managing Time in the Learning Environment can be Difficult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especially true for the new, less experienced, educator.</a:t>
            </a: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 do we know how long things will take in our lessons if we just started?</a:t>
            </a:r>
          </a:p>
          <a:p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Many things can inhibit our time management (culture, language and technology…).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30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Influences on Timing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Some influences on timing we can recognize and others we have no control over.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example what is the mood/climate of the group?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Managing time is a process which is developed with experience.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However, as prepared as we may be – there can be many things which influence timing in the classroom.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6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/>
              <a:t>Things to Consider </a:t>
            </a:r>
            <a:br>
              <a:rPr lang="en-US" sz="3200" b="1" dirty="0" smtClean="0"/>
            </a:br>
            <a:r>
              <a:rPr lang="en-US" sz="3200" b="1" dirty="0" smtClean="0"/>
              <a:t>in Relation to Timing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background experience of the students with the subject.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student’s educational experience.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learner’s interest in the topic.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language differences of students.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time of day of the session.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room set –up.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54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Presenting Information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When presenting information via lecture, videos or demonstrations we control the  timing sequence more easily than when we use other teaching strategies.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We cannot control student’s reactions to materials and whether or not discussion will ensue.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17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Suggestions to Improve Timing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Prepare a detailed outline.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Do a rough estimate of timing on the outline.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Mark the halfway point on the outline.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Know what to add or leave out in order to adjust the timing if needed.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Keep in mind most students to do mind ending a bit early.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92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Leading Discussions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Prepare a long list of possible discussion questions.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Plan how much time (rough estimate) to spend on each question.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Let the discussion continue if a good discussion is taking place.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Understand silence and introduce  another question when the topic is over.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284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Facilitating Group 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 major worry of educators when facilitating group work is, a group may be finished before the others, and have nothing to do.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 is not very often that students have nothing to do.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Discussions may arise in relation to the task, course or examples they have encountered which are all beneficial discussions.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85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420136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Managing Time During Group Work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00200"/>
            <a:ext cx="6777317" cy="4232429"/>
          </a:xfrm>
        </p:spPr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more smaller groups there are, the longer everything will take.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Prepare rough estimates.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Assess each group’s progress at the halfway point.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Encourage slower groups to finish their work.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Reconvene the larger group.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Allow enough time for the large group to discuss results.</a:t>
            </a:r>
          </a:p>
          <a:p>
            <a:r>
              <a:rPr 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Always follow the general guidelines even if the group is large.</a:t>
            </a:r>
          </a:p>
          <a:p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3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122</TotalTime>
  <Words>483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Algerian</vt:lpstr>
      <vt:lpstr>Calibri</vt:lpstr>
      <vt:lpstr>Century Gothic</vt:lpstr>
      <vt:lpstr>Wingdings 2</vt:lpstr>
      <vt:lpstr>Austin</vt:lpstr>
      <vt:lpstr>Chapter 8  </vt:lpstr>
      <vt:lpstr>Managing Time in the Learning Environment can be Difficult</vt:lpstr>
      <vt:lpstr>Influences on Timing</vt:lpstr>
      <vt:lpstr>Things to Consider  in Relation to Timing</vt:lpstr>
      <vt:lpstr>Presenting Information</vt:lpstr>
      <vt:lpstr>Suggestions to Improve Timing</vt:lpstr>
      <vt:lpstr>Leading Discussions</vt:lpstr>
      <vt:lpstr>Facilitating Group Work</vt:lpstr>
      <vt:lpstr>Managing Time During Group Work</vt:lpstr>
      <vt:lpstr>Managing Time  Takes Practice!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Sullivan, Margaret (NBCC Miramichi)</dc:creator>
  <cp:lastModifiedBy>Baxter, Karla (NBCC - Saint John)</cp:lastModifiedBy>
  <cp:revision>12</cp:revision>
  <dcterms:created xsi:type="dcterms:W3CDTF">2012-08-13T22:11:17Z</dcterms:created>
  <dcterms:modified xsi:type="dcterms:W3CDTF">2018-07-22T14:38:22Z</dcterms:modified>
</cp:coreProperties>
</file>