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gmanwords.com/play/custom-R2FtaWZpY2F0aW9u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Designing Learning Activities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3 – Frank, Robert, Jeff &amp; Stephen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incidents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86" y="1905000"/>
            <a:ext cx="5483634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Students think back to recall an incident or incidents, positive or negative</a:t>
            </a:r>
          </a:p>
          <a:p>
            <a:r>
              <a:rPr lang="en-US" sz="2800" dirty="0" smtClean="0"/>
              <a:t>Who was involved?  Where did it happen?  What insights did you gain?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4" r="19943"/>
          <a:stretch/>
        </p:blipFill>
        <p:spPr>
          <a:xfrm>
            <a:off x="8203475" y="1905000"/>
            <a:ext cx="3579223" cy="3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577" y="2016035"/>
            <a:ext cx="4438605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Facilitating a realistic work scenario in a safe environment</a:t>
            </a:r>
          </a:p>
          <a:p>
            <a:r>
              <a:rPr lang="en-US" sz="2800" dirty="0" smtClean="0"/>
              <a:t>Encourages discussion to examine the reasoning for the choices made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7" y="2140691"/>
            <a:ext cx="3951396" cy="41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739051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Help learners apply what they have learned with an element of competition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71" y="2133600"/>
            <a:ext cx="3780201" cy="386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452" y="2133600"/>
            <a:ext cx="5588137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Students learn to do something</a:t>
            </a:r>
          </a:p>
          <a:p>
            <a:r>
              <a:rPr lang="en-US" sz="2800" dirty="0" smtClean="0"/>
              <a:t>More realistic than a simulation</a:t>
            </a:r>
          </a:p>
          <a:p>
            <a:r>
              <a:rPr lang="en-US" sz="2800" dirty="0" smtClean="0"/>
              <a:t>In a controlled environment vs actual field condition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589" y="1698594"/>
            <a:ext cx="3432673" cy="40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33" y="316391"/>
            <a:ext cx="8911687" cy="662301"/>
          </a:xfrm>
        </p:spPr>
        <p:txBody>
          <a:bodyPr/>
          <a:lstStyle/>
          <a:p>
            <a:r>
              <a:rPr lang="en-US" dirty="0" smtClean="0"/>
              <a:t>Outside of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01939"/>
            <a:ext cx="6202091" cy="4177322"/>
          </a:xfrm>
        </p:spPr>
        <p:txBody>
          <a:bodyPr>
            <a:noAutofit/>
          </a:bodyPr>
          <a:lstStyle/>
          <a:p>
            <a:r>
              <a:rPr lang="en-US" sz="2800" dirty="0" smtClean="0"/>
              <a:t>Fieldwork </a:t>
            </a:r>
          </a:p>
          <a:p>
            <a:pPr lvl="1"/>
            <a:r>
              <a:rPr lang="en-US" sz="2400" dirty="0" smtClean="0"/>
              <a:t>On the job training (OJT)</a:t>
            </a:r>
          </a:p>
          <a:p>
            <a:r>
              <a:rPr lang="en-US" sz="2800" dirty="0" smtClean="0"/>
              <a:t>Written work</a:t>
            </a:r>
          </a:p>
          <a:p>
            <a:pPr lvl="1"/>
            <a:r>
              <a:rPr lang="en-US" sz="2400" dirty="0" smtClean="0"/>
              <a:t>Essays or papers</a:t>
            </a:r>
          </a:p>
          <a:p>
            <a:r>
              <a:rPr lang="en-US" sz="2800" dirty="0" smtClean="0"/>
              <a:t>Journals</a:t>
            </a:r>
          </a:p>
          <a:p>
            <a:pPr lvl="1"/>
            <a:r>
              <a:rPr lang="en-US" sz="2400" dirty="0" smtClean="0"/>
              <a:t>Documenting observations related to work being done</a:t>
            </a:r>
          </a:p>
          <a:p>
            <a:r>
              <a:rPr lang="en-US" sz="2800" dirty="0" smtClean="0"/>
              <a:t>Alternative writing and creative activities</a:t>
            </a:r>
          </a:p>
          <a:p>
            <a:pPr lvl="1"/>
            <a:r>
              <a:rPr lang="en-US" sz="2400" dirty="0" smtClean="0"/>
              <a:t>Poetry, interviews, painting, music, film, drama, etc.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544" y="1217144"/>
            <a:ext cx="813026" cy="1144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944" y="2199849"/>
            <a:ext cx="1291722" cy="943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040" y="3142855"/>
            <a:ext cx="1742069" cy="1551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1971" b="12570"/>
          <a:stretch/>
        </p:blipFill>
        <p:spPr>
          <a:xfrm>
            <a:off x="9100207" y="4917861"/>
            <a:ext cx="2095500" cy="16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Activity – Critical Incident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0" y="1802067"/>
            <a:ext cx="7961413" cy="4321642"/>
          </a:xfrm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6752639" y="1548691"/>
            <a:ext cx="5161070" cy="5153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Think back on a classroom situation where one of these learning activities have been used. This could be a situation you have either led as an instructor or participated in as a student: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What made this learning activity an effective tool?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Was this a learning activity that could be effectively used in your particular field of instruction?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 dirty="0" smtClean="0"/>
              <a:t>What would you do differently if you were to use this technique in your classroom?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7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provided a variety of strategies to incorporated learning activities into your classrooms.</a:t>
            </a:r>
          </a:p>
          <a:p>
            <a:r>
              <a:rPr lang="en-US" sz="2800" dirty="0" smtClean="0"/>
              <a:t>They encourage discussion, reflection, and thinking in different ways.</a:t>
            </a:r>
          </a:p>
          <a:p>
            <a:r>
              <a:rPr lang="en-US" sz="2800" dirty="0" smtClean="0"/>
              <a:t>It is important that activities have a well defined purpose and provide room for discussion.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3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 descr="A List Of Questionable Publishers | The Crypto Crew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92" y="2068286"/>
            <a:ext cx="3542109" cy="3778250"/>
          </a:xfrm>
        </p:spPr>
      </p:pic>
    </p:spTree>
    <p:extLst>
      <p:ext uri="{BB962C8B-B14F-4D97-AF65-F5344CB8AC3E}">
        <p14:creationId xmlns:p14="http://schemas.microsoft.com/office/powerpoint/2010/main" val="28818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4865"/>
            <a:ext cx="7458891" cy="51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Warmup/Brain Teaser – Frank</a:t>
            </a:r>
          </a:p>
          <a:p>
            <a:r>
              <a:rPr lang="en-US" dirty="0" smtClean="0"/>
              <a:t>Introduction – Jeff</a:t>
            </a:r>
          </a:p>
          <a:p>
            <a:r>
              <a:rPr lang="en-US" dirty="0" smtClean="0"/>
              <a:t>Description of Learning Activities – Rob/Stephen</a:t>
            </a:r>
          </a:p>
          <a:p>
            <a:r>
              <a:rPr lang="en-US" dirty="0" smtClean="0"/>
              <a:t>Group Learning Activity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Question Period</a:t>
            </a:r>
          </a:p>
          <a:p>
            <a:r>
              <a:rPr lang="en-US" dirty="0" smtClean="0"/>
              <a:t>Reflection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1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59" y="1596705"/>
            <a:ext cx="7837455" cy="42322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7721" y="6141308"/>
            <a:ext cx="783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www.hangmanwords.com/play/custom-R2FtaWZpY2F0aW9u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 is a learning activity?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Why are learning activities important to use?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What are common types of learning activities?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08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64" y="715"/>
            <a:ext cx="10183790" cy="6334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4" y="94845"/>
            <a:ext cx="6101174" cy="76055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class learning activities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80" y="337224"/>
            <a:ext cx="10058400" cy="6178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61" y="21306"/>
            <a:ext cx="7204281" cy="631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Outside of class learning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578" y="1928949"/>
            <a:ext cx="5496697" cy="4006222"/>
          </a:xfrm>
        </p:spPr>
        <p:txBody>
          <a:bodyPr>
            <a:noAutofit/>
          </a:bodyPr>
          <a:lstStyle/>
          <a:p>
            <a:r>
              <a:rPr lang="en-US" sz="2400" dirty="0"/>
              <a:t>Use a real life or fictional scenario</a:t>
            </a:r>
          </a:p>
          <a:p>
            <a:r>
              <a:rPr lang="en-US" sz="2800" dirty="0"/>
              <a:t>Participants</a:t>
            </a:r>
            <a:r>
              <a:rPr lang="en-US" sz="2400" dirty="0"/>
              <a:t> are given certain roles to play in a conversation or other interaction</a:t>
            </a:r>
          </a:p>
          <a:p>
            <a:r>
              <a:rPr lang="en-US" sz="2400" dirty="0"/>
              <a:t>Participants may be given instructions on what to say, or how to act, or simply just act it out as they normally would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7" y="1905000"/>
            <a:ext cx="3562395" cy="29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1" y="1922417"/>
            <a:ext cx="5313817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Formalized discussions in which teams of people argue for or against a particular point of view</a:t>
            </a:r>
          </a:p>
          <a:p>
            <a:r>
              <a:rPr lang="en-US" sz="2800" dirty="0" smtClean="0"/>
              <a:t>Encourage alternate ways of thinking by having participants argue for a position opposite to the one they hold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4" y="1905000"/>
            <a:ext cx="4245429" cy="28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823" y="2094411"/>
            <a:ext cx="4725988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Based on a real life problem or event</a:t>
            </a:r>
          </a:p>
          <a:p>
            <a:r>
              <a:rPr lang="en-US" sz="2400" dirty="0" smtClean="0"/>
              <a:t>Should be challenging, thought provoking and have no obvious answer – meant to be subjective</a:t>
            </a:r>
          </a:p>
          <a:p>
            <a:r>
              <a:rPr lang="en-US" sz="2400" dirty="0" smtClean="0"/>
              <a:t>Ends with a question or questions about what to do next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01" t="-8127" r="11028" b="8127"/>
          <a:stretch/>
        </p:blipFill>
        <p:spPr>
          <a:xfrm>
            <a:off x="6988630" y="2094411"/>
            <a:ext cx="4778214" cy="28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442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Designing Learning Activities</vt:lpstr>
      <vt:lpstr>Agenda</vt:lpstr>
      <vt:lpstr>Warm up</vt:lpstr>
      <vt:lpstr>Introduction</vt:lpstr>
      <vt:lpstr>In class learning activities</vt:lpstr>
      <vt:lpstr>Outside of class learning activities</vt:lpstr>
      <vt:lpstr>Role play</vt:lpstr>
      <vt:lpstr>Debates</vt:lpstr>
      <vt:lpstr>Case study</vt:lpstr>
      <vt:lpstr>Critical incidents</vt:lpstr>
      <vt:lpstr>Simulation</vt:lpstr>
      <vt:lpstr>Games</vt:lpstr>
      <vt:lpstr>Labs</vt:lpstr>
      <vt:lpstr>Outside of Classroom</vt:lpstr>
      <vt:lpstr>Learning Activity – Critical Incident</vt:lpstr>
      <vt:lpstr>Summary</vt:lpstr>
      <vt:lpstr>Questions</vt:lpstr>
      <vt:lpstr>Reflection</vt:lpstr>
    </vt:vector>
  </TitlesOfParts>
  <Company>New Brunswick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Learning Activities</dc:title>
  <dc:creator>Carter, Stephen (NBCC Moncton)</dc:creator>
  <cp:lastModifiedBy>Baxter, Karla (NBCC - Saint John)</cp:lastModifiedBy>
  <cp:revision>41</cp:revision>
  <dcterms:created xsi:type="dcterms:W3CDTF">2018-07-20T13:52:29Z</dcterms:created>
  <dcterms:modified xsi:type="dcterms:W3CDTF">2018-07-25T11:46:12Z</dcterms:modified>
</cp:coreProperties>
</file>