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5" r:id="rId4"/>
    <p:sldId id="266" r:id="rId5"/>
    <p:sldId id="267" r:id="rId6"/>
  </p:sldIdLst>
  <p:sldSz cx="9144000" cy="6858000" type="overhead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0" autoAdjust="0"/>
    <p:restoredTop sz="81553" autoAdjust="0"/>
  </p:normalViewPr>
  <p:slideViewPr>
    <p:cSldViewPr>
      <p:cViewPr varScale="1">
        <p:scale>
          <a:sx n="60" d="100"/>
          <a:sy n="60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884E819A-F6AD-4347-871E-1BDE2BD7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700088"/>
            <a:ext cx="4667250" cy="3500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2300"/>
            <a:ext cx="5121275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788400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D83F5528-6200-4D4D-8D8E-239066EB0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2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37087" cy="347821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353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8600" y="3124200"/>
            <a:ext cx="8564563" cy="390525"/>
            <a:chOff x="144" y="1968"/>
            <a:chExt cx="5395" cy="246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 rot="-5400000" flipH="1" flipV="1">
              <a:off x="2794" y="-586"/>
              <a:ext cx="96" cy="5395"/>
            </a:xfrm>
            <a:custGeom>
              <a:avLst/>
              <a:gdLst/>
              <a:ahLst/>
              <a:cxnLst>
                <a:cxn ang="0">
                  <a:pos x="91" y="526"/>
                </a:cxn>
                <a:cxn ang="0">
                  <a:pos x="211" y="175"/>
                </a:cxn>
                <a:cxn ang="0">
                  <a:pos x="443" y="32"/>
                </a:cxn>
                <a:cxn ang="0">
                  <a:pos x="802" y="32"/>
                </a:cxn>
                <a:cxn ang="0">
                  <a:pos x="1206" y="10"/>
                </a:cxn>
                <a:cxn ang="0">
                  <a:pos x="1482" y="25"/>
                </a:cxn>
                <a:cxn ang="0">
                  <a:pos x="1655" y="160"/>
                </a:cxn>
                <a:cxn ang="0">
                  <a:pos x="1655" y="406"/>
                </a:cxn>
                <a:cxn ang="0">
                  <a:pos x="1572" y="736"/>
                </a:cxn>
                <a:cxn ang="0">
                  <a:pos x="1565" y="1177"/>
                </a:cxn>
                <a:cxn ang="0">
                  <a:pos x="1632" y="1581"/>
                </a:cxn>
                <a:cxn ang="0">
                  <a:pos x="1692" y="2232"/>
                </a:cxn>
                <a:cxn ang="0">
                  <a:pos x="1587" y="2830"/>
                </a:cxn>
                <a:cxn ang="0">
                  <a:pos x="1625" y="3055"/>
                </a:cxn>
                <a:cxn ang="0">
                  <a:pos x="1535" y="3234"/>
                </a:cxn>
                <a:cxn ang="0">
                  <a:pos x="1325" y="3234"/>
                </a:cxn>
                <a:cxn ang="0">
                  <a:pos x="921" y="3204"/>
                </a:cxn>
                <a:cxn ang="0">
                  <a:pos x="510" y="3249"/>
                </a:cxn>
                <a:cxn ang="0">
                  <a:pos x="136" y="3167"/>
                </a:cxn>
                <a:cxn ang="0">
                  <a:pos x="39" y="2950"/>
                </a:cxn>
                <a:cxn ang="0">
                  <a:pos x="99" y="2651"/>
                </a:cxn>
                <a:cxn ang="0">
                  <a:pos x="99" y="2232"/>
                </a:cxn>
                <a:cxn ang="0">
                  <a:pos x="9" y="1813"/>
                </a:cxn>
                <a:cxn ang="0">
                  <a:pos x="46" y="1259"/>
                </a:cxn>
                <a:cxn ang="0">
                  <a:pos x="61" y="915"/>
                </a:cxn>
                <a:cxn ang="0">
                  <a:pos x="91" y="526"/>
                </a:cxn>
              </a:cxnLst>
              <a:rect l="0" t="0" r="r" b="b"/>
              <a:pathLst>
                <a:path w="1699" h="3264">
                  <a:moveTo>
                    <a:pt x="91" y="526"/>
                  </a:moveTo>
                  <a:cubicBezTo>
                    <a:pt x="116" y="403"/>
                    <a:pt x="152" y="257"/>
                    <a:pt x="211" y="175"/>
                  </a:cubicBezTo>
                  <a:cubicBezTo>
                    <a:pt x="270" y="93"/>
                    <a:pt x="345" y="56"/>
                    <a:pt x="443" y="32"/>
                  </a:cubicBezTo>
                  <a:cubicBezTo>
                    <a:pt x="541" y="8"/>
                    <a:pt x="675" y="36"/>
                    <a:pt x="802" y="32"/>
                  </a:cubicBezTo>
                  <a:cubicBezTo>
                    <a:pt x="929" y="28"/>
                    <a:pt x="1093" y="11"/>
                    <a:pt x="1206" y="10"/>
                  </a:cubicBezTo>
                  <a:cubicBezTo>
                    <a:pt x="1319" y="9"/>
                    <a:pt x="1407" y="0"/>
                    <a:pt x="1482" y="25"/>
                  </a:cubicBezTo>
                  <a:cubicBezTo>
                    <a:pt x="1557" y="50"/>
                    <a:pt x="1626" y="97"/>
                    <a:pt x="1655" y="160"/>
                  </a:cubicBezTo>
                  <a:cubicBezTo>
                    <a:pt x="1684" y="223"/>
                    <a:pt x="1669" y="310"/>
                    <a:pt x="1655" y="406"/>
                  </a:cubicBezTo>
                  <a:cubicBezTo>
                    <a:pt x="1641" y="502"/>
                    <a:pt x="1587" y="608"/>
                    <a:pt x="1572" y="736"/>
                  </a:cubicBezTo>
                  <a:cubicBezTo>
                    <a:pt x="1557" y="864"/>
                    <a:pt x="1555" y="1036"/>
                    <a:pt x="1565" y="1177"/>
                  </a:cubicBezTo>
                  <a:cubicBezTo>
                    <a:pt x="1575" y="1318"/>
                    <a:pt x="1611" y="1405"/>
                    <a:pt x="1632" y="1581"/>
                  </a:cubicBezTo>
                  <a:cubicBezTo>
                    <a:pt x="1653" y="1757"/>
                    <a:pt x="1699" y="2024"/>
                    <a:pt x="1692" y="2232"/>
                  </a:cubicBezTo>
                  <a:cubicBezTo>
                    <a:pt x="1685" y="2440"/>
                    <a:pt x="1598" y="2693"/>
                    <a:pt x="1587" y="2830"/>
                  </a:cubicBezTo>
                  <a:cubicBezTo>
                    <a:pt x="1576" y="2967"/>
                    <a:pt x="1634" y="2988"/>
                    <a:pt x="1625" y="3055"/>
                  </a:cubicBezTo>
                  <a:cubicBezTo>
                    <a:pt x="1616" y="3122"/>
                    <a:pt x="1585" y="3204"/>
                    <a:pt x="1535" y="3234"/>
                  </a:cubicBezTo>
                  <a:cubicBezTo>
                    <a:pt x="1485" y="3264"/>
                    <a:pt x="1427" y="3239"/>
                    <a:pt x="1325" y="3234"/>
                  </a:cubicBezTo>
                  <a:cubicBezTo>
                    <a:pt x="1223" y="3229"/>
                    <a:pt x="1057" y="3202"/>
                    <a:pt x="921" y="3204"/>
                  </a:cubicBezTo>
                  <a:cubicBezTo>
                    <a:pt x="785" y="3206"/>
                    <a:pt x="641" y="3255"/>
                    <a:pt x="510" y="3249"/>
                  </a:cubicBezTo>
                  <a:cubicBezTo>
                    <a:pt x="379" y="3243"/>
                    <a:pt x="214" y="3217"/>
                    <a:pt x="136" y="3167"/>
                  </a:cubicBezTo>
                  <a:cubicBezTo>
                    <a:pt x="58" y="3117"/>
                    <a:pt x="45" y="3036"/>
                    <a:pt x="39" y="2950"/>
                  </a:cubicBezTo>
                  <a:cubicBezTo>
                    <a:pt x="33" y="2864"/>
                    <a:pt x="89" y="2771"/>
                    <a:pt x="99" y="2651"/>
                  </a:cubicBezTo>
                  <a:cubicBezTo>
                    <a:pt x="109" y="2531"/>
                    <a:pt x="114" y="2372"/>
                    <a:pt x="99" y="2232"/>
                  </a:cubicBezTo>
                  <a:cubicBezTo>
                    <a:pt x="84" y="2092"/>
                    <a:pt x="18" y="1975"/>
                    <a:pt x="9" y="1813"/>
                  </a:cubicBezTo>
                  <a:cubicBezTo>
                    <a:pt x="0" y="1651"/>
                    <a:pt x="37" y="1409"/>
                    <a:pt x="46" y="1259"/>
                  </a:cubicBezTo>
                  <a:cubicBezTo>
                    <a:pt x="55" y="1109"/>
                    <a:pt x="52" y="1036"/>
                    <a:pt x="61" y="915"/>
                  </a:cubicBezTo>
                  <a:cubicBezTo>
                    <a:pt x="70" y="794"/>
                    <a:pt x="66" y="649"/>
                    <a:pt x="91" y="52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400" y="1968"/>
              <a:ext cx="768" cy="246"/>
              <a:chOff x="1797" y="3074"/>
              <a:chExt cx="2346" cy="65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797" y="3074"/>
                <a:ext cx="2346" cy="655"/>
                <a:chOff x="1865" y="1810"/>
                <a:chExt cx="2346" cy="655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051" y="2007"/>
                  <a:ext cx="2160" cy="458"/>
                </a:xfrm>
                <a:custGeom>
                  <a:avLst/>
                  <a:gdLst/>
                  <a:ahLst/>
                  <a:cxnLst>
                    <a:cxn ang="0">
                      <a:pos x="7" y="139"/>
                    </a:cxn>
                    <a:cxn ang="0">
                      <a:pos x="89" y="266"/>
                    </a:cxn>
                    <a:cxn ang="0">
                      <a:pos x="187" y="333"/>
                    </a:cxn>
                    <a:cxn ang="0">
                      <a:pos x="351" y="303"/>
                    </a:cxn>
                    <a:cxn ang="0">
                      <a:pos x="561" y="281"/>
                    </a:cxn>
                    <a:cxn ang="0">
                      <a:pos x="852" y="259"/>
                    </a:cxn>
                    <a:cxn ang="0">
                      <a:pos x="1167" y="259"/>
                    </a:cxn>
                    <a:cxn ang="0">
                      <a:pos x="1541" y="318"/>
                    </a:cxn>
                    <a:cxn ang="0">
                      <a:pos x="1758" y="401"/>
                    </a:cxn>
                    <a:cxn ang="0">
                      <a:pos x="1907" y="453"/>
                    </a:cxn>
                    <a:cxn ang="0">
                      <a:pos x="2049" y="423"/>
                    </a:cxn>
                    <a:cxn ang="0">
                      <a:pos x="2109" y="348"/>
                    </a:cxn>
                    <a:cxn ang="0">
                      <a:pos x="2109" y="251"/>
                    </a:cxn>
                    <a:cxn ang="0">
                      <a:pos x="2004" y="154"/>
                    </a:cxn>
                    <a:cxn ang="0">
                      <a:pos x="1167" y="27"/>
                    </a:cxn>
                    <a:cxn ang="0">
                      <a:pos x="336" y="4"/>
                    </a:cxn>
                    <a:cxn ang="0">
                      <a:pos x="52" y="49"/>
                    </a:cxn>
                    <a:cxn ang="0">
                      <a:pos x="7" y="139"/>
                    </a:cxn>
                  </a:cxnLst>
                  <a:rect l="0" t="0" r="r" b="b"/>
                  <a:pathLst>
                    <a:path w="2161" h="457">
                      <a:moveTo>
                        <a:pt x="7" y="139"/>
                      </a:moveTo>
                      <a:cubicBezTo>
                        <a:pt x="13" y="175"/>
                        <a:pt x="59" y="234"/>
                        <a:pt x="89" y="266"/>
                      </a:cubicBezTo>
                      <a:cubicBezTo>
                        <a:pt x="119" y="298"/>
                        <a:pt x="143" y="327"/>
                        <a:pt x="187" y="333"/>
                      </a:cubicBezTo>
                      <a:cubicBezTo>
                        <a:pt x="231" y="339"/>
                        <a:pt x="289" y="312"/>
                        <a:pt x="351" y="303"/>
                      </a:cubicBezTo>
                      <a:cubicBezTo>
                        <a:pt x="413" y="294"/>
                        <a:pt x="478" y="288"/>
                        <a:pt x="561" y="281"/>
                      </a:cubicBezTo>
                      <a:cubicBezTo>
                        <a:pt x="644" y="274"/>
                        <a:pt x="751" y="263"/>
                        <a:pt x="852" y="259"/>
                      </a:cubicBezTo>
                      <a:cubicBezTo>
                        <a:pt x="953" y="255"/>
                        <a:pt x="1052" y="249"/>
                        <a:pt x="1167" y="259"/>
                      </a:cubicBezTo>
                      <a:cubicBezTo>
                        <a:pt x="1282" y="269"/>
                        <a:pt x="1443" y="294"/>
                        <a:pt x="1541" y="318"/>
                      </a:cubicBezTo>
                      <a:cubicBezTo>
                        <a:pt x="1639" y="342"/>
                        <a:pt x="1697" y="379"/>
                        <a:pt x="1758" y="401"/>
                      </a:cubicBezTo>
                      <a:cubicBezTo>
                        <a:pt x="1819" y="423"/>
                        <a:pt x="1858" y="449"/>
                        <a:pt x="1907" y="453"/>
                      </a:cubicBezTo>
                      <a:cubicBezTo>
                        <a:pt x="1956" y="457"/>
                        <a:pt x="2015" y="440"/>
                        <a:pt x="2049" y="423"/>
                      </a:cubicBezTo>
                      <a:cubicBezTo>
                        <a:pt x="2083" y="406"/>
                        <a:pt x="2099" y="377"/>
                        <a:pt x="2109" y="348"/>
                      </a:cubicBezTo>
                      <a:cubicBezTo>
                        <a:pt x="2119" y="319"/>
                        <a:pt x="2127" y="283"/>
                        <a:pt x="2109" y="251"/>
                      </a:cubicBezTo>
                      <a:cubicBezTo>
                        <a:pt x="2091" y="219"/>
                        <a:pt x="2161" y="191"/>
                        <a:pt x="2004" y="154"/>
                      </a:cubicBezTo>
                      <a:cubicBezTo>
                        <a:pt x="1847" y="117"/>
                        <a:pt x="1445" y="52"/>
                        <a:pt x="1167" y="27"/>
                      </a:cubicBezTo>
                      <a:cubicBezTo>
                        <a:pt x="889" y="2"/>
                        <a:pt x="522" y="0"/>
                        <a:pt x="336" y="4"/>
                      </a:cubicBezTo>
                      <a:cubicBezTo>
                        <a:pt x="150" y="8"/>
                        <a:pt x="104" y="27"/>
                        <a:pt x="52" y="49"/>
                      </a:cubicBezTo>
                      <a:cubicBezTo>
                        <a:pt x="0" y="71"/>
                        <a:pt x="1" y="103"/>
                        <a:pt x="7" y="13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65" y="1810"/>
                  <a:ext cx="2340" cy="586"/>
                </a:xfrm>
                <a:custGeom>
                  <a:avLst/>
                  <a:gdLst/>
                  <a:ahLst/>
                  <a:cxnLst>
                    <a:cxn ang="0">
                      <a:pos x="506" y="441"/>
                    </a:cxn>
                    <a:cxn ang="0">
                      <a:pos x="274" y="515"/>
                    </a:cxn>
                    <a:cxn ang="0">
                      <a:pos x="72" y="486"/>
                    </a:cxn>
                    <a:cxn ang="0">
                      <a:pos x="5" y="373"/>
                    </a:cxn>
                    <a:cxn ang="0">
                      <a:pos x="43" y="224"/>
                    </a:cxn>
                    <a:cxn ang="0">
                      <a:pos x="215" y="89"/>
                    </a:cxn>
                    <a:cxn ang="0">
                      <a:pos x="476" y="52"/>
                    </a:cxn>
                    <a:cxn ang="0">
                      <a:pos x="731" y="74"/>
                    </a:cxn>
                    <a:cxn ang="0">
                      <a:pos x="1090" y="37"/>
                    </a:cxn>
                    <a:cxn ang="0">
                      <a:pos x="1367" y="7"/>
                    </a:cxn>
                    <a:cxn ang="0">
                      <a:pos x="1778" y="7"/>
                    </a:cxn>
                    <a:cxn ang="0">
                      <a:pos x="2204" y="52"/>
                    </a:cxn>
                    <a:cxn ang="0">
                      <a:pos x="2287" y="111"/>
                    </a:cxn>
                    <a:cxn ang="0">
                      <a:pos x="2332" y="246"/>
                    </a:cxn>
                    <a:cxn ang="0">
                      <a:pos x="2339" y="373"/>
                    </a:cxn>
                    <a:cxn ang="0">
                      <a:pos x="2324" y="456"/>
                    </a:cxn>
                    <a:cxn ang="0">
                      <a:pos x="2339" y="538"/>
                    </a:cxn>
                    <a:cxn ang="0">
                      <a:pos x="2309" y="583"/>
                    </a:cxn>
                    <a:cxn ang="0">
                      <a:pos x="2234" y="553"/>
                    </a:cxn>
                    <a:cxn ang="0">
                      <a:pos x="2062" y="486"/>
                    </a:cxn>
                    <a:cxn ang="0">
                      <a:pos x="1778" y="448"/>
                    </a:cxn>
                    <a:cxn ang="0">
                      <a:pos x="1613" y="448"/>
                    </a:cxn>
                    <a:cxn ang="0">
                      <a:pos x="1329" y="418"/>
                    </a:cxn>
                    <a:cxn ang="0">
                      <a:pos x="1195" y="411"/>
                    </a:cxn>
                    <a:cxn ang="0">
                      <a:pos x="895" y="426"/>
                    </a:cxn>
                    <a:cxn ang="0">
                      <a:pos x="671" y="411"/>
                    </a:cxn>
                    <a:cxn ang="0">
                      <a:pos x="506" y="441"/>
                    </a:cxn>
                  </a:cxnLst>
                  <a:rect l="0" t="0" r="r" b="b"/>
                  <a:pathLst>
                    <a:path w="2341" h="585">
                      <a:moveTo>
                        <a:pt x="506" y="441"/>
                      </a:moveTo>
                      <a:cubicBezTo>
                        <a:pt x="440" y="458"/>
                        <a:pt x="346" y="507"/>
                        <a:pt x="274" y="515"/>
                      </a:cubicBezTo>
                      <a:cubicBezTo>
                        <a:pt x="202" y="523"/>
                        <a:pt x="117" y="510"/>
                        <a:pt x="72" y="486"/>
                      </a:cubicBezTo>
                      <a:cubicBezTo>
                        <a:pt x="27" y="462"/>
                        <a:pt x="10" y="417"/>
                        <a:pt x="5" y="373"/>
                      </a:cubicBezTo>
                      <a:cubicBezTo>
                        <a:pt x="0" y="329"/>
                        <a:pt x="8" y="271"/>
                        <a:pt x="43" y="224"/>
                      </a:cubicBezTo>
                      <a:cubicBezTo>
                        <a:pt x="78" y="177"/>
                        <a:pt x="143" y="118"/>
                        <a:pt x="215" y="89"/>
                      </a:cubicBezTo>
                      <a:cubicBezTo>
                        <a:pt x="287" y="60"/>
                        <a:pt x="390" y="55"/>
                        <a:pt x="476" y="52"/>
                      </a:cubicBezTo>
                      <a:cubicBezTo>
                        <a:pt x="562" y="49"/>
                        <a:pt x="629" y="77"/>
                        <a:pt x="731" y="74"/>
                      </a:cubicBezTo>
                      <a:cubicBezTo>
                        <a:pt x="833" y="71"/>
                        <a:pt x="984" y="48"/>
                        <a:pt x="1090" y="37"/>
                      </a:cubicBezTo>
                      <a:cubicBezTo>
                        <a:pt x="1196" y="26"/>
                        <a:pt x="1252" y="12"/>
                        <a:pt x="1367" y="7"/>
                      </a:cubicBezTo>
                      <a:cubicBezTo>
                        <a:pt x="1482" y="2"/>
                        <a:pt x="1639" y="0"/>
                        <a:pt x="1778" y="7"/>
                      </a:cubicBezTo>
                      <a:cubicBezTo>
                        <a:pt x="1917" y="14"/>
                        <a:pt x="2119" y="35"/>
                        <a:pt x="2204" y="52"/>
                      </a:cubicBezTo>
                      <a:cubicBezTo>
                        <a:pt x="2289" y="69"/>
                        <a:pt x="2266" y="79"/>
                        <a:pt x="2287" y="111"/>
                      </a:cubicBezTo>
                      <a:cubicBezTo>
                        <a:pt x="2308" y="143"/>
                        <a:pt x="2323" y="202"/>
                        <a:pt x="2332" y="246"/>
                      </a:cubicBezTo>
                      <a:cubicBezTo>
                        <a:pt x="2341" y="290"/>
                        <a:pt x="2340" y="338"/>
                        <a:pt x="2339" y="373"/>
                      </a:cubicBezTo>
                      <a:cubicBezTo>
                        <a:pt x="2338" y="408"/>
                        <a:pt x="2324" y="429"/>
                        <a:pt x="2324" y="456"/>
                      </a:cubicBezTo>
                      <a:cubicBezTo>
                        <a:pt x="2324" y="483"/>
                        <a:pt x="2341" y="517"/>
                        <a:pt x="2339" y="538"/>
                      </a:cubicBezTo>
                      <a:cubicBezTo>
                        <a:pt x="2337" y="559"/>
                        <a:pt x="2326" y="581"/>
                        <a:pt x="2309" y="583"/>
                      </a:cubicBezTo>
                      <a:cubicBezTo>
                        <a:pt x="2292" y="585"/>
                        <a:pt x="2275" y="569"/>
                        <a:pt x="2234" y="553"/>
                      </a:cubicBezTo>
                      <a:cubicBezTo>
                        <a:pt x="2193" y="537"/>
                        <a:pt x="2138" y="504"/>
                        <a:pt x="2062" y="486"/>
                      </a:cubicBezTo>
                      <a:cubicBezTo>
                        <a:pt x="1986" y="468"/>
                        <a:pt x="1853" y="454"/>
                        <a:pt x="1778" y="448"/>
                      </a:cubicBezTo>
                      <a:cubicBezTo>
                        <a:pt x="1703" y="442"/>
                        <a:pt x="1688" y="453"/>
                        <a:pt x="1613" y="448"/>
                      </a:cubicBezTo>
                      <a:cubicBezTo>
                        <a:pt x="1538" y="443"/>
                        <a:pt x="1399" y="424"/>
                        <a:pt x="1329" y="418"/>
                      </a:cubicBezTo>
                      <a:cubicBezTo>
                        <a:pt x="1259" y="412"/>
                        <a:pt x="1267" y="410"/>
                        <a:pt x="1195" y="411"/>
                      </a:cubicBezTo>
                      <a:cubicBezTo>
                        <a:pt x="1123" y="412"/>
                        <a:pt x="982" y="426"/>
                        <a:pt x="895" y="426"/>
                      </a:cubicBezTo>
                      <a:cubicBezTo>
                        <a:pt x="808" y="426"/>
                        <a:pt x="738" y="410"/>
                        <a:pt x="671" y="411"/>
                      </a:cubicBezTo>
                      <a:cubicBezTo>
                        <a:pt x="604" y="412"/>
                        <a:pt x="572" y="424"/>
                        <a:pt x="506" y="4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864" y="3173"/>
                <a:ext cx="898" cy="397"/>
              </a:xfrm>
              <a:custGeom>
                <a:avLst/>
                <a:gdLst/>
                <a:ahLst/>
                <a:cxnLst>
                  <a:cxn ang="0">
                    <a:pos x="247" y="397"/>
                  </a:cxn>
                  <a:cxn ang="0">
                    <a:pos x="239" y="269"/>
                  </a:cxn>
                  <a:cxn ang="0">
                    <a:pos x="142" y="307"/>
                  </a:cxn>
                  <a:cxn ang="0">
                    <a:pos x="0" y="299"/>
                  </a:cxn>
                  <a:cxn ang="0">
                    <a:pos x="120" y="262"/>
                  </a:cxn>
                  <a:cxn ang="0">
                    <a:pos x="224" y="202"/>
                  </a:cxn>
                  <a:cxn ang="0">
                    <a:pos x="209" y="67"/>
                  </a:cxn>
                  <a:cxn ang="0">
                    <a:pos x="232" y="0"/>
                  </a:cxn>
                  <a:cxn ang="0">
                    <a:pos x="292" y="90"/>
                  </a:cxn>
                  <a:cxn ang="0">
                    <a:pos x="314" y="187"/>
                  </a:cxn>
                  <a:cxn ang="0">
                    <a:pos x="486" y="135"/>
                  </a:cxn>
                  <a:cxn ang="0">
                    <a:pos x="651" y="112"/>
                  </a:cxn>
                  <a:cxn ang="0">
                    <a:pos x="898" y="82"/>
                  </a:cxn>
                  <a:cxn ang="0">
                    <a:pos x="748" y="150"/>
                  </a:cxn>
                  <a:cxn ang="0">
                    <a:pos x="464" y="187"/>
                  </a:cxn>
                  <a:cxn ang="0">
                    <a:pos x="314" y="232"/>
                  </a:cxn>
                  <a:cxn ang="0">
                    <a:pos x="322" y="374"/>
                  </a:cxn>
                  <a:cxn ang="0">
                    <a:pos x="247" y="397"/>
                  </a:cxn>
                </a:cxnLst>
                <a:rect l="0" t="0" r="r" b="b"/>
                <a:pathLst>
                  <a:path w="898" h="397">
                    <a:moveTo>
                      <a:pt x="247" y="397"/>
                    </a:moveTo>
                    <a:lnTo>
                      <a:pt x="239" y="269"/>
                    </a:lnTo>
                    <a:lnTo>
                      <a:pt x="142" y="307"/>
                    </a:lnTo>
                    <a:lnTo>
                      <a:pt x="0" y="299"/>
                    </a:lnTo>
                    <a:lnTo>
                      <a:pt x="120" y="262"/>
                    </a:lnTo>
                    <a:lnTo>
                      <a:pt x="224" y="202"/>
                    </a:lnTo>
                    <a:lnTo>
                      <a:pt x="209" y="67"/>
                    </a:lnTo>
                    <a:lnTo>
                      <a:pt x="232" y="0"/>
                    </a:lnTo>
                    <a:lnTo>
                      <a:pt x="292" y="90"/>
                    </a:lnTo>
                    <a:lnTo>
                      <a:pt x="314" y="187"/>
                    </a:lnTo>
                    <a:lnTo>
                      <a:pt x="486" y="135"/>
                    </a:lnTo>
                    <a:lnTo>
                      <a:pt x="651" y="112"/>
                    </a:lnTo>
                    <a:lnTo>
                      <a:pt x="898" y="82"/>
                    </a:lnTo>
                    <a:lnTo>
                      <a:pt x="748" y="150"/>
                    </a:lnTo>
                    <a:lnTo>
                      <a:pt x="464" y="187"/>
                    </a:lnTo>
                    <a:lnTo>
                      <a:pt x="314" y="232"/>
                    </a:lnTo>
                    <a:lnTo>
                      <a:pt x="322" y="374"/>
                    </a:lnTo>
                    <a:lnTo>
                      <a:pt x="247" y="39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352" y="3074"/>
                <a:ext cx="156" cy="338"/>
              </a:xfrm>
              <a:custGeom>
                <a:avLst/>
                <a:gdLst/>
                <a:ahLst/>
                <a:cxnLst>
                  <a:cxn ang="0">
                    <a:pos x="90" y="8"/>
                  </a:cxn>
                  <a:cxn ang="0">
                    <a:pos x="157" y="195"/>
                  </a:cxn>
                  <a:cxn ang="0">
                    <a:pos x="142" y="337"/>
                  </a:cxn>
                  <a:cxn ang="0">
                    <a:pos x="0" y="0"/>
                  </a:cxn>
                  <a:cxn ang="0">
                    <a:pos x="90" y="8"/>
                  </a:cxn>
                </a:cxnLst>
                <a:rect l="0" t="0" r="r" b="b"/>
                <a:pathLst>
                  <a:path w="157" h="337">
                    <a:moveTo>
                      <a:pt x="90" y="8"/>
                    </a:moveTo>
                    <a:lnTo>
                      <a:pt x="157" y="195"/>
                    </a:lnTo>
                    <a:lnTo>
                      <a:pt x="142" y="337"/>
                    </a:lnTo>
                    <a:lnTo>
                      <a:pt x="0" y="0"/>
                    </a:lnTo>
                    <a:lnTo>
                      <a:pt x="90" y="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3306" y="3127"/>
                <a:ext cx="809" cy="397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105" y="366"/>
                  </a:cxn>
                  <a:cxn ang="0">
                    <a:pos x="255" y="306"/>
                  </a:cxn>
                  <a:cxn ang="0">
                    <a:pos x="471" y="112"/>
                  </a:cxn>
                  <a:cxn ang="0">
                    <a:pos x="307" y="67"/>
                  </a:cxn>
                  <a:cxn ang="0">
                    <a:pos x="232" y="22"/>
                  </a:cxn>
                  <a:cxn ang="0">
                    <a:pos x="352" y="22"/>
                  </a:cxn>
                  <a:cxn ang="0">
                    <a:pos x="524" y="74"/>
                  </a:cxn>
                  <a:cxn ang="0">
                    <a:pos x="621" y="0"/>
                  </a:cxn>
                  <a:cxn ang="0">
                    <a:pos x="681" y="0"/>
                  </a:cxn>
                  <a:cxn ang="0">
                    <a:pos x="576" y="82"/>
                  </a:cxn>
                  <a:cxn ang="0">
                    <a:pos x="801" y="134"/>
                  </a:cxn>
                  <a:cxn ang="0">
                    <a:pos x="808" y="209"/>
                  </a:cxn>
                  <a:cxn ang="0">
                    <a:pos x="516" y="134"/>
                  </a:cxn>
                  <a:cxn ang="0">
                    <a:pos x="344" y="291"/>
                  </a:cxn>
                  <a:cxn ang="0">
                    <a:pos x="277" y="344"/>
                  </a:cxn>
                  <a:cxn ang="0">
                    <a:pos x="157" y="396"/>
                  </a:cxn>
                  <a:cxn ang="0">
                    <a:pos x="0" y="366"/>
                  </a:cxn>
                </a:cxnLst>
                <a:rect l="0" t="0" r="r" b="b"/>
                <a:pathLst>
                  <a:path w="808" h="396">
                    <a:moveTo>
                      <a:pt x="0" y="366"/>
                    </a:moveTo>
                    <a:lnTo>
                      <a:pt x="105" y="366"/>
                    </a:lnTo>
                    <a:lnTo>
                      <a:pt x="255" y="306"/>
                    </a:lnTo>
                    <a:lnTo>
                      <a:pt x="471" y="112"/>
                    </a:lnTo>
                    <a:lnTo>
                      <a:pt x="307" y="67"/>
                    </a:lnTo>
                    <a:lnTo>
                      <a:pt x="232" y="22"/>
                    </a:lnTo>
                    <a:lnTo>
                      <a:pt x="352" y="22"/>
                    </a:lnTo>
                    <a:lnTo>
                      <a:pt x="524" y="74"/>
                    </a:lnTo>
                    <a:lnTo>
                      <a:pt x="621" y="0"/>
                    </a:lnTo>
                    <a:lnTo>
                      <a:pt x="681" y="0"/>
                    </a:lnTo>
                    <a:lnTo>
                      <a:pt x="576" y="82"/>
                    </a:lnTo>
                    <a:lnTo>
                      <a:pt x="801" y="134"/>
                    </a:lnTo>
                    <a:lnTo>
                      <a:pt x="808" y="209"/>
                    </a:lnTo>
                    <a:lnTo>
                      <a:pt x="516" y="134"/>
                    </a:lnTo>
                    <a:lnTo>
                      <a:pt x="344" y="291"/>
                    </a:lnTo>
                    <a:lnTo>
                      <a:pt x="277" y="344"/>
                    </a:lnTo>
                    <a:lnTo>
                      <a:pt x="157" y="396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140335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3-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D9D7D-7303-47B9-8804-38D3645AC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4CAA129B-19C4-453D-9FA8-B61D1FB5E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950" y="547688"/>
            <a:ext cx="2147888" cy="5624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547688"/>
            <a:ext cx="6294437" cy="5624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EE7A935A-0BC3-4F1A-994A-70750A535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547688"/>
            <a:ext cx="8594725" cy="747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2057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91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81903DAB-6322-4C08-8E12-735A7533E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2007 Pearson Education Canada</a:t>
            </a:r>
          </a:p>
          <a:p>
            <a:pPr>
              <a:defRPr/>
            </a:pPr>
            <a:r>
              <a:rPr lang="en-US" dirty="0" err="1"/>
              <a:t>Shebib</a:t>
            </a:r>
            <a:r>
              <a:rPr lang="en-US" dirty="0"/>
              <a:t>, Choices: Interviewing and Counselling Skills for Canadians, 3/e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3- </a:t>
            </a:r>
            <a:fld id="{62AE4561-0F91-451E-931C-9D7833B73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2007 Pearson Education Canada</a:t>
            </a:r>
          </a:p>
          <a:p>
            <a:pPr>
              <a:defRPr/>
            </a:pPr>
            <a:r>
              <a:rPr lang="en-US" dirty="0" err="1"/>
              <a:t>Shebib</a:t>
            </a:r>
            <a:r>
              <a:rPr lang="en-US" dirty="0"/>
              <a:t>, Choices: Interviewing and Counselling Skills for Canadians, 3/e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3- </a:t>
            </a:r>
            <a:fld id="{07C35530-DB8A-49F2-87C4-46D76EE2A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2007 Pearson Education Canada</a:t>
            </a:r>
          </a:p>
          <a:p>
            <a:pPr>
              <a:defRPr/>
            </a:pPr>
            <a:r>
              <a:rPr lang="en-US" dirty="0" err="1"/>
              <a:t>Shebib</a:t>
            </a:r>
            <a:r>
              <a:rPr lang="en-US" dirty="0"/>
              <a:t>, Choices: Interviewing and Counselling Skills for Canadians, 3/e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15C520A5-D367-4805-98D9-7549A168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6E38F3E1-D63B-4FF9-AED0-C2E468E1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0E739CB9-1D66-4EDC-BA44-CB0B8E2D1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ABFE94F9-692D-4DD5-BC55-8672D34E0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D913C952-2398-4E25-A12F-8D689AFA5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Pearson Education Canada</a:t>
            </a:r>
          </a:p>
          <a:p>
            <a:pPr>
              <a:defRPr/>
            </a:pPr>
            <a:r>
              <a:rPr lang="en-US"/>
              <a:t>Shebib, Choices: Interviewing and Counselling Skills for Canadians, 3/e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 </a:t>
            </a:r>
            <a:fld id="{C40AD0B1-0E16-4058-A8F3-3B1039364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-23813" y="1763713"/>
            <a:ext cx="6899276" cy="171450"/>
          </a:xfrm>
          <a:custGeom>
            <a:avLst/>
            <a:gdLst/>
            <a:ahLst/>
            <a:cxnLst>
              <a:cxn ang="0">
                <a:pos x="3477" y="10"/>
              </a:cxn>
              <a:cxn ang="0">
                <a:pos x="4057" y="17"/>
              </a:cxn>
              <a:cxn ang="0">
                <a:pos x="4293" y="30"/>
              </a:cxn>
              <a:cxn ang="0">
                <a:pos x="4293" y="50"/>
              </a:cxn>
              <a:cxn ang="0">
                <a:pos x="4329" y="73"/>
              </a:cxn>
              <a:cxn ang="0">
                <a:pos x="4305" y="89"/>
              </a:cxn>
              <a:cxn ang="0">
                <a:pos x="4082" y="99"/>
              </a:cxn>
              <a:cxn ang="0">
                <a:pos x="3675" y="99"/>
              </a:cxn>
              <a:cxn ang="0">
                <a:pos x="3129" y="94"/>
              </a:cxn>
              <a:cxn ang="0">
                <a:pos x="2401" y="94"/>
              </a:cxn>
              <a:cxn ang="0">
                <a:pos x="1733" y="98"/>
              </a:cxn>
              <a:cxn ang="0">
                <a:pos x="657" y="102"/>
              </a:cxn>
              <a:cxn ang="0">
                <a:pos x="1" y="93"/>
              </a:cxn>
              <a:cxn ang="0">
                <a:pos x="0" y="13"/>
              </a:cxn>
              <a:cxn ang="0">
                <a:pos x="657" y="12"/>
              </a:cxn>
              <a:cxn ang="0">
                <a:pos x="1349" y="7"/>
              </a:cxn>
              <a:cxn ang="0">
                <a:pos x="2265" y="9"/>
              </a:cxn>
              <a:cxn ang="0">
                <a:pos x="2834" y="8"/>
              </a:cxn>
              <a:cxn ang="0">
                <a:pos x="3477" y="10"/>
              </a:cxn>
            </a:cxnLst>
            <a:rect l="0" t="0" r="r" b="b"/>
            <a:pathLst>
              <a:path w="4346" h="108">
                <a:moveTo>
                  <a:pt x="3477" y="10"/>
                </a:moveTo>
                <a:cubicBezTo>
                  <a:pt x="3680" y="12"/>
                  <a:pt x="3921" y="14"/>
                  <a:pt x="4057" y="17"/>
                </a:cubicBezTo>
                <a:cubicBezTo>
                  <a:pt x="4192" y="20"/>
                  <a:pt x="4253" y="24"/>
                  <a:pt x="4293" y="30"/>
                </a:cubicBezTo>
                <a:cubicBezTo>
                  <a:pt x="4333" y="36"/>
                  <a:pt x="4286" y="43"/>
                  <a:pt x="4293" y="50"/>
                </a:cubicBezTo>
                <a:cubicBezTo>
                  <a:pt x="4300" y="57"/>
                  <a:pt x="4328" y="67"/>
                  <a:pt x="4329" y="73"/>
                </a:cubicBezTo>
                <a:cubicBezTo>
                  <a:pt x="4331" y="80"/>
                  <a:pt x="4346" y="85"/>
                  <a:pt x="4305" y="89"/>
                </a:cubicBezTo>
                <a:cubicBezTo>
                  <a:pt x="4263" y="93"/>
                  <a:pt x="4186" y="97"/>
                  <a:pt x="4082" y="99"/>
                </a:cubicBezTo>
                <a:cubicBezTo>
                  <a:pt x="3977" y="100"/>
                  <a:pt x="3834" y="99"/>
                  <a:pt x="3675" y="99"/>
                </a:cubicBezTo>
                <a:cubicBezTo>
                  <a:pt x="3516" y="98"/>
                  <a:pt x="3341" y="95"/>
                  <a:pt x="3129" y="94"/>
                </a:cubicBezTo>
                <a:cubicBezTo>
                  <a:pt x="2918" y="93"/>
                  <a:pt x="2634" y="94"/>
                  <a:pt x="2401" y="94"/>
                </a:cubicBezTo>
                <a:cubicBezTo>
                  <a:pt x="2168" y="95"/>
                  <a:pt x="2024" y="97"/>
                  <a:pt x="1733" y="98"/>
                </a:cubicBezTo>
                <a:cubicBezTo>
                  <a:pt x="1442" y="99"/>
                  <a:pt x="946" y="103"/>
                  <a:pt x="657" y="102"/>
                </a:cubicBezTo>
                <a:cubicBezTo>
                  <a:pt x="368" y="101"/>
                  <a:pt x="110" y="108"/>
                  <a:pt x="1" y="93"/>
                </a:cubicBezTo>
                <a:lnTo>
                  <a:pt x="0" y="13"/>
                </a:lnTo>
                <a:cubicBezTo>
                  <a:pt x="109" y="0"/>
                  <a:pt x="432" y="13"/>
                  <a:pt x="657" y="12"/>
                </a:cubicBezTo>
                <a:cubicBezTo>
                  <a:pt x="882" y="11"/>
                  <a:pt x="1082" y="7"/>
                  <a:pt x="1349" y="7"/>
                </a:cubicBezTo>
                <a:cubicBezTo>
                  <a:pt x="1617" y="6"/>
                  <a:pt x="2017" y="8"/>
                  <a:pt x="2265" y="9"/>
                </a:cubicBezTo>
                <a:cubicBezTo>
                  <a:pt x="2513" y="9"/>
                  <a:pt x="2634" y="9"/>
                  <a:pt x="2834" y="8"/>
                </a:cubicBezTo>
                <a:cubicBezTo>
                  <a:pt x="3034" y="9"/>
                  <a:pt x="3273" y="9"/>
                  <a:pt x="3477" y="1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198438" y="152400"/>
            <a:ext cx="715962" cy="6400800"/>
          </a:xfrm>
          <a:custGeom>
            <a:avLst/>
            <a:gdLst/>
            <a:ahLst/>
            <a:cxnLst>
              <a:cxn ang="0">
                <a:pos x="86" y="3201"/>
              </a:cxn>
              <a:cxn ang="0">
                <a:pos x="79" y="2730"/>
              </a:cxn>
              <a:cxn ang="0">
                <a:pos x="64" y="2109"/>
              </a:cxn>
              <a:cxn ang="0">
                <a:pos x="101" y="1765"/>
              </a:cxn>
              <a:cxn ang="0">
                <a:pos x="79" y="1137"/>
              </a:cxn>
              <a:cxn ang="0">
                <a:pos x="34" y="651"/>
              </a:cxn>
              <a:cxn ang="0">
                <a:pos x="19" y="284"/>
              </a:cxn>
              <a:cxn ang="0">
                <a:pos x="49" y="45"/>
              </a:cxn>
              <a:cxn ang="0">
                <a:pos x="123" y="15"/>
              </a:cxn>
              <a:cxn ang="0">
                <a:pos x="243" y="37"/>
              </a:cxn>
              <a:cxn ang="0">
                <a:pos x="355" y="15"/>
              </a:cxn>
              <a:cxn ang="0">
                <a:pos x="512" y="7"/>
              </a:cxn>
              <a:cxn ang="0">
                <a:pos x="707" y="60"/>
              </a:cxn>
              <a:cxn ang="0">
                <a:pos x="797" y="142"/>
              </a:cxn>
              <a:cxn ang="0">
                <a:pos x="789" y="321"/>
              </a:cxn>
              <a:cxn ang="0">
                <a:pos x="804" y="658"/>
              </a:cxn>
              <a:cxn ang="0">
                <a:pos x="849" y="1047"/>
              </a:cxn>
              <a:cxn ang="0">
                <a:pos x="834" y="1586"/>
              </a:cxn>
              <a:cxn ang="0">
                <a:pos x="812" y="2199"/>
              </a:cxn>
              <a:cxn ang="0">
                <a:pos x="879" y="2812"/>
              </a:cxn>
              <a:cxn ang="0">
                <a:pos x="834" y="3329"/>
              </a:cxn>
              <a:cxn ang="0">
                <a:pos x="842" y="3957"/>
              </a:cxn>
              <a:cxn ang="0">
                <a:pos x="797" y="4054"/>
              </a:cxn>
              <a:cxn ang="0">
                <a:pos x="625" y="4084"/>
              </a:cxn>
              <a:cxn ang="0">
                <a:pos x="430" y="4039"/>
              </a:cxn>
              <a:cxn ang="0">
                <a:pos x="251" y="4069"/>
              </a:cxn>
              <a:cxn ang="0">
                <a:pos x="123" y="4114"/>
              </a:cxn>
              <a:cxn ang="0">
                <a:pos x="19" y="4062"/>
              </a:cxn>
              <a:cxn ang="0">
                <a:pos x="11" y="3875"/>
              </a:cxn>
              <a:cxn ang="0">
                <a:pos x="64" y="3598"/>
              </a:cxn>
              <a:cxn ang="0">
                <a:pos x="86" y="3201"/>
              </a:cxn>
            </a:cxnLst>
            <a:rect l="0" t="0" r="r" b="b"/>
            <a:pathLst>
              <a:path w="883" h="4115">
                <a:moveTo>
                  <a:pt x="86" y="3201"/>
                </a:moveTo>
                <a:cubicBezTo>
                  <a:pt x="89" y="3056"/>
                  <a:pt x="83" y="2912"/>
                  <a:pt x="79" y="2730"/>
                </a:cubicBezTo>
                <a:cubicBezTo>
                  <a:pt x="75" y="2548"/>
                  <a:pt x="60" y="2270"/>
                  <a:pt x="64" y="2109"/>
                </a:cubicBezTo>
                <a:cubicBezTo>
                  <a:pt x="68" y="1948"/>
                  <a:pt x="99" y="1927"/>
                  <a:pt x="101" y="1765"/>
                </a:cubicBezTo>
                <a:cubicBezTo>
                  <a:pt x="103" y="1603"/>
                  <a:pt x="90" y="1323"/>
                  <a:pt x="79" y="1137"/>
                </a:cubicBezTo>
                <a:cubicBezTo>
                  <a:pt x="68" y="951"/>
                  <a:pt x="44" y="793"/>
                  <a:pt x="34" y="651"/>
                </a:cubicBezTo>
                <a:cubicBezTo>
                  <a:pt x="24" y="509"/>
                  <a:pt x="17" y="385"/>
                  <a:pt x="19" y="284"/>
                </a:cubicBezTo>
                <a:cubicBezTo>
                  <a:pt x="21" y="183"/>
                  <a:pt x="32" y="90"/>
                  <a:pt x="49" y="45"/>
                </a:cubicBezTo>
                <a:cubicBezTo>
                  <a:pt x="66" y="0"/>
                  <a:pt x="91" y="16"/>
                  <a:pt x="123" y="15"/>
                </a:cubicBezTo>
                <a:cubicBezTo>
                  <a:pt x="155" y="14"/>
                  <a:pt x="204" y="37"/>
                  <a:pt x="243" y="37"/>
                </a:cubicBezTo>
                <a:cubicBezTo>
                  <a:pt x="282" y="37"/>
                  <a:pt x="310" y="20"/>
                  <a:pt x="355" y="15"/>
                </a:cubicBezTo>
                <a:cubicBezTo>
                  <a:pt x="400" y="10"/>
                  <a:pt x="453" y="0"/>
                  <a:pt x="512" y="7"/>
                </a:cubicBezTo>
                <a:cubicBezTo>
                  <a:pt x="571" y="14"/>
                  <a:pt x="659" y="37"/>
                  <a:pt x="707" y="60"/>
                </a:cubicBezTo>
                <a:cubicBezTo>
                  <a:pt x="755" y="83"/>
                  <a:pt x="783" y="99"/>
                  <a:pt x="797" y="142"/>
                </a:cubicBezTo>
                <a:cubicBezTo>
                  <a:pt x="811" y="185"/>
                  <a:pt x="788" y="235"/>
                  <a:pt x="789" y="321"/>
                </a:cubicBezTo>
                <a:cubicBezTo>
                  <a:pt x="790" y="407"/>
                  <a:pt x="794" y="537"/>
                  <a:pt x="804" y="658"/>
                </a:cubicBezTo>
                <a:cubicBezTo>
                  <a:pt x="814" y="779"/>
                  <a:pt x="844" y="892"/>
                  <a:pt x="849" y="1047"/>
                </a:cubicBezTo>
                <a:cubicBezTo>
                  <a:pt x="854" y="1202"/>
                  <a:pt x="840" y="1394"/>
                  <a:pt x="834" y="1586"/>
                </a:cubicBezTo>
                <a:cubicBezTo>
                  <a:pt x="828" y="1778"/>
                  <a:pt x="805" y="1995"/>
                  <a:pt x="812" y="2199"/>
                </a:cubicBezTo>
                <a:cubicBezTo>
                  <a:pt x="819" y="2403"/>
                  <a:pt x="875" y="2624"/>
                  <a:pt x="879" y="2812"/>
                </a:cubicBezTo>
                <a:cubicBezTo>
                  <a:pt x="883" y="3000"/>
                  <a:pt x="840" y="3138"/>
                  <a:pt x="834" y="3329"/>
                </a:cubicBezTo>
                <a:cubicBezTo>
                  <a:pt x="828" y="3520"/>
                  <a:pt x="848" y="3836"/>
                  <a:pt x="842" y="3957"/>
                </a:cubicBezTo>
                <a:cubicBezTo>
                  <a:pt x="836" y="4078"/>
                  <a:pt x="833" y="4033"/>
                  <a:pt x="797" y="4054"/>
                </a:cubicBezTo>
                <a:cubicBezTo>
                  <a:pt x="761" y="4075"/>
                  <a:pt x="686" y="4086"/>
                  <a:pt x="625" y="4084"/>
                </a:cubicBezTo>
                <a:cubicBezTo>
                  <a:pt x="564" y="4082"/>
                  <a:pt x="492" y="4041"/>
                  <a:pt x="430" y="4039"/>
                </a:cubicBezTo>
                <a:cubicBezTo>
                  <a:pt x="368" y="4037"/>
                  <a:pt x="302" y="4057"/>
                  <a:pt x="251" y="4069"/>
                </a:cubicBezTo>
                <a:cubicBezTo>
                  <a:pt x="200" y="4081"/>
                  <a:pt x="162" y="4115"/>
                  <a:pt x="123" y="4114"/>
                </a:cubicBezTo>
                <a:cubicBezTo>
                  <a:pt x="84" y="4113"/>
                  <a:pt x="38" y="4102"/>
                  <a:pt x="19" y="4062"/>
                </a:cubicBezTo>
                <a:cubicBezTo>
                  <a:pt x="0" y="4022"/>
                  <a:pt x="3" y="3952"/>
                  <a:pt x="11" y="3875"/>
                </a:cubicBezTo>
                <a:cubicBezTo>
                  <a:pt x="19" y="3798"/>
                  <a:pt x="51" y="3710"/>
                  <a:pt x="64" y="3598"/>
                </a:cubicBezTo>
                <a:cubicBezTo>
                  <a:pt x="77" y="3486"/>
                  <a:pt x="83" y="3346"/>
                  <a:pt x="86" y="3201"/>
                </a:cubicBezTo>
                <a:close/>
              </a:path>
            </a:pathLst>
          </a:custGeom>
          <a:solidFill>
            <a:schemeClr val="hlink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0" name="Freeform 4"/>
          <p:cNvSpPr>
            <a:spLocks/>
          </p:cNvSpPr>
          <p:nvPr/>
        </p:nvSpPr>
        <p:spPr bwMode="invGray">
          <a:xfrm>
            <a:off x="323850" y="1157288"/>
            <a:ext cx="152400" cy="914400"/>
          </a:xfrm>
          <a:custGeom>
            <a:avLst/>
            <a:gdLst/>
            <a:ahLst/>
            <a:cxnLst>
              <a:cxn ang="0">
                <a:pos x="92" y="0"/>
              </a:cxn>
              <a:cxn ang="0">
                <a:pos x="81" y="170"/>
              </a:cxn>
              <a:cxn ang="0">
                <a:pos x="51" y="362"/>
              </a:cxn>
              <a:cxn ang="0">
                <a:pos x="74" y="539"/>
              </a:cxn>
              <a:cxn ang="0">
                <a:pos x="88" y="709"/>
              </a:cxn>
              <a:cxn ang="0">
                <a:pos x="110" y="842"/>
              </a:cxn>
              <a:cxn ang="0">
                <a:pos x="81" y="768"/>
              </a:cxn>
              <a:cxn ang="0">
                <a:pos x="59" y="716"/>
              </a:cxn>
              <a:cxn ang="0">
                <a:pos x="29" y="598"/>
              </a:cxn>
              <a:cxn ang="0">
                <a:pos x="0" y="414"/>
              </a:cxn>
              <a:cxn ang="0">
                <a:pos x="22" y="251"/>
              </a:cxn>
              <a:cxn ang="0">
                <a:pos x="51" y="81"/>
              </a:cxn>
              <a:cxn ang="0">
                <a:pos x="92" y="0"/>
              </a:cxn>
            </a:cxnLst>
            <a:rect l="0" t="0" r="r" b="b"/>
            <a:pathLst>
              <a:path w="110" h="842">
                <a:moveTo>
                  <a:pt x="92" y="0"/>
                </a:moveTo>
                <a:lnTo>
                  <a:pt x="81" y="170"/>
                </a:lnTo>
                <a:lnTo>
                  <a:pt x="51" y="362"/>
                </a:lnTo>
                <a:lnTo>
                  <a:pt x="74" y="539"/>
                </a:lnTo>
                <a:lnTo>
                  <a:pt x="88" y="709"/>
                </a:lnTo>
                <a:lnTo>
                  <a:pt x="110" y="842"/>
                </a:lnTo>
                <a:lnTo>
                  <a:pt x="81" y="768"/>
                </a:lnTo>
                <a:lnTo>
                  <a:pt x="59" y="716"/>
                </a:lnTo>
                <a:lnTo>
                  <a:pt x="29" y="598"/>
                </a:lnTo>
                <a:lnTo>
                  <a:pt x="0" y="414"/>
                </a:lnTo>
                <a:lnTo>
                  <a:pt x="22" y="251"/>
                </a:lnTo>
                <a:lnTo>
                  <a:pt x="51" y="81"/>
                </a:lnTo>
                <a:lnTo>
                  <a:pt x="92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547688"/>
            <a:ext cx="85947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248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Copyright © 2007 Pearson Education Canada</a:t>
            </a:r>
          </a:p>
          <a:p>
            <a:pPr>
              <a:defRPr/>
            </a:pPr>
            <a:r>
              <a:rPr lang="en-US" dirty="0" err="1"/>
              <a:t>Shebib</a:t>
            </a:r>
            <a:r>
              <a:rPr lang="en-US" dirty="0"/>
              <a:t>, Choices: Interviewing and Counselling Skills for Canadians, 3/e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dirty="0"/>
              <a:t>3- </a:t>
            </a:r>
            <a:fld id="{842BCCB7-3092-4B36-82D0-B9ABAD29F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71688"/>
            <a:ext cx="7772400" cy="747712"/>
          </a:xfrm>
        </p:spPr>
        <p:txBody>
          <a:bodyPr/>
          <a:lstStyle/>
          <a:p>
            <a:pPr eaLnBrk="1" hangingPunct="1"/>
            <a:r>
              <a:rPr lang="en-US" b="1" dirty="0" smtClean="0"/>
              <a:t>Chapter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08025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Setting the Climate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615950"/>
            <a:ext cx="8594725" cy="609600"/>
          </a:xfrm>
        </p:spPr>
        <p:txBody>
          <a:bodyPr/>
          <a:lstStyle/>
          <a:p>
            <a:pPr algn="ctr" eaLnBrk="1" hangingPunct="1">
              <a:buFont typeface="WP IconicSymbolsA"/>
              <a:buNone/>
            </a:pPr>
            <a:r>
              <a:rPr lang="en-US" sz="3400" b="1" dirty="0" smtClean="0"/>
              <a:t>The importance of the CLIMATE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a learning environment, climate takes into consideration:</a:t>
            </a:r>
          </a:p>
          <a:p>
            <a:pPr eaLnBrk="1" hangingPunct="1">
              <a:buFontTx/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●	the atmosphere and mood in the room (includes the values and attitudes of the   students and the teacher)</a:t>
            </a:r>
          </a:p>
          <a:p>
            <a:pPr eaLnBrk="1" hangingPunct="1">
              <a:buFontTx/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 important to remember that a prevailing mood or tone will exist in any gathering of people – a climate is present whether we create it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●The climate has a profound impact on learning</a:t>
            </a:r>
          </a:p>
          <a:p>
            <a:pPr>
              <a:buNone/>
            </a:pPr>
            <a:r>
              <a:rPr lang="en-US" dirty="0" smtClean="0"/>
              <a:t>	* doing things out of fear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* since the climate will develop in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every group, it is best to foster the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   climate you want rather than leave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it to chance.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567601"/>
            <a:ext cx="8594725" cy="707886"/>
          </a:xfrm>
        </p:spPr>
        <p:txBody>
          <a:bodyPr/>
          <a:lstStyle/>
          <a:p>
            <a:pPr algn="ctr"/>
            <a:r>
              <a:rPr lang="en-US" sz="4000" b="1" dirty="0" smtClean="0"/>
              <a:t>Five different types of Climates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Challenging</a:t>
            </a:r>
          </a:p>
          <a:p>
            <a:pPr marL="514350" indent="-514350">
              <a:buAutoNum type="arabicParenR"/>
            </a:pPr>
            <a:r>
              <a:rPr lang="en-US" dirty="0" smtClean="0"/>
              <a:t>Supportive</a:t>
            </a:r>
          </a:p>
          <a:p>
            <a:pPr marL="514350" indent="-514350">
              <a:buAutoNum type="arabicParenR"/>
            </a:pPr>
            <a:r>
              <a:rPr lang="en-US" dirty="0" smtClean="0"/>
              <a:t>Performing</a:t>
            </a:r>
          </a:p>
          <a:p>
            <a:pPr marL="514350" indent="-514350">
              <a:buAutoNum type="arabicParenR"/>
            </a:pPr>
            <a:r>
              <a:rPr lang="en-US" dirty="0" smtClean="0"/>
              <a:t>Collaborative</a:t>
            </a:r>
          </a:p>
          <a:p>
            <a:pPr marL="514350" indent="-514350">
              <a:buAutoNum type="arabicParenR"/>
            </a:pPr>
            <a:r>
              <a:rPr lang="en-US" dirty="0" smtClean="0"/>
              <a:t>Reflective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to Ask…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most helpful learning climate </a:t>
            </a:r>
            <a:r>
              <a:rPr lang="en-US" smtClean="0"/>
              <a:t>for the </a:t>
            </a:r>
            <a:r>
              <a:rPr lang="en-US" dirty="0" smtClean="0"/>
              <a:t>particular group you are working with?</a:t>
            </a:r>
          </a:p>
          <a:p>
            <a:r>
              <a:rPr lang="en-US" dirty="0" smtClean="0"/>
              <a:t>What is your own style?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b="1" i="1" dirty="0" smtClean="0"/>
              <a:t>*Our personality will determine the type of climate we will be more effective in</a:t>
            </a:r>
            <a:endParaRPr lang="en-US" sz="2800" b="1" i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esture">
  <a:themeElements>
    <a:clrScheme name="Gestur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Gestur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Gestur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2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737300"/>
        </a:accent6>
        <a:hlink>
          <a:srgbClr val="CDCD2B"/>
        </a:hlink>
        <a:folHlink>
          <a:srgbClr val="ECA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ture 3">
        <a:dk1>
          <a:srgbClr val="000000"/>
        </a:dk1>
        <a:lt1>
          <a:srgbClr val="FFFFFF"/>
        </a:lt1>
        <a:dk2>
          <a:srgbClr val="333333"/>
        </a:dk2>
        <a:lt2>
          <a:srgbClr val="333333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77777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Designs\Gesture.pot</Template>
  <TotalTime>1796</TotalTime>
  <Words>67</Words>
  <Application>Microsoft Office PowerPoint</Application>
  <PresentationFormat>Overhead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Comic Sans MS</vt:lpstr>
      <vt:lpstr>Times New Roman</vt:lpstr>
      <vt:lpstr>WP IconicSymbolsA</vt:lpstr>
      <vt:lpstr>Gesture</vt:lpstr>
      <vt:lpstr>Chapter 2</vt:lpstr>
      <vt:lpstr>The importance of the CLIMATE</vt:lpstr>
      <vt:lpstr>PowerPoint Presentation</vt:lpstr>
      <vt:lpstr>Five different types of Climates</vt:lpstr>
      <vt:lpstr>Questions to Ask…</vt:lpstr>
    </vt:vector>
  </TitlesOfParts>
  <Company>Douglas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Supervisory Process</dc:title>
  <dc:creator>Douglas College</dc:creator>
  <cp:lastModifiedBy>Baxter, Karla (NBCC - Saint John)</cp:lastModifiedBy>
  <cp:revision>96</cp:revision>
  <dcterms:created xsi:type="dcterms:W3CDTF">2001-11-21T23:48:29Z</dcterms:created>
  <dcterms:modified xsi:type="dcterms:W3CDTF">2018-07-02T14:04:30Z</dcterms:modified>
</cp:coreProperties>
</file>