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4919" autoAdjust="0"/>
  </p:normalViewPr>
  <p:slideViewPr>
    <p:cSldViewPr snapToGrid="0">
      <p:cViewPr varScale="1">
        <p:scale>
          <a:sx n="47" d="100"/>
          <a:sy n="47" d="100"/>
        </p:scale>
        <p:origin x="162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875F9-BD7D-4EE5-AF6D-8E447EE08C01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491D8-AF6B-4106-82A0-B09EEBB29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spent a lot of time talking about learning styles, Universal Design for Learning, Psychological Types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read an article that seem to counter all of what we learned last week.  Debated and discussed it.</a:t>
            </a:r>
          </a:p>
          <a:p>
            <a:pPr marL="171450" indent="-171450">
              <a:buFontTx/>
              <a:buChar char="-"/>
            </a:pPr>
            <a:r>
              <a:rPr lang="en-US" dirty="0"/>
              <a:t>watched some videos and started to develop an entire course around this all over again… we had to stop. We are only doing an opening. </a:t>
            </a:r>
          </a:p>
          <a:p>
            <a:pPr marL="0" indent="0">
              <a:buFontTx/>
              <a:buNone/>
            </a:pPr>
            <a:r>
              <a:rPr lang="en-US" b="1" dirty="0"/>
              <a:t>However, all good discussion and we’re hoping for more this morning.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91D8-AF6B-4106-82A0-B09EEBB29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5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91D8-AF6B-4106-82A0-B09EEBB29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Nancy</a:t>
            </a:r>
            <a:r>
              <a:rPr lang="en-US" dirty="0"/>
              <a:t> –it </a:t>
            </a:r>
            <a:r>
              <a:rPr lang="en-US" b="1" i="1" u="sng" dirty="0"/>
              <a:t>HAD</a:t>
            </a:r>
            <a:r>
              <a:rPr lang="en-US" dirty="0"/>
              <a:t> to be a number.  And stopped.</a:t>
            </a:r>
          </a:p>
          <a:p>
            <a:r>
              <a:rPr lang="en-US" b="1" dirty="0"/>
              <a:t>Jason </a:t>
            </a:r>
            <a:r>
              <a:rPr lang="en-US" dirty="0"/>
              <a:t>–</a:t>
            </a:r>
            <a:r>
              <a:rPr lang="en-US" b="1" i="1" u="sng" dirty="0"/>
              <a:t>wasn’t enough information </a:t>
            </a:r>
            <a:r>
              <a:rPr lang="en-US" dirty="0"/>
              <a:t>and the visual was an </a:t>
            </a:r>
            <a:r>
              <a:rPr lang="en-US" b="1" i="1" u="sng" dirty="0"/>
              <a:t>unfair representation </a:t>
            </a:r>
            <a:r>
              <a:rPr lang="en-US" dirty="0"/>
              <a:t>of the question.</a:t>
            </a:r>
          </a:p>
          <a:p>
            <a:r>
              <a:rPr lang="en-US" b="1" dirty="0"/>
              <a:t>Toby </a:t>
            </a:r>
            <a:r>
              <a:rPr lang="en-US" dirty="0"/>
              <a:t>– Read the question but “remembered’ the question incorrectly.  Included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491D8-AF6B-4106-82A0-B09EEBB29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F263-44FD-408E-9336-ED9ACE127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400B-01E1-4C2A-B5A0-D6BB7A04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DF91-4C15-452E-8879-771D357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102F-3E32-476D-B5F3-2BCA75BC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47D7F-1905-43D3-9713-F97F7E93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3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2816-F634-4B1A-8633-C79AA6A4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299C-AC2C-4C84-83F9-E45799CFE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B125-CF87-4BC0-9E80-B28C590E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4E8E-F913-4816-B335-E28187A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F26D4-D2A0-4FA7-8970-49F9F258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E7EAE-3326-41BA-A626-30FE27A5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84A65-C507-42FD-98CD-C69FC57A5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5A61-F586-4E84-9125-8BBAC00A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8842-89D6-4910-9057-889CA0D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93E7-FE1B-4CAD-8575-935FD7DE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5524-052A-4231-BC80-646BFD08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A571-2F60-48C6-A400-79BE408C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6ABC-68C4-4B8C-86ED-3318A3FA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71CD-C502-447D-9250-02901632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F9B7-14B0-4F6A-8136-970AC3EF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29BB-5E7E-465D-AC03-1E071834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E831-8C74-4CF8-9DAF-A0A5F278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415C-5214-40B5-BE41-3E5C1F73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7DA8E-43BD-46D3-ADA9-03BCCE16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1CD1-32FC-4D65-99BB-ED12BCA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ECCA-5EE9-4613-AB8A-31F5A5F5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587F-A8EE-4112-94DD-C668D9ADA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92B0C-8136-4809-AA96-81936AC9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A6007-BE26-437F-8D27-CC83EE9C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E5B1C-FFD1-4B66-BEE3-D0F5CDE4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AD112-D68F-40B1-AE37-9BE965B8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B5E-99FC-440F-A7F1-0FDF0534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28C01-B899-4191-87D9-343D7592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6B969-DC0D-4B63-8216-32595188A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2866C-B51D-4DBF-A7D9-798010B30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767F8-4DE0-4EE8-B9DC-32B6E5C4B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0AB14-C2FC-4736-9732-3B3CB7AA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8FFA4-6BDA-455F-9251-437B27AF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F2EE0-D5F4-4F49-AD95-071BD1D1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A33D-BD50-4E73-8502-6C13803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ACF89-53D2-4D41-ACBE-EFC38CD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3F0E6-84A0-40C5-971F-B97117A5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15DFB-5646-4474-9C71-310E39EE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79260-EFC2-4C78-B2F6-76ED115B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BE58B-810D-457D-A863-8984A27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314B2-210C-49C4-BC69-B5DD2DF4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3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0DF-F41C-4FBA-829B-3657DEE2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A55F-1FA2-4BC6-90CE-D6EDED01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CCA32-2D60-4391-90A4-AD68A6F13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DB58-B808-4253-B2F7-F15E1AB8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578B7-1CC3-4407-873A-999456B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E046-2C33-4943-8291-7E13EEC3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0C3-80EF-483A-9A46-887FFA89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EC165-1F26-4BA3-97BA-438DAE7D0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96EA-C0C3-474F-8B93-741D37620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2DBE5-DA9A-4B95-B190-1B2791C0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5CF1-8310-44ED-A189-AB12BC0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D8F88-E3AE-43AE-B38F-DABBA635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75097-E0C1-4349-82FB-C68C1E83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1DF9-E824-4FCE-B968-10A34518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40DE-52FD-47F9-B4A2-7C74165F2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008A-93BD-4415-9312-9AD58E2AB5FD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9BBD-B0F1-402F-9E8A-B141E2192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4BD62-392C-4F13-8FC9-581C2930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090D6-0F2A-403F-A73E-EA76D296F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5A91E2-8093-49B0-98C6-A4B5E0251C28}"/>
              </a:ext>
            </a:extLst>
          </p:cNvPr>
          <p:cNvSpPr txBox="1"/>
          <p:nvPr/>
        </p:nvSpPr>
        <p:spPr>
          <a:xfrm>
            <a:off x="4472927" y="2808059"/>
            <a:ext cx="32461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Let’s Do This!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E58A3-20AC-4D22-BEC9-3FF90B654C47}"/>
              </a:ext>
            </a:extLst>
          </p:cNvPr>
          <p:cNvSpPr txBox="1"/>
          <p:nvPr/>
        </p:nvSpPr>
        <p:spPr>
          <a:xfrm>
            <a:off x="9564786" y="5709262"/>
            <a:ext cx="1718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Toby, Nancy, Jason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ADDBA-9120-46E6-936E-00EE236C3AB6}"/>
              </a:ext>
            </a:extLst>
          </p:cNvPr>
          <p:cNvSpPr txBox="1"/>
          <p:nvPr/>
        </p:nvSpPr>
        <p:spPr>
          <a:xfrm>
            <a:off x="908858" y="5709262"/>
            <a:ext cx="1266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July 24, 2018</a:t>
            </a:r>
          </a:p>
        </p:txBody>
      </p:sp>
    </p:spTree>
    <p:extLst>
      <p:ext uri="{BB962C8B-B14F-4D97-AF65-F5344CB8AC3E}">
        <p14:creationId xmlns:p14="http://schemas.microsoft.com/office/powerpoint/2010/main" val="324779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72F78-E420-483A-AD1E-086C7556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171" y="1333916"/>
            <a:ext cx="7230313" cy="41350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B42F08-65D5-461B-AF61-3ACE2D8A8177}"/>
              </a:ext>
            </a:extLst>
          </p:cNvPr>
          <p:cNvSpPr/>
          <p:nvPr/>
        </p:nvSpPr>
        <p:spPr>
          <a:xfrm>
            <a:off x="2666441" y="4602440"/>
            <a:ext cx="3052293" cy="70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ECE2F-13A9-4B50-B59D-F1838033C4B7}"/>
              </a:ext>
            </a:extLst>
          </p:cNvPr>
          <p:cNvSpPr/>
          <p:nvPr/>
        </p:nvSpPr>
        <p:spPr>
          <a:xfrm>
            <a:off x="7329056" y="4567900"/>
            <a:ext cx="1603652" cy="704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3DBD1-936E-4C9B-9446-8CDBCB2CE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986" y="3531002"/>
            <a:ext cx="1489163" cy="70471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798EEF-7522-4678-9B86-48DF147FD046}"/>
              </a:ext>
            </a:extLst>
          </p:cNvPr>
          <p:cNvSpPr/>
          <p:nvPr/>
        </p:nvSpPr>
        <p:spPr>
          <a:xfrm>
            <a:off x="2574374" y="2317054"/>
            <a:ext cx="2137044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F65337-A2AC-45EB-9072-CE9211F1A809}"/>
              </a:ext>
            </a:extLst>
          </p:cNvPr>
          <p:cNvSpPr/>
          <p:nvPr/>
        </p:nvSpPr>
        <p:spPr>
          <a:xfrm>
            <a:off x="4776787" y="2311448"/>
            <a:ext cx="2459867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2A3F0-2C28-4007-90FE-8A15FD7303A2}"/>
              </a:ext>
            </a:extLst>
          </p:cNvPr>
          <p:cNvSpPr/>
          <p:nvPr/>
        </p:nvSpPr>
        <p:spPr>
          <a:xfrm>
            <a:off x="7294880" y="2311448"/>
            <a:ext cx="2149158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93BC4-F361-4FD5-9432-3824CAC2AA3A}"/>
              </a:ext>
            </a:extLst>
          </p:cNvPr>
          <p:cNvSpPr/>
          <p:nvPr/>
        </p:nvSpPr>
        <p:spPr>
          <a:xfrm>
            <a:off x="2574374" y="4350542"/>
            <a:ext cx="2138897" cy="115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6C87D-914F-4F1D-A33E-51C55792A9BC}"/>
              </a:ext>
            </a:extLst>
          </p:cNvPr>
          <p:cNvSpPr/>
          <p:nvPr/>
        </p:nvSpPr>
        <p:spPr>
          <a:xfrm>
            <a:off x="4776788" y="4350542"/>
            <a:ext cx="2455104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E41A48-828E-4427-B93C-A7B038791ED8}"/>
              </a:ext>
            </a:extLst>
          </p:cNvPr>
          <p:cNvSpPr/>
          <p:nvPr/>
        </p:nvSpPr>
        <p:spPr>
          <a:xfrm>
            <a:off x="7299642" y="4331958"/>
            <a:ext cx="2218214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B2C12-5535-4592-BC3E-A3DD8858DC46}"/>
              </a:ext>
            </a:extLst>
          </p:cNvPr>
          <p:cNvSpPr/>
          <p:nvPr/>
        </p:nvSpPr>
        <p:spPr>
          <a:xfrm>
            <a:off x="7294879" y="3321703"/>
            <a:ext cx="2149157" cy="139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AC304-931B-4AC4-8DB9-5262A5920A71}"/>
              </a:ext>
            </a:extLst>
          </p:cNvPr>
          <p:cNvSpPr/>
          <p:nvPr/>
        </p:nvSpPr>
        <p:spPr>
          <a:xfrm>
            <a:off x="9404993" y="2311448"/>
            <a:ext cx="176852" cy="2203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B5BA83-560F-4828-8253-F28C7FBC4DA2}"/>
              </a:ext>
            </a:extLst>
          </p:cNvPr>
          <p:cNvSpPr/>
          <p:nvPr/>
        </p:nvSpPr>
        <p:spPr>
          <a:xfrm>
            <a:off x="2503160" y="1440894"/>
            <a:ext cx="7078685" cy="786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mg.diply.com/article-images/a/170af5af-e902-4987-98ec-55f64c0b02ac.jpg?imwidth=741">
            <a:extLst>
              <a:ext uri="{FF2B5EF4-FFF2-40B4-BE49-F238E27FC236}">
                <a16:creationId xmlns:a16="http://schemas.microsoft.com/office/drawing/2014/main" id="{89FAF743-2B17-46B9-ADB7-8F914170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781050"/>
            <a:ext cx="7058025" cy="52959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9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0521B-DEF0-4D56-AFBE-3D7CCB5E8CEA}"/>
              </a:ext>
            </a:extLst>
          </p:cNvPr>
          <p:cNvSpPr txBox="1"/>
          <p:nvPr/>
        </p:nvSpPr>
        <p:spPr>
          <a:xfrm>
            <a:off x="1060743" y="1967061"/>
            <a:ext cx="1011046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Based on your </a:t>
            </a:r>
            <a:r>
              <a:rPr lang="en-US" sz="3600" i="1" dirty="0">
                <a:solidFill>
                  <a:schemeClr val="bg1"/>
                </a:solidFill>
              </a:rPr>
              <a:t>learning style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 </a:t>
            </a: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What about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i="1" u="sng" dirty="0">
                <a:solidFill>
                  <a:schemeClr val="bg1"/>
                </a:solidFill>
              </a:rPr>
              <a:t>your</a:t>
            </a:r>
            <a:r>
              <a:rPr lang="en-US" sz="2800" i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learning style helped or hindered you?</a:t>
            </a:r>
          </a:p>
          <a:p>
            <a:pPr marL="1485900" lvl="2" indent="-571500">
              <a:buFontTx/>
              <a:buChar char="-"/>
            </a:pPr>
            <a:r>
              <a:rPr lang="en-US" sz="2800" i="1" dirty="0">
                <a:solidFill>
                  <a:srgbClr val="CC0000"/>
                </a:solidFill>
              </a:rPr>
              <a:t>Visual,  Auditory,  Tactile</a:t>
            </a:r>
            <a:r>
              <a:rPr lang="en-US" sz="2800" dirty="0">
                <a:solidFill>
                  <a:schemeClr val="bg1"/>
                </a:solidFill>
              </a:rPr>
              <a:t/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How does this impact the way you present material / instruct?</a:t>
            </a:r>
          </a:p>
          <a:p>
            <a:pPr marL="571500" indent="-571500">
              <a:buFontTx/>
              <a:buChar char="-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147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Toby (NBCC Woodstock)</dc:creator>
  <cp:lastModifiedBy>Baxter, Karla (NBCC - Saint John)</cp:lastModifiedBy>
  <cp:revision>26</cp:revision>
  <dcterms:created xsi:type="dcterms:W3CDTF">2018-07-20T14:02:17Z</dcterms:created>
  <dcterms:modified xsi:type="dcterms:W3CDTF">2018-07-25T11:47:10Z</dcterms:modified>
</cp:coreProperties>
</file>