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7/25/2018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79842" y="2632166"/>
            <a:ext cx="7100771" cy="1348381"/>
          </a:xfrm>
        </p:spPr>
        <p:txBody>
          <a:bodyPr/>
          <a:lstStyle/>
          <a:p>
            <a:r>
              <a:rPr lang="en-US" dirty="0" smtClean="0"/>
              <a:t>Team 8 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5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8428" y="282901"/>
            <a:ext cx="5335143" cy="853568"/>
          </a:xfrm>
        </p:spPr>
        <p:txBody>
          <a:bodyPr/>
          <a:lstStyle/>
          <a:p>
            <a:pPr algn="ctr"/>
            <a:r>
              <a:rPr lang="en-US" dirty="0" smtClean="0"/>
              <a:t>Snowball Fight!!!!!!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534" y="1136469"/>
            <a:ext cx="8428931" cy="5477841"/>
          </a:xfrm>
        </p:spPr>
      </p:pic>
    </p:spTree>
    <p:extLst>
      <p:ext uri="{BB962C8B-B14F-4D97-AF65-F5344CB8AC3E}">
        <p14:creationId xmlns:p14="http://schemas.microsoft.com/office/powerpoint/2010/main" val="4294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59285"/>
            <a:ext cx="121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Take a piece of paper and write down a thought or take away from today’s material.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If you can’t think of anything (BOOO!!!!) Tell us something that inspires you about teaching.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Wad up your piece of paper.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242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875211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3200" dirty="0" smtClean="0"/>
              <a:t>On the count of three, throw the wadded up paper to the front of the room.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3200" dirty="0"/>
          </a:p>
          <a:p>
            <a:pPr marL="457200" indent="-457200">
              <a:buFont typeface="+mj-lt"/>
              <a:buAutoNum type="arabicPeriod" startAt="4"/>
            </a:pPr>
            <a:r>
              <a:rPr lang="en-US" sz="3200" dirty="0" smtClean="0"/>
              <a:t>Now each person will go and pick up a random paper ball.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3200" dirty="0"/>
          </a:p>
          <a:p>
            <a:pPr marL="457200" indent="-457200">
              <a:buFont typeface="+mj-lt"/>
              <a:buAutoNum type="arabicPeriod" startAt="4"/>
            </a:pPr>
            <a:r>
              <a:rPr lang="en-US" sz="3200" dirty="0" smtClean="0"/>
              <a:t>Go back to your seats and read what your classmates have written down.</a:t>
            </a:r>
          </a:p>
          <a:p>
            <a:pPr marL="457200" indent="-457200">
              <a:buFont typeface="+mj-lt"/>
              <a:buAutoNum type="arabicPeriod" startAt="4"/>
            </a:pPr>
            <a:endParaRPr lang="en-US" sz="3200" dirty="0"/>
          </a:p>
          <a:p>
            <a:pPr marL="457200" indent="-457200">
              <a:buFont typeface="+mj-lt"/>
              <a:buAutoNum type="arabicPeriod" startAt="4"/>
            </a:pPr>
            <a:r>
              <a:rPr lang="en-US" sz="3200" dirty="0" smtClean="0"/>
              <a:t>Each site will select some of their favorite reflections to share.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35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4971" y="63912"/>
            <a:ext cx="6662057" cy="673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3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105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Team 8 Closing</vt:lpstr>
      <vt:lpstr>Snowball Fight!!!!!!</vt:lpstr>
      <vt:lpstr>PowerPoint Presentation</vt:lpstr>
      <vt:lpstr>PowerPoint Presentation</vt:lpstr>
      <vt:lpstr>PowerPoint Presentation</vt:lpstr>
    </vt:vector>
  </TitlesOfParts>
  <Company>New Brunswick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8 Closing</dc:title>
  <dc:creator>Bertin, Michael (NBCC - Saint John)</dc:creator>
  <cp:lastModifiedBy>Baxter, Karla (NBCC - Saint John)</cp:lastModifiedBy>
  <cp:revision>8</cp:revision>
  <dcterms:created xsi:type="dcterms:W3CDTF">2018-07-23T18:53:08Z</dcterms:created>
  <dcterms:modified xsi:type="dcterms:W3CDTF">2018-07-25T23:28:10Z</dcterms:modified>
</cp:coreProperties>
</file>