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sack, Chris" initials="CC" lastIdx="1" clrIdx="0">
    <p:extLst>
      <p:ext uri="{19B8F6BF-5375-455C-9EA6-DF929625EA0E}">
        <p15:presenceInfo xmlns:p15="http://schemas.microsoft.com/office/powerpoint/2012/main" userId="S-1-5-21-606747145-1993962763-839522115-1229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5363" autoAdjust="0"/>
  </p:normalViewPr>
  <p:slideViewPr>
    <p:cSldViewPr snapToGrid="0">
      <p:cViewPr varScale="1">
        <p:scale>
          <a:sx n="62" d="100"/>
          <a:sy n="62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FC83A-AE04-4291-858C-89975FF43DBC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B35CF-413F-4E89-B778-B111B9E6E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4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0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5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B35CF-413F-4E89-B778-B111B9E6E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6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4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997412-C0EA-48EA-88D8-DF08CC072BD6}" type="datetimeFigureOut">
              <a:rPr lang="en-US" smtClean="0"/>
              <a:t>7/25/2018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DAF3D3-DC34-4A62-89D3-DF362488D2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BE49-CD65-48C8-A4E7-588C46A5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Open Your Mind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75E9-D318-4465-9B35-C9DAA9E5E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3379" y="2098676"/>
            <a:ext cx="10058400" cy="541556"/>
          </a:xfrm>
        </p:spPr>
        <p:txBody>
          <a:bodyPr/>
          <a:lstStyle/>
          <a:p>
            <a:r>
              <a:rPr lang="en-US" dirty="0" smtClean="0"/>
              <a:t>Instructor Development Program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70B7F-D742-4673-BF39-8C5BAD11BB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813" y="807764"/>
            <a:ext cx="6949227" cy="12421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13FE0D-CFBA-429F-9B03-62E9AB18E0B1}"/>
              </a:ext>
            </a:extLst>
          </p:cNvPr>
          <p:cNvSpPr txBox="1">
            <a:spLocks/>
          </p:cNvSpPr>
          <p:nvPr/>
        </p:nvSpPr>
        <p:spPr>
          <a:xfrm>
            <a:off x="1195600" y="4373924"/>
            <a:ext cx="10058400" cy="54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 Prepared to be read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8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2266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2000" b="1" dirty="0" smtClean="0"/>
              <a:t>3</a:t>
            </a:r>
            <a:br>
              <a:rPr lang="en-US" sz="12000" b="1" dirty="0" smtClean="0"/>
            </a:br>
            <a:r>
              <a:rPr lang="en-US" sz="12000" b="1" dirty="0" smtClean="0"/>
              <a:t>Carrot</a:t>
            </a:r>
            <a:endParaRPr 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08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Grey Elephant in Demark</a:t>
            </a:r>
            <a:endParaRPr 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72726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Red Hammer</a:t>
            </a:r>
            <a:endParaRPr 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718757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5924</TotalTime>
  <Words>24</Words>
  <Application>Microsoft Office PowerPoint</Application>
  <PresentationFormat>Widescreen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Open Your Mind</vt:lpstr>
      <vt:lpstr>6</vt:lpstr>
      <vt:lpstr>3 Carrot</vt:lpstr>
      <vt:lpstr>Grey Elephant in Demark</vt:lpstr>
      <vt:lpstr>Red Hammer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Cusack, Chris</dc:creator>
  <cp:lastModifiedBy>Baxter, Karla (NBCC - Saint John)</cp:lastModifiedBy>
  <cp:revision>204</cp:revision>
  <dcterms:created xsi:type="dcterms:W3CDTF">2018-06-09T00:51:46Z</dcterms:created>
  <dcterms:modified xsi:type="dcterms:W3CDTF">2018-07-25T23:25:53Z</dcterms:modified>
</cp:coreProperties>
</file>