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Teaching Philosophy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Why and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4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>Teaching Philosophy Preparation</a:t>
            </a:r>
            <a:endParaRPr lang="en-US" sz="44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929" y="2369501"/>
            <a:ext cx="11211774" cy="4397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/>
              <a:t>In teams of no more than 4 people share your answers to:</a:t>
            </a:r>
          </a:p>
          <a:p>
            <a:pPr marL="0" indent="0">
              <a:buNone/>
            </a:pPr>
            <a:endParaRPr lang="en-US" sz="2000" b="1" dirty="0" smtClean="0"/>
          </a:p>
          <a:p>
            <a:pPr lvl="0"/>
            <a:r>
              <a:rPr lang="en-US" sz="2400" b="1" dirty="0" smtClean="0">
                <a:solidFill>
                  <a:srgbClr val="002060"/>
                </a:solidFill>
              </a:rPr>
              <a:t>What are the characteristics of your favourite teacher? Why?</a:t>
            </a:r>
          </a:p>
          <a:p>
            <a:pPr lvl="0"/>
            <a:r>
              <a:rPr lang="en-US" sz="2400" b="1" dirty="0" smtClean="0">
                <a:solidFill>
                  <a:srgbClr val="002060"/>
                </a:solidFill>
              </a:rPr>
              <a:t>What are your values </a:t>
            </a:r>
            <a:r>
              <a:rPr lang="en-US" sz="2400" b="1" dirty="0">
                <a:solidFill>
                  <a:srgbClr val="002060"/>
                </a:solidFill>
              </a:rPr>
              <a:t>and beliefs about teaching?</a:t>
            </a: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What do you wish to do as an educator…encourage, promote lifelong learning?</a:t>
            </a: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What is your teaching style or approach?</a:t>
            </a: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What are your expectations of your students?</a:t>
            </a:r>
          </a:p>
          <a:p>
            <a:pPr lvl="0"/>
            <a:r>
              <a:rPr lang="en-US" sz="2400" b="1" dirty="0">
                <a:solidFill>
                  <a:srgbClr val="002060"/>
                </a:solidFill>
              </a:rPr>
              <a:t>Why are you unique</a:t>
            </a:r>
            <a:r>
              <a:rPr lang="en-US" sz="2400" b="1" dirty="0" smtClean="0">
                <a:solidFill>
                  <a:srgbClr val="002060"/>
                </a:solidFill>
              </a:rPr>
              <a:t>?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How do you see yourself as a </a:t>
            </a:r>
            <a:r>
              <a:rPr lang="en-US" sz="2400" b="1" dirty="0" smtClean="0">
                <a:solidFill>
                  <a:srgbClr val="002060"/>
                </a:solidFill>
              </a:rPr>
              <a:t>teacher?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sz="2000" dirty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39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Teaching Philosophies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935412" cy="3562169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In small groups, review the Teaching Philosophies posted in Brightspace</a:t>
            </a:r>
            <a:r>
              <a:rPr lang="en-US" sz="4400" b="1" dirty="0"/>
              <a:t> </a:t>
            </a:r>
            <a:r>
              <a:rPr lang="en-US" sz="4400" b="1" dirty="0" smtClean="0"/>
              <a:t>and </a:t>
            </a:r>
            <a:r>
              <a:rPr lang="en-US" sz="4400" b="1" dirty="0" smtClean="0"/>
              <a:t>generate ideas for </a:t>
            </a:r>
            <a:r>
              <a:rPr lang="en-US" sz="4400" b="1" dirty="0" smtClean="0"/>
              <a:t>writing your own.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975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6600" b="1" dirty="0" smtClean="0"/>
              <a:t>Are you ready to write your own Teaching Philosophy?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845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to Consider: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664" y="2525123"/>
            <a:ext cx="9745482" cy="4189186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b="1" dirty="0" smtClean="0">
                <a:solidFill>
                  <a:schemeClr val="tx1"/>
                </a:solidFill>
              </a:rPr>
              <a:t>Use “I” </a:t>
            </a:r>
            <a:r>
              <a:rPr lang="en-US" sz="2400" b="1" dirty="0">
                <a:solidFill>
                  <a:schemeClr val="tx1"/>
                </a:solidFill>
              </a:rPr>
              <a:t>statements…this one is all about you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Be honest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Decide on the information you want to share – experiences…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Why did you want to teach?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Who influenced you?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What characteristics do you value in a teacher?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Focus on </a:t>
            </a:r>
            <a:r>
              <a:rPr lang="en-US" sz="2400" b="1" dirty="0" smtClean="0">
                <a:solidFill>
                  <a:schemeClr val="tx1"/>
                </a:solidFill>
              </a:rPr>
              <a:t>“how” </a:t>
            </a:r>
            <a:r>
              <a:rPr lang="en-US" sz="2400" b="1" dirty="0">
                <a:solidFill>
                  <a:schemeClr val="tx1"/>
                </a:solidFill>
              </a:rPr>
              <a:t>you teach and not </a:t>
            </a:r>
            <a:r>
              <a:rPr lang="en-US" sz="2400" b="1" dirty="0" smtClean="0">
                <a:solidFill>
                  <a:schemeClr val="tx1"/>
                </a:solidFill>
              </a:rPr>
              <a:t>“what” </a:t>
            </a:r>
            <a:r>
              <a:rPr lang="en-US" sz="2400" b="1" dirty="0">
                <a:solidFill>
                  <a:schemeClr val="tx1"/>
                </a:solidFill>
              </a:rPr>
              <a:t>you have taught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Indicate your enthusiasm for teaching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Be specific</a:t>
            </a: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Be </a:t>
            </a:r>
            <a:r>
              <a:rPr lang="en-US" sz="2400" b="1" dirty="0" smtClean="0">
                <a:solidFill>
                  <a:schemeClr val="tx1"/>
                </a:solidFill>
              </a:rPr>
              <a:t>as creative </a:t>
            </a:r>
            <a:r>
              <a:rPr lang="en-US" sz="2400" b="1" dirty="0">
                <a:solidFill>
                  <a:schemeClr val="tx1"/>
                </a:solidFill>
              </a:rPr>
              <a:t>as </a:t>
            </a:r>
            <a:r>
              <a:rPr lang="en-US" sz="2400" b="1" dirty="0" smtClean="0">
                <a:solidFill>
                  <a:schemeClr val="tx1"/>
                </a:solidFill>
              </a:rPr>
              <a:t>you wish. This </a:t>
            </a:r>
            <a:r>
              <a:rPr lang="en-US" sz="2400" b="1" dirty="0">
                <a:solidFill>
                  <a:schemeClr val="tx1"/>
                </a:solidFill>
              </a:rPr>
              <a:t>represents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9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your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Work Time</a:t>
            </a:r>
          </a:p>
          <a:p>
            <a:pPr marL="0" indent="0">
              <a:buNone/>
            </a:pPr>
            <a:r>
              <a:rPr lang="en-US" sz="4400" dirty="0" smtClean="0"/>
              <a:t>(Team</a:t>
            </a:r>
            <a:r>
              <a:rPr lang="en-US" sz="4400" dirty="0"/>
              <a:t>,</a:t>
            </a:r>
            <a:r>
              <a:rPr lang="en-US" sz="4400" dirty="0" smtClean="0"/>
              <a:t> partner or individually)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31815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210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Teaching Philosophy</vt:lpstr>
      <vt:lpstr>Teaching Philosophy Preparation</vt:lpstr>
      <vt:lpstr>Sample Teaching Philosophies</vt:lpstr>
      <vt:lpstr>PowerPoint Presentation</vt:lpstr>
      <vt:lpstr>Tips to Consider:</vt:lpstr>
      <vt:lpstr>Develop your Philosophy</vt:lpstr>
    </vt:vector>
  </TitlesOfParts>
  <Company>New Brunswick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Andragogy and Pedagogy</dc:title>
  <dc:creator>Baxter, Karla (NBCC - Saint John)</dc:creator>
  <cp:lastModifiedBy>Baxter, Karla (NBCC - Saint John)</cp:lastModifiedBy>
  <cp:revision>3</cp:revision>
  <dcterms:created xsi:type="dcterms:W3CDTF">2018-07-09T18:24:30Z</dcterms:created>
  <dcterms:modified xsi:type="dcterms:W3CDTF">2018-07-17T23:02:11Z</dcterms:modified>
</cp:coreProperties>
</file>