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60" r:id="rId4"/>
    <p:sldId id="258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10952-A312-49E4-829B-5131496229AC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64AFC-2235-42C4-B077-9D9708F23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0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83120-6C8B-43F4-BEAD-DDC740BFC1E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83120-6C8B-43F4-BEAD-DDC740BFC1E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06020"/>
            <a:ext cx="6172199" cy="2251579"/>
          </a:xfrm>
        </p:spPr>
        <p:txBody>
          <a:bodyPr lIns="0" rIns="0" anchor="t">
            <a:noAutofit/>
          </a:bodyPr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905864"/>
            <a:ext cx="6172200" cy="1123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1554480"/>
            <a:ext cx="4222308" cy="38862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" y="1554480"/>
            <a:ext cx="2075688" cy="3886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6432" y="1554480"/>
            <a:ext cx="4224528" cy="3886200"/>
          </a:xfrm>
        </p:spPr>
        <p:txBody>
          <a:bodyPr vert="eaVer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92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6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080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283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194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95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068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08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456432" y="1545336"/>
            <a:ext cx="4224528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970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47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25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472184"/>
            <a:ext cx="6172200" cy="2130552"/>
          </a:xfrm>
        </p:spPr>
        <p:txBody>
          <a:bodyPr anchor="t">
            <a:noAutofit/>
          </a:bodyPr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3886200"/>
            <a:ext cx="6172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6325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6998" y="1915859"/>
            <a:ext cx="3646966" cy="2881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754" y="1915881"/>
            <a:ext cx="3639311" cy="288139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9600"/>
            <a:ext cx="3615734" cy="106679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1" y="1916113"/>
            <a:ext cx="3638550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860676"/>
            <a:ext cx="3638550" cy="288289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5" y="1916113"/>
            <a:ext cx="3660775" cy="646112"/>
          </a:xfrm>
        </p:spPr>
        <p:txBody>
          <a:bodyPr anchor="t">
            <a:norm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2860676"/>
            <a:ext cx="3651250" cy="28829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162800" y="1551543"/>
            <a:ext cx="1828800" cy="365125"/>
          </a:xfrm>
        </p:spPr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450" y="1920876"/>
            <a:ext cx="3654425" cy="288924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6425"/>
            <a:ext cx="3629025" cy="1041400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920875"/>
            <a:ext cx="3629025" cy="18129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600074"/>
            <a:ext cx="2074862" cy="1981201"/>
          </a:xfrm>
          <a:ln>
            <a:noFill/>
          </a:ln>
        </p:spPr>
        <p:txBody>
          <a:bodyPr anchor="t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862" y="1650999"/>
            <a:ext cx="5627687" cy="42207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862" y="614363"/>
            <a:ext cx="3741738" cy="9096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493776" y="6356350"/>
            <a:ext cx="5102352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1554480"/>
            <a:ext cx="2073348" cy="19794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4400" y="1547036"/>
            <a:ext cx="4222308" cy="388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189468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EAC35-2287-4BA7-8BAF-FED424B8EEF2}" type="datetimeFigureOut">
              <a:rPr lang="en-US" smtClean="0"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9848" y="6356350"/>
            <a:ext cx="5102352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59752" y="6356350"/>
            <a:ext cx="113768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AD3A8-7E5C-41C7-9A32-8D6ED5AA0AC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1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53C03D6-2675-4D59-B5EB-079EB74D1455}" type="datetimeFigureOut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7/18/2017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F06FBA-62E9-43D2-B26B-0A77616B0D66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Blooms Taxonomy</a:t>
            </a:r>
            <a:endParaRPr lang="en-US" dirty="0"/>
          </a:p>
        </p:txBody>
      </p:sp>
      <p:pic>
        <p:nvPicPr>
          <p:cNvPr id="1026" name="Picture 2" descr="C:\Users\karla.baxter\AppData\Local\Microsoft\Windows\Temporary Internet Files\Content.IE5\CMVAPABM\MC9000843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581400"/>
            <a:ext cx="2945394" cy="310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01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8032228"/>
              </p:ext>
            </p:extLst>
          </p:nvPr>
        </p:nvGraphicFramePr>
        <p:xfrm>
          <a:off x="152400" y="969726"/>
          <a:ext cx="8610600" cy="5626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1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list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name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identify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show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define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recognize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recall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state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summarize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explain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put into your own words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interpret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describe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compare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paraphrase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differentiate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demonstrate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visualize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find more information about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restate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solve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illustrate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calculate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use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interpret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relate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manipulate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apply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classify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modify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put into practice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 dirty="0">
                          <a:effectLst/>
                        </a:rPr>
                        <a:t>4 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5 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0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53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analyze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organize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deduce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choose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contrast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compare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distinguish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design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hypothesize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support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schematize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write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report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discuss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plan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devise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compare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create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construct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 dirty="0">
                          <a:effectLst/>
                        </a:rPr>
                        <a:t>evaluate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choose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estimate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judge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defend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criticize</a:t>
                      </a:r>
                      <a:br>
                        <a:rPr lang="en-CA" sz="1400" dirty="0">
                          <a:effectLst/>
                        </a:rPr>
                      </a:br>
                      <a:r>
                        <a:rPr lang="en-CA" sz="1400" dirty="0">
                          <a:effectLst/>
                        </a:rPr>
                        <a:t>justify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62200" y="520520"/>
            <a:ext cx="44958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Arial" pitchFamily="34" charset="0"/>
              </a:rPr>
              <a:t>Bloom's Taxonomy Verbs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it is your turn…..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990600"/>
            <a:ext cx="5728382" cy="5105400"/>
          </a:xfrm>
        </p:spPr>
      </p:pic>
    </p:spTree>
    <p:extLst>
      <p:ext uri="{BB962C8B-B14F-4D97-AF65-F5344CB8AC3E}">
        <p14:creationId xmlns:p14="http://schemas.microsoft.com/office/powerpoint/2010/main" val="32293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3276600" y="533400"/>
            <a:ext cx="4224528" cy="6019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How do you know what you know?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Why do you know some things better than others?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Why do some  people know different things than you?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What is “true” understanding?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Do believe there are different levels of understanding? Explain?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676400"/>
            <a:ext cx="2762196" cy="185754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Different Levels of Learning?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6905920" cy="5486400"/>
          </a:xfrm>
        </p:spPr>
      </p:pic>
    </p:spTree>
    <p:extLst>
      <p:ext uri="{BB962C8B-B14F-4D97-AF65-F5344CB8AC3E}">
        <p14:creationId xmlns:p14="http://schemas.microsoft.com/office/powerpoint/2010/main" val="40598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Bloom’s Taxonomy of Six Cognitive Levels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 smtClean="0"/>
          </a:p>
          <a:p>
            <a:r>
              <a:rPr lang="en-US" b="1" dirty="0"/>
              <a:t>Level 1: </a:t>
            </a:r>
            <a:r>
              <a:rPr lang="en-US" b="1" dirty="0" smtClean="0"/>
              <a:t>Knowledge/Remembering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starting point that includes both the acquisition of information and the ability to recall information when needed.   </a:t>
            </a:r>
          </a:p>
          <a:p>
            <a:r>
              <a:rPr lang="en-CA" dirty="0"/>
              <a:t>        A. Classifying</a:t>
            </a:r>
            <a:br>
              <a:rPr lang="en-CA" dirty="0"/>
            </a:br>
            <a:r>
              <a:rPr lang="en-CA" dirty="0"/>
              <a:t>        B. Distinguishing opinion from fact</a:t>
            </a:r>
            <a:br>
              <a:rPr lang="en-CA" dirty="0"/>
            </a:br>
            <a:r>
              <a:rPr lang="en-CA" dirty="0"/>
              <a:t>        C. Giving definitions and examples</a:t>
            </a:r>
            <a:br>
              <a:rPr lang="en-CA" dirty="0"/>
            </a:br>
            <a:r>
              <a:rPr lang="en-CA" dirty="0"/>
              <a:t>        D. Outlining and summarizing</a:t>
            </a:r>
            <a:br>
              <a:rPr lang="en-CA" dirty="0"/>
            </a:br>
            <a:endParaRPr lang="en-CA" dirty="0" smtClean="0"/>
          </a:p>
          <a:p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Bloom’s Taxonomy of Six Cognitive Levels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CA" dirty="0" smtClean="0"/>
          </a:p>
          <a:p>
            <a:r>
              <a:rPr lang="en-US" b="1" dirty="0"/>
              <a:t>Level 2: </a:t>
            </a:r>
            <a:r>
              <a:rPr lang="en-US" b="1" dirty="0" smtClean="0"/>
              <a:t>Comprehension/Understanding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basic level of understanding. It involves the ability to know what is being communicated in order to make use of the information.</a:t>
            </a:r>
          </a:p>
          <a:p>
            <a:r>
              <a:rPr lang="en-CA" dirty="0"/>
              <a:t>        A. Making comparisons</a:t>
            </a:r>
            <a:br>
              <a:rPr lang="en-CA" dirty="0"/>
            </a:br>
            <a:r>
              <a:rPr lang="en-CA" dirty="0"/>
              <a:t>        B. Identifying structure</a:t>
            </a:r>
            <a:br>
              <a:rPr lang="en-CA" dirty="0"/>
            </a:br>
            <a:r>
              <a:rPr lang="en-CA" dirty="0"/>
              <a:t>        C. Ordering steps in a process</a:t>
            </a:r>
            <a:br>
              <a:rPr lang="en-CA" dirty="0"/>
            </a:br>
            <a:r>
              <a:rPr lang="en-CA" dirty="0"/>
              <a:t>        D. Reading charts and graphs</a:t>
            </a:r>
            <a:br>
              <a:rPr lang="en-CA" dirty="0"/>
            </a:br>
            <a:r>
              <a:rPr lang="en-CA" dirty="0"/>
              <a:t>        E. Recognizing meaning</a:t>
            </a:r>
            <a:br>
              <a:rPr lang="en-CA" dirty="0"/>
            </a:br>
            <a:r>
              <a:rPr lang="en-CA" dirty="0"/>
              <a:t>        F. Identifying main ideas</a:t>
            </a:r>
            <a:br>
              <a:rPr lang="en-CA" dirty="0"/>
            </a:br>
            <a:r>
              <a:rPr lang="en-CA" dirty="0"/>
              <a:t>        G. Identifying relationships</a:t>
            </a:r>
            <a:br>
              <a:rPr lang="en-CA" dirty="0"/>
            </a:b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Bloom’s Taxonomy of Six Cognitive Levels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3: </a:t>
            </a:r>
            <a:r>
              <a:rPr lang="en-US" b="1" dirty="0" smtClean="0"/>
              <a:t>Application/Applying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ability to use a learned skill in a new situation.</a:t>
            </a:r>
          </a:p>
          <a:p>
            <a:r>
              <a:rPr lang="en-CA" dirty="0"/>
              <a:t>        A. Estimating</a:t>
            </a:r>
            <a:br>
              <a:rPr lang="en-CA" dirty="0"/>
            </a:br>
            <a:r>
              <a:rPr lang="en-CA" dirty="0"/>
              <a:t>        B. Anticipating probabilities</a:t>
            </a:r>
            <a:br>
              <a:rPr lang="en-CA" dirty="0"/>
            </a:br>
            <a:r>
              <a:rPr lang="en-CA" dirty="0"/>
              <a:t>        C. Making inferences</a:t>
            </a:r>
            <a:br>
              <a:rPr lang="en-CA" dirty="0"/>
            </a:br>
            <a:r>
              <a:rPr lang="en-CA" dirty="0"/>
              <a:t>        D. Applying math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Bloom’s Taxonomy of Six Cognitive Levels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Level 4: </a:t>
            </a:r>
            <a:r>
              <a:rPr lang="en-US" b="1" dirty="0" smtClean="0"/>
              <a:t>Analysis/Analyzing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ability to break down information into its integral parts and to</a:t>
            </a:r>
            <a:br>
              <a:rPr lang="en-US" dirty="0"/>
            </a:br>
            <a:r>
              <a:rPr lang="en-US" dirty="0"/>
              <a:t>identify the relationship of each part of the total organization.</a:t>
            </a:r>
          </a:p>
          <a:p>
            <a:r>
              <a:rPr lang="en-CA" dirty="0"/>
              <a:t>        A. Judging completeness</a:t>
            </a:r>
            <a:br>
              <a:rPr lang="en-CA" dirty="0"/>
            </a:br>
            <a:r>
              <a:rPr lang="en-CA" dirty="0"/>
              <a:t>        B. Recognizing relevance &amp; irrelevance</a:t>
            </a:r>
            <a:br>
              <a:rPr lang="en-CA" dirty="0"/>
            </a:br>
            <a:r>
              <a:rPr lang="en-CA" dirty="0"/>
              <a:t>        C. Identifying story elements</a:t>
            </a:r>
            <a:br>
              <a:rPr lang="en-CA" dirty="0"/>
            </a:br>
            <a:r>
              <a:rPr lang="en-CA" dirty="0"/>
              <a:t>        D. Judging sentence sequence</a:t>
            </a:r>
            <a:br>
              <a:rPr lang="en-CA" dirty="0"/>
            </a:br>
            <a:r>
              <a:rPr lang="en-CA" dirty="0"/>
              <a:t>        E. Recognizing fallacies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Bloom’s Taxonomy of Six Cognitive Levels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</a:t>
            </a:r>
            <a:r>
              <a:rPr lang="en-US" b="1" dirty="0" smtClean="0"/>
              <a:t>5 (6): Evaluation/Evaluating</a:t>
            </a:r>
            <a:endParaRPr lang="en-US" dirty="0"/>
          </a:p>
          <a:p>
            <a:r>
              <a:rPr lang="en-US" dirty="0"/>
              <a:t>The ability to make a </a:t>
            </a:r>
            <a:r>
              <a:rPr lang="en-US" dirty="0" smtClean="0"/>
              <a:t>judgment </a:t>
            </a:r>
            <a:r>
              <a:rPr lang="en-US" dirty="0"/>
              <a:t>about the value of something by using a standard.</a:t>
            </a:r>
          </a:p>
          <a:p>
            <a:r>
              <a:rPr lang="en-US" dirty="0"/>
              <a:t>        A. Making generalizations</a:t>
            </a:r>
            <a:br>
              <a:rPr lang="en-US" dirty="0"/>
            </a:br>
            <a:r>
              <a:rPr lang="en-US" dirty="0"/>
              <a:t>        B. Developing criteria</a:t>
            </a:r>
            <a:br>
              <a:rPr lang="en-US" dirty="0"/>
            </a:br>
            <a:r>
              <a:rPr lang="en-US" dirty="0"/>
              <a:t>        C. Judging accuracy</a:t>
            </a:r>
            <a:br>
              <a:rPr lang="en-US" dirty="0"/>
            </a:br>
            <a:r>
              <a:rPr lang="en-US" dirty="0"/>
              <a:t>        D. Making decisions</a:t>
            </a:r>
            <a:br>
              <a:rPr lang="en-US" dirty="0"/>
            </a:br>
            <a:r>
              <a:rPr lang="en-US" dirty="0"/>
              <a:t>        E. Identifying values</a:t>
            </a:r>
            <a:br>
              <a:rPr lang="en-US" dirty="0"/>
            </a:br>
            <a:r>
              <a:rPr lang="en-US" dirty="0"/>
              <a:t>        F. Identifying the mood of a story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Bloom’s Taxonomy of Six Cognitive Levels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</a:t>
            </a:r>
            <a:r>
              <a:rPr lang="en-US" b="1" dirty="0" smtClean="0"/>
              <a:t>6 (5): Synthesis/Creating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ability to combine existing elements in order to create something original.</a:t>
            </a:r>
          </a:p>
          <a:p>
            <a:r>
              <a:rPr lang="en-CA" dirty="0"/>
              <a:t>        A. Communicating ideas</a:t>
            </a:r>
            <a:br>
              <a:rPr lang="en-CA" dirty="0"/>
            </a:br>
            <a:r>
              <a:rPr lang="en-CA" dirty="0"/>
              <a:t>        B. Planning </a:t>
            </a:r>
            <a:r>
              <a:rPr lang="en-CA" dirty="0" smtClean="0"/>
              <a:t>projects</a:t>
            </a:r>
          </a:p>
          <a:p>
            <a:r>
              <a:rPr lang="en-CA" dirty="0"/>
              <a:t>        C. Forming hypotheses</a:t>
            </a:r>
            <a:br>
              <a:rPr lang="en-CA" dirty="0"/>
            </a:br>
            <a:r>
              <a:rPr lang="en-CA" dirty="0"/>
              <a:t>        D. Drawing conclusions</a:t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r>
              <a:rPr lang="en-CA" dirty="0"/>
              <a:t/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deshow">
  <a:themeElements>
    <a:clrScheme name="Tradeshow">
      <a:dk1>
        <a:srgbClr val="3F3F3F"/>
      </a:dk1>
      <a:lt1>
        <a:srgbClr val="FFFFFF"/>
      </a:lt1>
      <a:dk2>
        <a:srgbClr val="7DAFC3"/>
      </a:dk2>
      <a:lt2>
        <a:srgbClr val="E5E4DF"/>
      </a:lt2>
      <a:accent1>
        <a:srgbClr val="7C959A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79A4"/>
      </a:hlink>
      <a:folHlink>
        <a:srgbClr val="595959"/>
      </a:folHlink>
    </a:clrScheme>
    <a:fontScheme name="Tradeshow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TC101859861[[fn=Tradeshow]]</Template>
  <TotalTime>160</TotalTime>
  <Words>156</Words>
  <Application>Microsoft Office PowerPoint</Application>
  <PresentationFormat>On-screen Show (4:3)</PresentationFormat>
  <Paragraphs>45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Candara</vt:lpstr>
      <vt:lpstr>Comic Sans MS</vt:lpstr>
      <vt:lpstr>Constantia</vt:lpstr>
      <vt:lpstr>Times New Roman</vt:lpstr>
      <vt:lpstr>Wingdings 2</vt:lpstr>
      <vt:lpstr>Tradeshow</vt:lpstr>
      <vt:lpstr>Flow</vt:lpstr>
      <vt:lpstr>Blooms Taxonomy</vt:lpstr>
      <vt:lpstr>Different Levels of Learning?</vt:lpstr>
      <vt:lpstr>PowerPoint Presentation</vt:lpstr>
      <vt:lpstr>Bloom’s Taxonomy of Six Cognitive Levels</vt:lpstr>
      <vt:lpstr>Bloom’s Taxonomy of Six Cognitive Levels</vt:lpstr>
      <vt:lpstr>Bloom’s Taxonomy of Six Cognitive Levels</vt:lpstr>
      <vt:lpstr>Bloom’s Taxonomy of Six Cognitive Levels</vt:lpstr>
      <vt:lpstr>Bloom’s Taxonomy of Six Cognitive Levels</vt:lpstr>
      <vt:lpstr>Bloom’s Taxonomy of Six Cognitive Levels</vt:lpstr>
      <vt:lpstr>PowerPoint Presentation</vt:lpstr>
      <vt:lpstr>Now it is your turn…..</vt:lpstr>
    </vt:vector>
  </TitlesOfParts>
  <Company>NBCC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Baxter, Karla (NBCC - Saint John)</dc:creator>
  <cp:lastModifiedBy>Karla Baxter</cp:lastModifiedBy>
  <cp:revision>29</cp:revision>
  <cp:lastPrinted>2015-09-22T16:22:00Z</cp:lastPrinted>
  <dcterms:created xsi:type="dcterms:W3CDTF">2014-09-17T13:43:33Z</dcterms:created>
  <dcterms:modified xsi:type="dcterms:W3CDTF">2017-07-18T22:33:05Z</dcterms:modified>
</cp:coreProperties>
</file>