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61" r:id="rId12"/>
    <p:sldId id="262" r:id="rId13"/>
  </p:sldIdLst>
  <p:sldSz cx="9144000" cy="5143500" type="screen16x9"/>
  <p:notesSz cx="6858000" cy="9144000"/>
  <p:embeddedFontLst>
    <p:embeddedFont>
      <p:font typeface="Ubuntu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 para colocar imagens no imagem </a:t>
            </a:r>
            <a:r>
              <a:rPr lang="pt-BR" dirty="0" err="1" smtClean="0"/>
              <a:t>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03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15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 para colocar imagens no imagem </a:t>
            </a:r>
            <a:r>
              <a:rPr lang="pt-BR" dirty="0" err="1" smtClean="0"/>
              <a:t>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34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 para colocar imagens no imagem </a:t>
            </a:r>
            <a:r>
              <a:rPr lang="pt-BR" dirty="0" err="1" smtClean="0"/>
              <a:t>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47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 para colocar imagens no imagem </a:t>
            </a:r>
            <a:r>
              <a:rPr lang="pt-BR" dirty="0" err="1" smtClean="0"/>
              <a:t>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95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Relative Layout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Mais flexível, posiciona elementos relativamente a outros.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android:layout_below</a:t>
            </a:r>
            <a:b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android:layout_above</a:t>
            </a:r>
            <a:b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android:layout_toLeftOf</a:t>
            </a:r>
            <a:b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android:layout_toRightOf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android:layout_aling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&lt;&gt; 	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android:layour_alingParent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&lt;&gt;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15986903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06400" y="22107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Obrigado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06400" y="3052700"/>
            <a:ext cx="7000200" cy="14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duardo.carvalho@akuntsu.com.br</a:t>
            </a:r>
            <a:endParaRPr lang="en" sz="2000" b="0" dirty="0">
              <a:solidFill>
                <a:srgbClr val="A4A4A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319900" y="4398025"/>
            <a:ext cx="7000200" cy="4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www.akuntsu.com.br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6400" y="22869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Interface I</a:t>
            </a:r>
            <a:endParaRPr lang="en" sz="480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06400" y="2992100"/>
            <a:ext cx="6931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Palestrante: </a:t>
            </a:r>
            <a:r>
              <a:rPr lang="en" sz="16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Eduardo Scartezini</a:t>
            </a:r>
            <a:endParaRPr lang="en" sz="16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Atributos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Básico</a:t>
            </a: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Layout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Indentificação e Referência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android:id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      - da uma indentificação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“@+id/&lt;id&gt;”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erve tanto para indentificar no codigo java, tanto para ser referenciado por outro elemento no proprio xml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Tamanho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android:layout_width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e 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android:layout_height</a:t>
            </a:r>
            <a:b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Tamanho de um layout ou widget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wrap_contente 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- match_parente 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-  (px</a:t>
            </a: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, dp)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android:textSize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Tamanho da fonte</a:t>
            </a:r>
            <a:b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-(pt, sp)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535634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Distância 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android:padding&lt;Left,Righ,Top,Bottom&gt;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Distância interna 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pt-BR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pt-BR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ndroid:margin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&lt;Left,Righ,Top,Bottom&gt;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Dinstância externa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71659123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Cor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android:background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C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or ou imagem de fundo.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- Cor em Hexadecimal (#FFFFFF ou		#AAFFFFFF)</a:t>
            </a: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android:textColor</a:t>
            </a:r>
            <a:b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Cor para texto </a:t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	- Cor em Hexadecimal </a:t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43855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Texto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android:textStyle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bold, italic, normal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android:fontFamily</a:t>
            </a: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Fonte do texto, tem como importar o seu proprio        	pacote de fontes.</a:t>
            </a: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4933660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89467" y="250350"/>
            <a:ext cx="7050737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LinearLayout 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Mais simples, organiza os elementos em linha.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ndroid:orientation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vertical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horinzomtal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android:weigth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824683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</Words>
  <Application>Microsoft Office PowerPoint</Application>
  <PresentationFormat>Apresentação na tela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Ubuntu</vt:lpstr>
      <vt:lpstr>Arial</vt:lpstr>
      <vt:lpstr>simple-light</vt:lpstr>
      <vt:lpstr>Apresentação do PowerPoint</vt:lpstr>
      <vt:lpstr>Interface I</vt:lpstr>
      <vt:lpstr>Agenda</vt:lpstr>
      <vt:lpstr>Indentificação e Referência</vt:lpstr>
      <vt:lpstr>Tamanho </vt:lpstr>
      <vt:lpstr>Distância  </vt:lpstr>
      <vt:lpstr>Cor</vt:lpstr>
      <vt:lpstr>Texto</vt:lpstr>
      <vt:lpstr>LinearLayout  </vt:lpstr>
      <vt:lpstr>Relative Layout</vt:lpstr>
      <vt:lpstr>Obrigado</vt:lpstr>
      <vt:lpstr>www.akuntsu.com.br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9</cp:revision>
  <dcterms:modified xsi:type="dcterms:W3CDTF">2016-02-15T00:23:12Z</dcterms:modified>
</cp:coreProperties>
</file>