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1" r:id="rId14"/>
    <p:sldId id="262" r:id="rId15"/>
  </p:sldIdLst>
  <p:sldSz cx="9144000" cy="5143500" type="screen16x9"/>
  <p:notesSz cx="6858000" cy="9144000"/>
  <p:embeddedFontLst>
    <p:embeddedFont>
      <p:font typeface="Ubuntu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048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6010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8511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447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097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698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363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3251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‹nº›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050" y="1874925"/>
            <a:ext cx="5451900" cy="139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40004" y="250350"/>
            <a:ext cx="7000200" cy="72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0" dirty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3000" b="0" dirty="0" smtClean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Shapes </a:t>
            </a:r>
            <a:endParaRPr lang="en" sz="3000" b="0" dirty="0">
              <a:solidFill>
                <a:srgbClr val="8C8C8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475" y="4659770"/>
            <a:ext cx="1296121" cy="3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0" y="445750"/>
            <a:ext cx="440000" cy="331325"/>
          </a:xfrm>
          <a:prstGeom prst="flowChartProcess">
            <a:avLst/>
          </a:prstGeom>
          <a:solidFill>
            <a:srgbClr val="2259A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82750" y="1072750"/>
            <a:ext cx="7378500" cy="346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Forma geométrica desenhada via xml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  &lt;shape&gt;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rectangle, oval, live e ring 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  &lt;gradient&gt;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 sz="200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android:startColor</a:t>
            </a:r>
            <a:br>
              <a:rPr lang="en" sz="200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 sz="200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android:endColor</a:t>
            </a:r>
            <a:br>
              <a:rPr lang="en" sz="200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 sz="200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android:type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" sz="200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android:angle</a:t>
            </a:r>
            <a:r>
              <a:rPr lang="en-US" sz="2000" dirty="0"/>
              <a:t/>
            </a:r>
            <a:br>
              <a:rPr lang="en-US" sz="2000" dirty="0"/>
            </a:br>
            <a:endParaRPr lang="en" sz="2000" dirty="0">
              <a:solidFill>
                <a:srgbClr val="B7B7B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624164311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40004" y="250350"/>
            <a:ext cx="7000200" cy="72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0" dirty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3000" b="0" dirty="0" smtClean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Selector </a:t>
            </a:r>
            <a:endParaRPr lang="en" sz="3000" b="0" dirty="0">
              <a:solidFill>
                <a:srgbClr val="8C8C8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475" y="4659770"/>
            <a:ext cx="1296121" cy="3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0" y="445750"/>
            <a:ext cx="440000" cy="331325"/>
          </a:xfrm>
          <a:prstGeom prst="flowChartProcess">
            <a:avLst/>
          </a:prstGeom>
          <a:solidFill>
            <a:srgbClr val="2259A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82750" y="1072750"/>
            <a:ext cx="7378500" cy="346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Diferentes drawables resources para diferentes estados,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usado para mudar a cor ou sombra de om botão enquanto precionado, por exemplo.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&lt;item&gt;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 sz="200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android:state_pressed</a:t>
            </a:r>
            <a:br>
              <a:rPr lang="en" sz="200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 sz="200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android:state_selected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…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endParaRPr lang="en" sz="2000" b="0" dirty="0">
              <a:solidFill>
                <a:srgbClr val="B7B7B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4073705673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40004" y="250350"/>
            <a:ext cx="7000200" cy="72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0" dirty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3000" b="0" dirty="0" smtClean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Boas Praticas </a:t>
            </a:r>
            <a:endParaRPr lang="en" sz="3000" b="0" dirty="0">
              <a:solidFill>
                <a:srgbClr val="8C8C8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475" y="4659770"/>
            <a:ext cx="1296121" cy="3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0" y="445750"/>
            <a:ext cx="440000" cy="331325"/>
          </a:xfrm>
          <a:prstGeom prst="flowChartProcess">
            <a:avLst/>
          </a:prstGeom>
          <a:solidFill>
            <a:srgbClr val="2259A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82750" y="1072750"/>
            <a:ext cx="7378500" cy="346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Style 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Um arquivo externo que guarda “configurações” padrões para widgets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Color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Um arquivo externo que gurada as cores padroes para as widgets</a:t>
            </a:r>
            <a:endParaRPr lang="en" sz="2000" b="0" dirty="0">
              <a:solidFill>
                <a:srgbClr val="B7B7B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796773860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106400" y="2210700"/>
            <a:ext cx="7000200" cy="72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500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Obrigado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106400" y="3052700"/>
            <a:ext cx="7000200" cy="148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b="0" dirty="0" smtClean="0">
                <a:solidFill>
                  <a:srgbClr val="A4A4A4"/>
                </a:solidFill>
                <a:latin typeface="Ubuntu"/>
                <a:ea typeface="Ubuntu"/>
                <a:cs typeface="Ubuntu"/>
                <a:sym typeface="Ubuntu"/>
              </a:rPr>
              <a:t>eduardo.carvalho</a:t>
            </a:r>
            <a:r>
              <a:rPr lang="en" sz="2000" b="0" dirty="0" smtClean="0">
                <a:solidFill>
                  <a:srgbClr val="A4A4A4"/>
                </a:solidFill>
                <a:latin typeface="Ubuntu"/>
                <a:ea typeface="Ubuntu"/>
                <a:cs typeface="Ubuntu"/>
                <a:sym typeface="Ubuntu"/>
              </a:rPr>
              <a:t>@akuntsu.com.br</a:t>
            </a:r>
            <a:endParaRPr lang="en" sz="2000" b="0" dirty="0">
              <a:solidFill>
                <a:srgbClr val="A4A4A4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b="0" dirty="0">
              <a:solidFill>
                <a:srgbClr val="B7B7B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475" y="4659770"/>
            <a:ext cx="1296121" cy="33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050" y="1874925"/>
            <a:ext cx="5451900" cy="13936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>
            <a:spLocks noGrp="1"/>
          </p:cNvSpPr>
          <p:nvPr>
            <p:ph type="title" idx="4294967295"/>
          </p:nvPr>
        </p:nvSpPr>
        <p:spPr>
          <a:xfrm>
            <a:off x="1319900" y="4398025"/>
            <a:ext cx="7000200" cy="458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b="0">
                <a:solidFill>
                  <a:srgbClr val="A4A4A4"/>
                </a:solidFill>
                <a:latin typeface="Ubuntu"/>
                <a:ea typeface="Ubuntu"/>
                <a:cs typeface="Ubuntu"/>
                <a:sym typeface="Ubuntu"/>
              </a:rPr>
              <a:t>www.akuntsu.com.br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06400" y="2286900"/>
            <a:ext cx="7000200" cy="72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 dirty="0" smtClean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Interface II</a:t>
            </a:r>
            <a:endParaRPr lang="en" sz="4800" dirty="0">
              <a:solidFill>
                <a:srgbClr val="8C8C8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106400" y="2992100"/>
            <a:ext cx="6931200" cy="72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600" b="0" dirty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Palestrante: </a:t>
            </a:r>
            <a:r>
              <a:rPr lang="en" sz="1600" b="0" dirty="0" smtClean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Eduardo Scartezini Correia Carvalho</a:t>
            </a:r>
            <a:endParaRPr lang="en" sz="1600" b="0" dirty="0">
              <a:solidFill>
                <a:srgbClr val="8C8C8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40004" y="250350"/>
            <a:ext cx="7000200" cy="72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Agenda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90025" y="1072746"/>
            <a:ext cx="7000200" cy="366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Widgets Básicas </a:t>
            </a:r>
            <a:endParaRPr lang="en" sz="2000" b="0" dirty="0">
              <a:solidFill>
                <a:srgbClr val="B7B7B7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Drawable Resources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Boas praticas</a:t>
            </a:r>
            <a:endParaRPr lang="en" sz="2000" b="0" dirty="0">
              <a:solidFill>
                <a:srgbClr val="B7B7B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475" y="4659770"/>
            <a:ext cx="1296121" cy="3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/>
          <p:nvPr/>
        </p:nvSpPr>
        <p:spPr>
          <a:xfrm>
            <a:off x="0" y="445750"/>
            <a:ext cx="440000" cy="331325"/>
          </a:xfrm>
          <a:prstGeom prst="flowChartProcess">
            <a:avLst/>
          </a:prstGeom>
          <a:solidFill>
            <a:srgbClr val="2259A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40004" y="250350"/>
            <a:ext cx="7000200" cy="72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0" dirty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3000" b="0" dirty="0" smtClean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TextView </a:t>
            </a:r>
            <a:endParaRPr lang="en" sz="3000" b="0" dirty="0">
              <a:solidFill>
                <a:srgbClr val="8C8C8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475" y="4659770"/>
            <a:ext cx="1296121" cy="3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0" y="445750"/>
            <a:ext cx="440000" cy="331325"/>
          </a:xfrm>
          <a:prstGeom prst="flowChartProcess">
            <a:avLst/>
          </a:prstGeom>
          <a:solidFill>
            <a:srgbClr val="2259A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82750" y="1072750"/>
            <a:ext cx="7378500" cy="346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200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android:text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200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android:text&lt;&gt;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textColor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textSize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…</a:t>
            </a:r>
            <a:endParaRPr lang="en" sz="2000" b="0" dirty="0">
              <a:solidFill>
                <a:srgbClr val="B7B7B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40004" y="250350"/>
            <a:ext cx="7000200" cy="72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0" dirty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3000" b="0" dirty="0" smtClean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Buttom</a:t>
            </a:r>
            <a:endParaRPr lang="en" sz="3000" b="0" dirty="0">
              <a:solidFill>
                <a:srgbClr val="8C8C8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475" y="4659770"/>
            <a:ext cx="1296121" cy="3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0" y="445750"/>
            <a:ext cx="440000" cy="331325"/>
          </a:xfrm>
          <a:prstGeom prst="flowChartProcess">
            <a:avLst/>
          </a:prstGeom>
          <a:solidFill>
            <a:srgbClr val="2259A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82750" y="1072750"/>
            <a:ext cx="7378500" cy="346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200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android:drawablePadding</a:t>
            </a:r>
            <a:endParaRPr lang="en" sz="2000" b="0" dirty="0">
              <a:solidFill>
                <a:srgbClr val="B7B7B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455053548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40004" y="250350"/>
            <a:ext cx="7000200" cy="72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0" dirty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3000" b="0" dirty="0" smtClean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EditText	</a:t>
            </a:r>
            <a:endParaRPr lang="en" sz="3000" b="0" dirty="0">
              <a:solidFill>
                <a:srgbClr val="8C8C8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475" y="4659770"/>
            <a:ext cx="1296121" cy="3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0" y="445750"/>
            <a:ext cx="440000" cy="331325"/>
          </a:xfrm>
          <a:prstGeom prst="flowChartProcess">
            <a:avLst/>
          </a:prstGeom>
          <a:solidFill>
            <a:srgbClr val="2259A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82750" y="1072750"/>
            <a:ext cx="7378500" cy="346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200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android:inputType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200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android:singleLine</a:t>
            </a:r>
            <a:br>
              <a:rPr lang="en" sz="200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200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android:maxLines</a:t>
            </a:r>
            <a:br>
              <a:rPr lang="en" sz="200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 android:minLines</a:t>
            </a:r>
            <a:br>
              <a:rPr lang="en" sz="200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200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android:hint</a:t>
            </a:r>
            <a:endParaRPr lang="en" sz="2000" b="0" dirty="0">
              <a:solidFill>
                <a:srgbClr val="B7B7B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759281151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40004" y="250350"/>
            <a:ext cx="7000200" cy="72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0" dirty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3000" b="0" dirty="0" smtClean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ImageView </a:t>
            </a:r>
            <a:endParaRPr lang="en" sz="3000" b="0" dirty="0">
              <a:solidFill>
                <a:srgbClr val="8C8C8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475" y="4659770"/>
            <a:ext cx="1296121" cy="3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0" y="445750"/>
            <a:ext cx="440000" cy="331325"/>
          </a:xfrm>
          <a:prstGeom prst="flowChartProcess">
            <a:avLst/>
          </a:prstGeom>
          <a:solidFill>
            <a:srgbClr val="2259A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82750" y="1072750"/>
            <a:ext cx="7378500" cy="346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200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android:background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200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android:src</a:t>
            </a:r>
            <a:br>
              <a:rPr lang="en" sz="200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200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android:scaleType</a:t>
            </a:r>
            <a:endParaRPr lang="en" sz="2000" b="0" dirty="0">
              <a:solidFill>
                <a:srgbClr val="B7B7B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210063062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40004" y="250350"/>
            <a:ext cx="7000200" cy="72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0" dirty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3000" b="0" dirty="0" smtClean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Radio Button </a:t>
            </a:r>
            <a:endParaRPr lang="en" sz="3000" b="0" dirty="0">
              <a:solidFill>
                <a:srgbClr val="8C8C8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475" y="4659770"/>
            <a:ext cx="1296121" cy="3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0" y="445750"/>
            <a:ext cx="440000" cy="331325"/>
          </a:xfrm>
          <a:prstGeom prst="flowChartProcess">
            <a:avLst/>
          </a:prstGeom>
          <a:solidFill>
            <a:srgbClr val="2259A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82750" y="1072750"/>
            <a:ext cx="7378500" cy="346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Widget para escolher uma entre varias opções. 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 Utilizada em conjunto com RadioGroup</a:t>
            </a:r>
            <a:endParaRPr lang="en" sz="2000" b="0" dirty="0">
              <a:solidFill>
                <a:srgbClr val="B7B7B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308804122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40004" y="250350"/>
            <a:ext cx="7000200" cy="72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0" dirty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3000" b="0" dirty="0" smtClean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CheckBox </a:t>
            </a:r>
            <a:endParaRPr lang="en" sz="3000" b="0" dirty="0">
              <a:solidFill>
                <a:srgbClr val="8C8C8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475" y="4659770"/>
            <a:ext cx="1296121" cy="3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0" y="445750"/>
            <a:ext cx="440000" cy="331325"/>
          </a:xfrm>
          <a:prstGeom prst="flowChartProcess">
            <a:avLst/>
          </a:prstGeom>
          <a:solidFill>
            <a:srgbClr val="2259A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82750" y="1072750"/>
            <a:ext cx="7378500" cy="346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Widget para escolher várias opções.</a:t>
            </a:r>
            <a:endParaRPr lang="en" sz="2000" b="0" dirty="0">
              <a:solidFill>
                <a:srgbClr val="B7B7B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974187612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76</Words>
  <Application>Microsoft Office PowerPoint</Application>
  <PresentationFormat>Apresentação na tela (16:9)</PresentationFormat>
  <Paragraphs>26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Ubuntu</vt:lpstr>
      <vt:lpstr>Arial</vt:lpstr>
      <vt:lpstr>simple-light</vt:lpstr>
      <vt:lpstr>Apresentação do PowerPoint</vt:lpstr>
      <vt:lpstr>Interface II</vt:lpstr>
      <vt:lpstr>Agenda</vt:lpstr>
      <vt:lpstr> TextView </vt:lpstr>
      <vt:lpstr> Buttom</vt:lpstr>
      <vt:lpstr> EditText </vt:lpstr>
      <vt:lpstr> ImageView </vt:lpstr>
      <vt:lpstr> Radio Button </vt:lpstr>
      <vt:lpstr> CheckBox </vt:lpstr>
      <vt:lpstr> Shapes </vt:lpstr>
      <vt:lpstr> Selector </vt:lpstr>
      <vt:lpstr> Boas Praticas </vt:lpstr>
      <vt:lpstr>Obrigado</vt:lpstr>
      <vt:lpstr>www.akuntsu.com.br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</dc:creator>
  <cp:lastModifiedBy>Eduardo</cp:lastModifiedBy>
  <cp:revision>9</cp:revision>
  <dcterms:modified xsi:type="dcterms:W3CDTF">2016-02-15T02:01:08Z</dcterms:modified>
</cp:coreProperties>
</file>