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5" r:id="rId6"/>
    <p:sldId id="264" r:id="rId7"/>
    <p:sldId id="266" r:id="rId8"/>
    <p:sldId id="263" r:id="rId9"/>
    <p:sldId id="261" r:id="rId10"/>
    <p:sldId id="262" r:id="rId11"/>
  </p:sldIdLst>
  <p:sldSz cx="9144000" cy="5143500" type="screen16x9"/>
  <p:notesSz cx="6858000" cy="9144000"/>
  <p:embeddedFontLst>
    <p:embeddedFont>
      <p:font typeface="Ubuntu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32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91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88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265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83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‹nº›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50" y="1874925"/>
            <a:ext cx="5451900" cy="13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50" y="1874925"/>
            <a:ext cx="5451900" cy="13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title" idx="4294967295"/>
          </p:nvPr>
        </p:nvSpPr>
        <p:spPr>
          <a:xfrm>
            <a:off x="1319900" y="4428162"/>
            <a:ext cx="7000200" cy="4285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dirty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www.akuntsu.com.br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06400" y="228690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Java e Android</a:t>
            </a:r>
            <a:endParaRPr lang="en" sz="480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106400" y="2992100"/>
            <a:ext cx="6931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Palestrante: </a:t>
            </a:r>
            <a:r>
              <a:rPr lang="en" sz="16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Eduardo Scartezini Correia Carvalho</a:t>
            </a:r>
            <a:endParaRPr lang="en" sz="16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Agenda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90025" y="1072746"/>
            <a:ext cx="7000200" cy="366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Criando uma nova Activity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Life Cycle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Eventos do life cycle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Comunicação com o layout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Intents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Criando uma nova Activity	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Crie um layout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Crie uma classe que herda de Activity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Implemente ao menos o metodo onCreate, e sempre chame o construtor pai.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Use o setContentView(...) para dizer qual layout vai ser associado à Activity.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Registre a activity no manifest 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11419052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Life Cycle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381" y="611937"/>
            <a:ext cx="4438436" cy="43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9365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Eventos do life cycle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onCreate : chamado para criar a tela, usar aqui a inicialização do layout, chamar os elementos do layout nesse evento, chamar aqui tudo aquilo que sera destruido pelo SO.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onResume: aqui é quando a tela ja é mostrada para o usuario, a partir daqui que é para colocar as chamadas de conexões, uso de camera, GPS…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onPause: persistir dados ainda não persistidos aqui,  liberar recursos relacionado à serviços externo… onPause dezfaz e o onResume refaz.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10564486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Comunicação com o layout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Existem metodos para ser usado com os elementos do layout, como por exemplo: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findViewById(…)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sado para recuperar uma widget do layout.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setOnClickListener(…)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Usado para definir quem vai ouvir o evendo de click no botão 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45427722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Intents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Serve para chamar outras activity.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Permite enviar dados primitivos para a activity alvo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Objetos são mais compicados para enviar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new Intent(&lt;Activity_atual&gt;.this,&lt;Activity_proxima&gt;.class);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72964768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06400" y="2241523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00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Obrigado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 rot="929954">
            <a:off x="1106400" y="3052700"/>
            <a:ext cx="7000200" cy="14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0" dirty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lang="en" sz="2000" b="0" dirty="0" smtClean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duardo.carvalho@akuntsu.com.br</a:t>
            </a:r>
            <a:endParaRPr lang="en" sz="2000" b="0" dirty="0">
              <a:solidFill>
                <a:srgbClr val="A4A4A4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107</Words>
  <Application>Microsoft Office PowerPoint</Application>
  <PresentationFormat>Apresentação na tela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Ubuntu</vt:lpstr>
      <vt:lpstr>Arial</vt:lpstr>
      <vt:lpstr>simple-light</vt:lpstr>
      <vt:lpstr>Apresentação do PowerPoint</vt:lpstr>
      <vt:lpstr>Java e Android</vt:lpstr>
      <vt:lpstr>Agenda</vt:lpstr>
      <vt:lpstr>Criando uma nova Activity </vt:lpstr>
      <vt:lpstr>Life Cycle</vt:lpstr>
      <vt:lpstr>Eventos do life cycle</vt:lpstr>
      <vt:lpstr>Comunicação com o layout</vt:lpstr>
      <vt:lpstr>Intents</vt:lpstr>
      <vt:lpstr>Obrigado</vt:lpstr>
      <vt:lpstr>www.akuntsu.com.br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11</cp:revision>
  <dcterms:modified xsi:type="dcterms:W3CDTF">2016-02-15T18:10:26Z</dcterms:modified>
</cp:coreProperties>
</file>