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1" r:id="rId9"/>
    <p:sldId id="262" r:id="rId10"/>
  </p:sldIdLst>
  <p:sldSz cx="9144000" cy="5143500" type="screen16x9"/>
  <p:notesSz cx="6858000" cy="9144000"/>
  <p:embeddedFontLst>
    <p:embeddedFont>
      <p:font typeface="Ubuntu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" initials="E" lastIdx="1" clrIdx="0">
    <p:extLst>
      <p:ext uri="{19B8F6BF-5375-455C-9EA6-DF929625EA0E}">
        <p15:presenceInfo xmlns:p15="http://schemas.microsoft.com/office/powerpoint/2012/main" userId="Eduar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44" autoAdjust="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25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9-Patch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Falar sobre suporte.v7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Falar sobre suporte.v7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23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Falar sobre suporte.v7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98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‹nº›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www.materialpalette.com/" TargetMode="External"/><Relationship Id="rId7" Type="http://schemas.openxmlformats.org/officeDocument/2006/relationships/hyperlink" Target="http://android-developers.blogspot.com.br/2014/10/implementing-material-design-in-you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intl/pt-br/training/material/theme.html" TargetMode="External"/><Relationship Id="rId5" Type="http://schemas.openxmlformats.org/officeDocument/2006/relationships/hyperlink" Target="http://romannurik.github.io/AndroidAssetStudio/index.html" TargetMode="External"/><Relationship Id="rId4" Type="http://schemas.openxmlformats.org/officeDocument/2006/relationships/hyperlink" Target="https://materialdesignicon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intl/pt-br/reference/android/support/v7/widget/Toolba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26433306/navigation-drawer-menudrawer-android-5-lollipop-style" TargetMode="External"/><Relationship Id="rId4" Type="http://schemas.openxmlformats.org/officeDocument/2006/relationships/hyperlink" Target="http://developer.android.com/intl/pt-br/training/implementing-navigation/nav-drawe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intl/pt-br/reference/android/widget/Adapte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50" y="1874925"/>
            <a:ext cx="5451900" cy="13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06400" y="228690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48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Tecnicas Avançadas</a:t>
            </a:r>
            <a:endParaRPr lang="en" sz="480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106400" y="2992100"/>
            <a:ext cx="6931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Palestrante: </a:t>
            </a:r>
            <a:r>
              <a:rPr lang="en" sz="16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Eduardo Scartezini</a:t>
            </a:r>
            <a:endParaRPr lang="en" sz="16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Agenda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90025" y="1072746"/>
            <a:ext cx="7000200" cy="366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Material Desing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Toolbar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Navigation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Drawer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Adapter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07306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Material Desing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90025" y="1072746"/>
            <a:ext cx="7000200" cy="366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Material Palete</a:t>
            </a:r>
            <a:endParaRPr lang="en" sz="2000" b="0" dirty="0" smtClean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Icons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Icons Generetor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Android Developer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Implementing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7" name="Shape 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36571" y="4567383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Toolbar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Android Developer</a:t>
            </a: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ActionBar</a:t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Floating Toolbar</a:t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Navigation Drawer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Android Developer</a:t>
            </a: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StackOverFlow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81988470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Adapter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Android Developer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“ An Adapter object acts as bridge between an AdapterView and underlying data gor that view. The Adapter provides access to the data items. The Adapter is also responsible for making a View for each item in the data set”</a:t>
            </a:r>
            <a:r>
              <a:rPr lang="pt-BR" altLang="pt-BR" sz="4400" b="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pt-BR" altLang="pt-BR" sz="4400" b="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27248794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06400" y="221070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00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Obrigado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06400" y="3052700"/>
            <a:ext cx="7000200" cy="14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0" dirty="0" err="1" smtClean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eduardo.carvalho</a:t>
            </a:r>
            <a:r>
              <a:rPr lang="en" sz="2000" b="0" dirty="0" smtClean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@akuntsu.com.br</a:t>
            </a:r>
            <a:endParaRPr lang="en" sz="2000" b="0" dirty="0">
              <a:solidFill>
                <a:srgbClr val="A4A4A4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50" y="1874925"/>
            <a:ext cx="5451900" cy="13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title" idx="4294967295"/>
          </p:nvPr>
        </p:nvSpPr>
        <p:spPr>
          <a:xfrm>
            <a:off x="1319900" y="4398025"/>
            <a:ext cx="7000200" cy="4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dirty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www.akuntsu.com.br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55</Words>
  <Application>Microsoft Office PowerPoint</Application>
  <PresentationFormat>Apresentação na tela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Ubuntu</vt:lpstr>
      <vt:lpstr>Arial</vt:lpstr>
      <vt:lpstr>simple-light</vt:lpstr>
      <vt:lpstr>Apresentação do PowerPoint</vt:lpstr>
      <vt:lpstr>Tecnicas Avançadas</vt:lpstr>
      <vt:lpstr>Agenda</vt:lpstr>
      <vt:lpstr>Material Desing</vt:lpstr>
      <vt:lpstr>Toolbar</vt:lpstr>
      <vt:lpstr>Navigation Drawer</vt:lpstr>
      <vt:lpstr>Adapter</vt:lpstr>
      <vt:lpstr>Obrigado</vt:lpstr>
      <vt:lpstr>www.akuntsu.com.br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19</cp:revision>
  <dcterms:modified xsi:type="dcterms:W3CDTF">2016-02-15T00:20:40Z</dcterms:modified>
</cp:coreProperties>
</file>