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74" r:id="rId1"/>
    <p:sldMasterId id="2147483672" r:id="rId2"/>
  </p:sldMasterIdLst>
  <p:notesMasterIdLst>
    <p:notesMasterId r:id="rId19"/>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9" r:id="rId18"/>
  </p:sldIdLst>
  <p:sldSz cx="9144000" cy="6858000" type="screen4x3"/>
  <p:notesSz cx="6858000" cy="9144000"/>
  <p:embeddedFontLst>
    <p:embeddedFont>
      <p:font typeface="Arial Narrow" panose="020B0606020202030204" pitchFamily="3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custDataLst>
    <p:tags r:id="rId32"/>
  </p:custDataLst>
  <p:defaultTextStyle>
    <a:defPPr>
      <a:defRPr lang="de-DE"/>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95">
          <p15:clr>
            <a:srgbClr val="A4A3A4"/>
          </p15:clr>
        </p15:guide>
        <p15:guide id="2" orient="horz">
          <p15:clr>
            <a:srgbClr val="A4A3A4"/>
          </p15:clr>
        </p15:guide>
        <p15:guide id="3" orient="horz" pos="5">
          <p15:clr>
            <a:srgbClr val="A4A3A4"/>
          </p15:clr>
        </p15:guide>
        <p15:guide id="4" orient="horz" pos="4142">
          <p15:clr>
            <a:srgbClr val="A4A3A4"/>
          </p15:clr>
        </p15:guide>
        <p15:guide id="5" orient="horz" pos="799">
          <p15:clr>
            <a:srgbClr val="A4A3A4"/>
          </p15:clr>
        </p15:guide>
        <p15:guide id="6" orient="horz" pos="3974">
          <p15:clr>
            <a:srgbClr val="A4A3A4"/>
          </p15:clr>
        </p15:guide>
        <p15:guide id="7" orient="horz" pos="1321">
          <p15:clr>
            <a:srgbClr val="A4A3A4"/>
          </p15:clr>
        </p15:guide>
        <p15:guide id="8" pos="295">
          <p15:clr>
            <a:srgbClr val="A4A3A4"/>
          </p15:clr>
        </p15:guide>
        <p15:guide id="9">
          <p15:clr>
            <a:srgbClr val="A4A3A4"/>
          </p15:clr>
        </p15:guide>
        <p15:guide id="10" pos="589">
          <p15:clr>
            <a:srgbClr val="A4A3A4"/>
          </p15:clr>
        </p15:guide>
        <p15:guide id="11" pos="5534">
          <p15:clr>
            <a:srgbClr val="A4A3A4"/>
          </p15:clr>
        </p15:guide>
        <p15:guide id="12" pos="5352">
          <p15:clr>
            <a:srgbClr val="A4A3A4"/>
          </p15:clr>
        </p15:guide>
        <p15:guide id="13"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27A1D-BFE5-4A4D-97AE-235EA806FB54}" v="859" dt="2019-12-08T18:01:49.06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94318" autoAdjust="0"/>
  </p:normalViewPr>
  <p:slideViewPr>
    <p:cSldViewPr showGuides="1">
      <p:cViewPr varScale="1">
        <p:scale>
          <a:sx n="81" d="100"/>
          <a:sy n="81" d="100"/>
        </p:scale>
        <p:origin x="1877" y="48"/>
      </p:cViewPr>
      <p:guideLst>
        <p:guide orient="horz" pos="295"/>
        <p:guide orient="horz"/>
        <p:guide orient="horz" pos="5"/>
        <p:guide orient="horz" pos="4142"/>
        <p:guide orient="horz" pos="799"/>
        <p:guide orient="horz" pos="3974"/>
        <p:guide orient="horz" pos="1321"/>
        <p:guide pos="295"/>
        <p:guide/>
        <p:guide pos="589"/>
        <p:guide pos="5534"/>
        <p:guide pos="5352"/>
        <p:guide pos="5759"/>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de-DE"/>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de-DE"/>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de-DE"/>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47E9CB9-021E-4C8A-AD14-6BADCDC8CC3B}" type="slidenum">
              <a:rPr lang="de-DE"/>
              <a:pPr>
                <a:defRPr/>
              </a:pPr>
              <a:t>‹Nr.›</a:t>
            </a:fld>
            <a:endParaRPr lang="de-DE"/>
          </a:p>
        </p:txBody>
      </p:sp>
    </p:spTree>
    <p:extLst>
      <p:ext uri="{BB962C8B-B14F-4D97-AF65-F5344CB8AC3E}">
        <p14:creationId xmlns:p14="http://schemas.microsoft.com/office/powerpoint/2010/main" val="1351901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547E9CB9-021E-4C8A-AD14-6BADCDC8CC3B}" type="slidenum">
              <a:rPr lang="de-DE" smtClean="0"/>
              <a:pPr>
                <a:defRPr/>
              </a:pPr>
              <a:t>16</a:t>
            </a:fld>
            <a:endParaRPr lang="de-DE"/>
          </a:p>
        </p:txBody>
      </p:sp>
    </p:spTree>
    <p:extLst>
      <p:ext uri="{BB962C8B-B14F-4D97-AF65-F5344CB8AC3E}">
        <p14:creationId xmlns:p14="http://schemas.microsoft.com/office/powerpoint/2010/main" val="2754205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schwarze Schrift">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 y="1268760"/>
            <a:ext cx="878205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hteck 14"/>
          <p:cNvSpPr/>
          <p:nvPr userDrawn="1"/>
        </p:nvSpPr>
        <p:spPr>
          <a:xfrm>
            <a:off x="0" y="6570000"/>
            <a:ext cx="8785225" cy="28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22" name="Rectangle 2"/>
          <p:cNvSpPr>
            <a:spLocks noGrp="1" noChangeArrowheads="1"/>
          </p:cNvSpPr>
          <p:nvPr>
            <p:ph type="ctrTitle" hasCustomPrompt="1"/>
          </p:nvPr>
        </p:nvSpPr>
        <p:spPr>
          <a:xfrm>
            <a:off x="2698749" y="1808163"/>
            <a:ext cx="5814287" cy="890577"/>
          </a:xfrm>
        </p:spPr>
        <p:txBody>
          <a:bodyPr/>
          <a:lstStyle>
            <a:lvl1pPr>
              <a:defRPr>
                <a:solidFill>
                  <a:schemeClr val="tx1"/>
                </a:solidFill>
              </a:defRPr>
            </a:lvl1pPr>
          </a:lstStyle>
          <a:p>
            <a:r>
              <a:rPr lang="de-DE" dirty="0"/>
              <a:t>Musterüberschrift</a:t>
            </a:r>
          </a:p>
        </p:txBody>
      </p:sp>
      <p:sp>
        <p:nvSpPr>
          <p:cNvPr id="14" name="Untertitel 2"/>
          <p:cNvSpPr>
            <a:spLocks noGrp="1"/>
          </p:cNvSpPr>
          <p:nvPr>
            <p:ph type="subTitle" idx="1" hasCustomPrompt="1"/>
          </p:nvPr>
        </p:nvSpPr>
        <p:spPr>
          <a:xfrm>
            <a:off x="2698750" y="3136896"/>
            <a:ext cx="4708536" cy="309573"/>
          </a:xfrm>
          <a:prstGeom prst="rect">
            <a:avLst/>
          </a:prstGeom>
        </p:spPr>
        <p:txBody>
          <a:bodyPr lIns="0" tIns="0"/>
          <a:lstStyle>
            <a:lvl1pPr marL="0" indent="0" algn="l">
              <a:buNone/>
              <a:defRPr sz="1800" b="0" i="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Referent durch Klicken bearbeiten</a:t>
            </a:r>
          </a:p>
        </p:txBody>
      </p:sp>
      <p:sp>
        <p:nvSpPr>
          <p:cNvPr id="5" name="Datumsplatzhalter 4"/>
          <p:cNvSpPr>
            <a:spLocks noGrp="1"/>
          </p:cNvSpPr>
          <p:nvPr>
            <p:ph type="dt" sz="half" idx="10"/>
          </p:nvPr>
        </p:nvSpPr>
        <p:spPr/>
        <p:txBody>
          <a:bodyPr/>
          <a:lstStyle/>
          <a:p>
            <a:fld id="{2ECAD413-41BB-48B5-BE69-F5BAD24E8559}" type="datetime1">
              <a:rPr lang="de-DE" smtClean="0"/>
              <a:t>08.12.2019</a:t>
            </a:fld>
            <a:endParaRPr lang="de-DE" dirty="0"/>
          </a:p>
        </p:txBody>
      </p:sp>
      <p:sp>
        <p:nvSpPr>
          <p:cNvPr id="6" name="Fußzeilenplatzhalter 5"/>
          <p:cNvSpPr>
            <a:spLocks noGrp="1"/>
          </p:cNvSpPr>
          <p:nvPr>
            <p:ph type="ftr" sz="quarter" idx="11"/>
          </p:nvPr>
        </p:nvSpPr>
        <p:spPr/>
        <p:txBody>
          <a:bodyPr/>
          <a:lstStyle/>
          <a:p>
            <a:pPr marL="519113" indent="-519113" algn="l">
              <a:tabLst>
                <a:tab pos="1169988" algn="l"/>
              </a:tabLst>
            </a:pPr>
            <a:r>
              <a:rPr lang="de-DE" dirty="0"/>
              <a:t>©  2009  </a:t>
            </a:r>
            <a:r>
              <a:rPr lang="de-DE" b="1" dirty="0"/>
              <a:t>UNIVERSITÄT ROSTOCK  </a:t>
            </a:r>
            <a:r>
              <a:rPr lang="de-DE" dirty="0"/>
              <a:t>|  </a:t>
            </a:r>
            <a:r>
              <a:rPr lang="de-DE" cap="all" dirty="0"/>
              <a:t>Fakultät  für Informatik und Elektrotechnik</a:t>
            </a:r>
            <a:endParaRPr lang="de-DE" b="1" cap="all" dirty="0"/>
          </a:p>
        </p:txBody>
      </p:sp>
      <p:sp>
        <p:nvSpPr>
          <p:cNvPr id="7" name="Foliennummernplatzhalter 6"/>
          <p:cNvSpPr>
            <a:spLocks noGrp="1"/>
          </p:cNvSpPr>
          <p:nvPr>
            <p:ph type="sldNum" sz="quarter" idx="12"/>
          </p:nvPr>
        </p:nvSpPr>
        <p:spPr/>
        <p:txBody>
          <a:bodyPr/>
          <a:lstStyle/>
          <a:p>
            <a:fld id="{D1C464C5-8E49-41BD-A1D6-FC6F049A48A1}" type="slidenum">
              <a:rPr lang="de-DE" smtClean="0"/>
              <a:pPr/>
              <a:t>‹Nr.›</a:t>
            </a:fld>
            <a:endParaRPr lang="de-DE" dirty="0"/>
          </a:p>
        </p:txBody>
      </p:sp>
    </p:spTree>
    <p:extLst>
      <p:ext uri="{BB962C8B-B14F-4D97-AF65-F5344CB8AC3E}">
        <p14:creationId xmlns:p14="http://schemas.microsoft.com/office/powerpoint/2010/main" val="87389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Textplatzhalter 3"/>
          <p:cNvSpPr>
            <a:spLocks noGrp="1"/>
          </p:cNvSpPr>
          <p:nvPr>
            <p:ph type="body" sz="half" idx="2"/>
          </p:nvPr>
        </p:nvSpPr>
        <p:spPr>
          <a:xfrm>
            <a:off x="935038" y="2844792"/>
            <a:ext cx="7578725" cy="3459171"/>
          </a:xfrm>
          <a:prstGeom prst="rect">
            <a:avLst/>
          </a:prstGeom>
        </p:spPr>
        <p:txBody>
          <a:bodyPr lIns="0" tIns="0" rIns="0" bIns="0"/>
          <a:lstStyle>
            <a:lvl1pPr marL="0" indent="0">
              <a:buNone/>
              <a:defRPr sz="1800">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4" name="Textplatzhalter 3"/>
          <p:cNvSpPr>
            <a:spLocks noGrp="1"/>
          </p:cNvSpPr>
          <p:nvPr>
            <p:ph type="body" sz="half" idx="10" hasCustomPrompt="1"/>
          </p:nvPr>
        </p:nvSpPr>
        <p:spPr>
          <a:xfrm>
            <a:off x="935038" y="2443149"/>
            <a:ext cx="7578725" cy="365130"/>
          </a:xfrm>
          <a:prstGeom prst="rect">
            <a:avLst/>
          </a:prstGeom>
        </p:spPr>
        <p:txBody>
          <a:bodyPr lIns="0" tIns="0" rIns="0" bIns="0"/>
          <a:lstStyle>
            <a:lvl1pPr marL="0" indent="0">
              <a:buNone/>
              <a:defRPr sz="1800" b="1">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Musterfließtextheadline</a:t>
            </a:r>
          </a:p>
        </p:txBody>
      </p:sp>
      <p:sp>
        <p:nvSpPr>
          <p:cNvPr id="12" name="Titel 11"/>
          <p:cNvSpPr>
            <a:spLocks noGrp="1"/>
          </p:cNvSpPr>
          <p:nvPr>
            <p:ph type="title" hasCustomPrompt="1"/>
          </p:nvPr>
        </p:nvSpPr>
        <p:spPr/>
        <p:txBody>
          <a:bodyPr/>
          <a:lstStyle>
            <a:lvl1pPr>
              <a:defRPr/>
            </a:lvl1pPr>
          </a:lstStyle>
          <a:p>
            <a:r>
              <a:rPr lang="de-DE" dirty="0"/>
              <a:t>Musterüberschrift</a:t>
            </a:r>
          </a:p>
        </p:txBody>
      </p:sp>
      <p:sp>
        <p:nvSpPr>
          <p:cNvPr id="7" name="Datumsplatzhalter 6"/>
          <p:cNvSpPr>
            <a:spLocks noGrp="1"/>
          </p:cNvSpPr>
          <p:nvPr>
            <p:ph type="dt" sz="half" idx="11"/>
          </p:nvPr>
        </p:nvSpPr>
        <p:spPr/>
        <p:txBody>
          <a:bodyPr/>
          <a:lstStyle/>
          <a:p>
            <a:fld id="{0565BA6B-77F8-4F93-9BB2-FCC333199B1C}" type="datetime1">
              <a:rPr lang="de-DE" smtClean="0"/>
              <a:t>08.12.2019</a:t>
            </a:fld>
            <a:endParaRPr lang="de-DE" dirty="0"/>
          </a:p>
        </p:txBody>
      </p:sp>
      <p:sp>
        <p:nvSpPr>
          <p:cNvPr id="8" name="Fußzeilenplatzhalter 7"/>
          <p:cNvSpPr>
            <a:spLocks noGrp="1"/>
          </p:cNvSpPr>
          <p:nvPr>
            <p:ph type="ftr" sz="quarter" idx="12"/>
          </p:nvPr>
        </p:nvSpPr>
        <p:spPr/>
        <p:txBody>
          <a:bodyPr/>
          <a:lstStyle/>
          <a:p>
            <a:pPr marL="519113" indent="-519113" algn="l">
              <a:tabLst>
                <a:tab pos="1169988" algn="l"/>
              </a:tabLst>
            </a:pPr>
            <a:r>
              <a:rPr lang="de-DE" dirty="0"/>
              <a:t>©  2009  </a:t>
            </a:r>
            <a:r>
              <a:rPr lang="de-DE" b="1" dirty="0"/>
              <a:t>UNIVERSITÄT ROSTOCK  </a:t>
            </a:r>
            <a:r>
              <a:rPr lang="de-DE" cap="all" dirty="0"/>
              <a:t>|  Fakultät  für Informatik und Elektrotechnik</a:t>
            </a:r>
            <a:endParaRPr lang="de-DE" b="1" cap="all" dirty="0"/>
          </a:p>
        </p:txBody>
      </p:sp>
      <p:sp>
        <p:nvSpPr>
          <p:cNvPr id="9" name="Foliennummernplatzhalter 8"/>
          <p:cNvSpPr>
            <a:spLocks noGrp="1"/>
          </p:cNvSpPr>
          <p:nvPr>
            <p:ph type="sldNum" sz="quarter" idx="13"/>
          </p:nvPr>
        </p:nvSpPr>
        <p:spPr/>
        <p:txBody>
          <a:bodyPr/>
          <a:lstStyle/>
          <a:p>
            <a:fld id="{D1C464C5-8E49-41BD-A1D6-FC6F049A48A1}" type="slidenum">
              <a:rPr lang="de-DE" smtClean="0"/>
              <a:pPr/>
              <a:t>‹Nr.›</a:t>
            </a:fld>
            <a:endParaRPr lang="de-DE" dirty="0"/>
          </a:p>
        </p:txBody>
      </p:sp>
    </p:spTree>
    <p:extLst>
      <p:ext uri="{BB962C8B-B14F-4D97-AF65-F5344CB8AC3E}">
        <p14:creationId xmlns:p14="http://schemas.microsoft.com/office/powerpoint/2010/main" val="309221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Bildfolie">
    <p:spTree>
      <p:nvGrpSpPr>
        <p:cNvPr id="1" name=""/>
        <p:cNvGrpSpPr/>
        <p:nvPr/>
      </p:nvGrpSpPr>
      <p:grpSpPr>
        <a:xfrm>
          <a:off x="0" y="0"/>
          <a:ext cx="0" cy="0"/>
          <a:chOff x="0" y="0"/>
          <a:chExt cx="0" cy="0"/>
        </a:xfrm>
      </p:grpSpPr>
      <p:sp>
        <p:nvSpPr>
          <p:cNvPr id="3" name="Textplatzhalter 3"/>
          <p:cNvSpPr>
            <a:spLocks noGrp="1"/>
          </p:cNvSpPr>
          <p:nvPr>
            <p:ph type="body" sz="half" idx="2"/>
          </p:nvPr>
        </p:nvSpPr>
        <p:spPr>
          <a:xfrm>
            <a:off x="935038" y="2844792"/>
            <a:ext cx="4986354" cy="3459171"/>
          </a:xfrm>
          <a:prstGeom prst="rect">
            <a:avLst/>
          </a:prstGeom>
        </p:spPr>
        <p:txBody>
          <a:bodyPr lIns="0" tIns="0" rIns="0" bIns="0"/>
          <a:lstStyle>
            <a:lvl1pPr marL="0" indent="0">
              <a:buNone/>
              <a:defRPr sz="1800">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4" name="Textplatzhalter 3"/>
          <p:cNvSpPr>
            <a:spLocks noGrp="1"/>
          </p:cNvSpPr>
          <p:nvPr>
            <p:ph type="body" sz="half" idx="10" hasCustomPrompt="1"/>
          </p:nvPr>
        </p:nvSpPr>
        <p:spPr>
          <a:xfrm>
            <a:off x="935038" y="2443149"/>
            <a:ext cx="4986354" cy="365130"/>
          </a:xfrm>
          <a:prstGeom prst="rect">
            <a:avLst/>
          </a:prstGeom>
        </p:spPr>
        <p:txBody>
          <a:bodyPr lIns="0" tIns="0" rIns="0" bIns="0"/>
          <a:lstStyle>
            <a:lvl1pPr marL="0" indent="0">
              <a:buNone/>
              <a:defRPr sz="1800" b="1">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Musterfließtextheadline</a:t>
            </a:r>
          </a:p>
        </p:txBody>
      </p:sp>
      <p:sp>
        <p:nvSpPr>
          <p:cNvPr id="5" name="Bildplatzhalter 2"/>
          <p:cNvSpPr>
            <a:spLocks noGrp="1"/>
          </p:cNvSpPr>
          <p:nvPr>
            <p:ph type="pic" idx="1"/>
          </p:nvPr>
        </p:nvSpPr>
        <p:spPr>
          <a:xfrm>
            <a:off x="5922981" y="1493811"/>
            <a:ext cx="2862244" cy="4746690"/>
          </a:xfrm>
          <a:prstGeom prst="rect">
            <a:avLst/>
          </a:prstGeom>
          <a:ln cap="rnd">
            <a:solidFill>
              <a:schemeClr val="tx1"/>
            </a:solidFill>
          </a:ln>
        </p:spPr>
        <p:txBody>
          <a:bodyPr lIns="0" tIns="0" rIns="0" bIns="0"/>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12" name="Titel 11"/>
          <p:cNvSpPr>
            <a:spLocks noGrp="1"/>
          </p:cNvSpPr>
          <p:nvPr>
            <p:ph type="title" hasCustomPrompt="1"/>
          </p:nvPr>
        </p:nvSpPr>
        <p:spPr/>
        <p:txBody>
          <a:bodyPr/>
          <a:lstStyle>
            <a:lvl1pPr>
              <a:defRPr/>
            </a:lvl1pPr>
          </a:lstStyle>
          <a:p>
            <a:r>
              <a:rPr lang="de-DE" dirty="0"/>
              <a:t>Musterüberschrift</a:t>
            </a:r>
          </a:p>
        </p:txBody>
      </p:sp>
      <p:sp>
        <p:nvSpPr>
          <p:cNvPr id="8" name="Datumsplatzhalter 7"/>
          <p:cNvSpPr>
            <a:spLocks noGrp="1"/>
          </p:cNvSpPr>
          <p:nvPr>
            <p:ph type="dt" sz="half" idx="11"/>
          </p:nvPr>
        </p:nvSpPr>
        <p:spPr/>
        <p:txBody>
          <a:bodyPr/>
          <a:lstStyle/>
          <a:p>
            <a:fld id="{FCED06B5-6E60-4D4C-A244-562DDFEC451D}" type="datetime1">
              <a:rPr lang="de-DE" smtClean="0"/>
              <a:t>08.12.2019</a:t>
            </a:fld>
            <a:endParaRPr lang="de-DE" dirty="0"/>
          </a:p>
        </p:txBody>
      </p:sp>
      <p:sp>
        <p:nvSpPr>
          <p:cNvPr id="9" name="Fußzeilenplatzhalter 8"/>
          <p:cNvSpPr>
            <a:spLocks noGrp="1"/>
          </p:cNvSpPr>
          <p:nvPr>
            <p:ph type="ftr" sz="quarter" idx="12"/>
          </p:nvPr>
        </p:nvSpPr>
        <p:spPr/>
        <p:txBody>
          <a:bodyPr/>
          <a:lstStyle/>
          <a:p>
            <a:pPr marL="519113" indent="-519113" algn="l">
              <a:tabLst>
                <a:tab pos="1169988" algn="l"/>
              </a:tabLst>
            </a:pPr>
            <a:r>
              <a:rPr lang="de-DE" dirty="0"/>
              <a:t>©  2009  </a:t>
            </a:r>
            <a:r>
              <a:rPr lang="de-DE" b="1" dirty="0"/>
              <a:t>UNIVERSITÄT ROSTOCK  </a:t>
            </a:r>
            <a:r>
              <a:rPr lang="de-DE" dirty="0"/>
              <a:t>|  </a:t>
            </a:r>
            <a:r>
              <a:rPr lang="de-DE" cap="all" dirty="0"/>
              <a:t>Fakultät  für Informatik und Elektrotechnik</a:t>
            </a:r>
            <a:endParaRPr lang="de-DE" b="1" cap="all" dirty="0"/>
          </a:p>
        </p:txBody>
      </p:sp>
      <p:sp>
        <p:nvSpPr>
          <p:cNvPr id="10" name="Foliennummernplatzhalter 9"/>
          <p:cNvSpPr>
            <a:spLocks noGrp="1"/>
          </p:cNvSpPr>
          <p:nvPr>
            <p:ph type="sldNum" sz="quarter" idx="13"/>
          </p:nvPr>
        </p:nvSpPr>
        <p:spPr/>
        <p:txBody>
          <a:bodyPr/>
          <a:lstStyle/>
          <a:p>
            <a:fld id="{D1C464C5-8E49-41BD-A1D6-FC6F049A48A1}" type="slidenum">
              <a:rPr lang="de-DE" smtClean="0"/>
              <a:pPr/>
              <a:t>‹Nr.›</a:t>
            </a:fld>
            <a:endParaRPr lang="de-DE" dirty="0"/>
          </a:p>
        </p:txBody>
      </p:sp>
    </p:spTree>
    <p:extLst>
      <p:ext uri="{BB962C8B-B14F-4D97-AF65-F5344CB8AC3E}">
        <p14:creationId xmlns:p14="http://schemas.microsoft.com/office/powerpoint/2010/main" val="1866868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ildfolie Universität">
    <p:spTree>
      <p:nvGrpSpPr>
        <p:cNvPr id="1" name=""/>
        <p:cNvGrpSpPr/>
        <p:nvPr/>
      </p:nvGrpSpPr>
      <p:grpSpPr>
        <a:xfrm>
          <a:off x="0" y="0"/>
          <a:ext cx="0" cy="0"/>
          <a:chOff x="0" y="0"/>
          <a:chExt cx="0" cy="0"/>
        </a:xfrm>
      </p:grpSpPr>
      <p:sp>
        <p:nvSpPr>
          <p:cNvPr id="6" name="Textplatzhalter 3"/>
          <p:cNvSpPr>
            <a:spLocks noGrp="1"/>
          </p:cNvSpPr>
          <p:nvPr>
            <p:ph type="body" sz="half" idx="2"/>
          </p:nvPr>
        </p:nvSpPr>
        <p:spPr>
          <a:xfrm>
            <a:off x="935038" y="2844792"/>
            <a:ext cx="5040000" cy="1424007"/>
          </a:xfrm>
          <a:prstGeom prst="rect">
            <a:avLst/>
          </a:prstGeom>
        </p:spPr>
        <p:txBody>
          <a:bodyPr lIns="0" tIns="0" rIns="0" bIns="0"/>
          <a:lstStyle>
            <a:lvl1pPr marL="0" indent="0">
              <a:buNone/>
              <a:defRPr sz="1800">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7" name="Textplatzhalter 3"/>
          <p:cNvSpPr>
            <a:spLocks noGrp="1"/>
          </p:cNvSpPr>
          <p:nvPr>
            <p:ph type="body" sz="half" idx="13" hasCustomPrompt="1"/>
          </p:nvPr>
        </p:nvSpPr>
        <p:spPr>
          <a:xfrm>
            <a:off x="935038" y="2443149"/>
            <a:ext cx="5040000" cy="365130"/>
          </a:xfrm>
          <a:prstGeom prst="rect">
            <a:avLst/>
          </a:prstGeom>
        </p:spPr>
        <p:txBody>
          <a:bodyPr lIns="0" tIns="0" rIns="0" bIns="0"/>
          <a:lstStyle>
            <a:lvl1pPr marL="0" indent="0">
              <a:buNone/>
              <a:defRPr sz="1800" b="1">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Musterfließtextheadline</a:t>
            </a:r>
          </a:p>
        </p:txBody>
      </p:sp>
      <p:sp>
        <p:nvSpPr>
          <p:cNvPr id="8" name="Bildplatzhalter 2"/>
          <p:cNvSpPr>
            <a:spLocks noGrp="1"/>
          </p:cNvSpPr>
          <p:nvPr>
            <p:ph type="pic" idx="1"/>
          </p:nvPr>
        </p:nvSpPr>
        <p:spPr>
          <a:xfrm>
            <a:off x="6726267" y="2004993"/>
            <a:ext cx="2205009" cy="1497033"/>
          </a:xfrm>
          <a:prstGeom prst="rect">
            <a:avLst/>
          </a:prstGeom>
          <a:ln cap="rnd">
            <a:solidFill>
              <a:schemeClr val="tx1"/>
            </a:solidFill>
          </a:ln>
        </p:spPr>
        <p:txBody>
          <a:bodyPr lIns="0" tIns="0" rIns="0" bIns="0"/>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9" name="Bildplatzhalter 2"/>
          <p:cNvSpPr>
            <a:spLocks noGrp="1"/>
          </p:cNvSpPr>
          <p:nvPr>
            <p:ph type="pic" idx="14"/>
          </p:nvPr>
        </p:nvSpPr>
        <p:spPr>
          <a:xfrm>
            <a:off x="6215085" y="3538540"/>
            <a:ext cx="1643085" cy="2765424"/>
          </a:xfrm>
          <a:prstGeom prst="rect">
            <a:avLst/>
          </a:prstGeom>
          <a:ln cap="rnd">
            <a:solidFill>
              <a:schemeClr val="tx1"/>
            </a:solidFill>
          </a:ln>
        </p:spPr>
        <p:txBody>
          <a:bodyPr lIns="0" tIns="0" rIns="0" bIns="0"/>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10" name="Inhaltsplatzhalter 2"/>
          <p:cNvSpPr>
            <a:spLocks noGrp="1"/>
          </p:cNvSpPr>
          <p:nvPr>
            <p:ph sz="half" idx="15"/>
          </p:nvPr>
        </p:nvSpPr>
        <p:spPr>
          <a:xfrm>
            <a:off x="935037" y="4268799"/>
            <a:ext cx="5040000" cy="2035164"/>
          </a:xfrm>
          <a:prstGeom prst="rect">
            <a:avLst/>
          </a:prstGeom>
        </p:spPr>
        <p:txBody>
          <a:bodyPr lIns="0" tIns="0" rIns="0" bIns="0"/>
          <a:lstStyle>
            <a:lvl1pPr>
              <a:buClr>
                <a:schemeClr val="accent1"/>
              </a:buClr>
              <a:buFont typeface="Wingdings" pitchFamily="2" charset="2"/>
              <a:buChar char=""/>
              <a:defRPr sz="1800">
                <a:latin typeface="+mn-lt"/>
              </a:defRPr>
            </a:lvl1pPr>
            <a:lvl2pPr>
              <a:buClr>
                <a:schemeClr val="accent1"/>
              </a:buClr>
              <a:buSzPct val="50000"/>
              <a:buFont typeface="Wingdings" pitchFamily="2" charset="2"/>
              <a:buChar char=""/>
              <a:defRPr sz="1800">
                <a:latin typeface="+mn-lt"/>
              </a:defRPr>
            </a:lvl2pPr>
            <a:lvl3pPr>
              <a:buClr>
                <a:schemeClr val="accent1"/>
              </a:buClr>
              <a:buFont typeface="Symbol" pitchFamily="18" charset="2"/>
              <a:buChar char="-"/>
              <a:defRPr sz="1800">
                <a:latin typeface="+mn-lt"/>
              </a:defRPr>
            </a:lvl3pPr>
            <a:lvl4pPr>
              <a:buClr>
                <a:srgbClr val="004A99"/>
              </a:buClr>
              <a:buFont typeface="Arial" pitchFamily="34" charset="0"/>
              <a:buChar char="•"/>
              <a:defRPr sz="1800"/>
            </a:lvl4pPr>
            <a:lvl5pPr>
              <a:buClr>
                <a:srgbClr val="004A99"/>
              </a:buClr>
              <a:buFont typeface="Arial" pitchFamily="34" charset="0"/>
              <a:buChar char="•"/>
              <a:defRPr sz="1800">
                <a:latin typeface="+mn-lt"/>
              </a:defRPr>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p:txBody>
      </p:sp>
      <p:sp>
        <p:nvSpPr>
          <p:cNvPr id="14" name="Titel 13"/>
          <p:cNvSpPr>
            <a:spLocks noGrp="1"/>
          </p:cNvSpPr>
          <p:nvPr>
            <p:ph type="title" hasCustomPrompt="1"/>
          </p:nvPr>
        </p:nvSpPr>
        <p:spPr/>
        <p:txBody>
          <a:bodyPr/>
          <a:lstStyle>
            <a:lvl1pPr>
              <a:defRPr/>
            </a:lvl1pPr>
          </a:lstStyle>
          <a:p>
            <a:r>
              <a:rPr lang="de-DE" dirty="0"/>
              <a:t>Musterüberschrift</a:t>
            </a:r>
          </a:p>
        </p:txBody>
      </p:sp>
      <p:sp>
        <p:nvSpPr>
          <p:cNvPr id="5" name="Datumsplatzhalter 4"/>
          <p:cNvSpPr>
            <a:spLocks noGrp="1"/>
          </p:cNvSpPr>
          <p:nvPr>
            <p:ph type="dt" sz="half" idx="16"/>
          </p:nvPr>
        </p:nvSpPr>
        <p:spPr/>
        <p:txBody>
          <a:bodyPr/>
          <a:lstStyle/>
          <a:p>
            <a:fld id="{485C4EE3-5AED-4F9B-B9C7-20D7A7E5C948}" type="datetime1">
              <a:rPr lang="de-DE" smtClean="0"/>
              <a:t>08.12.2019</a:t>
            </a:fld>
            <a:endParaRPr lang="de-DE" dirty="0"/>
          </a:p>
        </p:txBody>
      </p:sp>
      <p:sp>
        <p:nvSpPr>
          <p:cNvPr id="11" name="Fußzeilenplatzhalter 10"/>
          <p:cNvSpPr>
            <a:spLocks noGrp="1"/>
          </p:cNvSpPr>
          <p:nvPr>
            <p:ph type="ftr" sz="quarter" idx="17"/>
          </p:nvPr>
        </p:nvSpPr>
        <p:spPr/>
        <p:txBody>
          <a:bodyPr/>
          <a:lstStyle/>
          <a:p>
            <a:pPr marL="519113" indent="-519113" algn="l">
              <a:tabLst>
                <a:tab pos="1169988" algn="l"/>
              </a:tabLst>
            </a:pPr>
            <a:r>
              <a:rPr lang="de-DE" dirty="0"/>
              <a:t>©  2009  </a:t>
            </a:r>
            <a:r>
              <a:rPr lang="de-DE" b="1" dirty="0"/>
              <a:t>UNIVERSITÄT ROSTOCK  </a:t>
            </a:r>
            <a:r>
              <a:rPr lang="de-DE" dirty="0"/>
              <a:t>|  </a:t>
            </a:r>
            <a:r>
              <a:rPr lang="de-DE" cap="all" dirty="0"/>
              <a:t>Fakultät  für Informatik und Elektrotechnik</a:t>
            </a:r>
            <a:endParaRPr lang="de-DE" b="1" cap="all" dirty="0"/>
          </a:p>
        </p:txBody>
      </p:sp>
      <p:sp>
        <p:nvSpPr>
          <p:cNvPr id="12" name="Foliennummernplatzhalter 11"/>
          <p:cNvSpPr>
            <a:spLocks noGrp="1"/>
          </p:cNvSpPr>
          <p:nvPr>
            <p:ph type="sldNum" sz="quarter" idx="18"/>
          </p:nvPr>
        </p:nvSpPr>
        <p:spPr/>
        <p:txBody>
          <a:bodyPr/>
          <a:lstStyle/>
          <a:p>
            <a:fld id="{D1C464C5-8E49-41BD-A1D6-FC6F049A48A1}" type="slidenum">
              <a:rPr lang="de-DE" smtClean="0"/>
              <a:pPr/>
              <a:t>‹Nr.›</a:t>
            </a:fld>
            <a:endParaRPr lang="de-DE" dirty="0"/>
          </a:p>
        </p:txBody>
      </p:sp>
    </p:spTree>
    <p:extLst>
      <p:ext uri="{BB962C8B-B14F-4D97-AF65-F5344CB8AC3E}">
        <p14:creationId xmlns:p14="http://schemas.microsoft.com/office/powerpoint/2010/main" val="379561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lie für viel Text">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bwMode="auto">
          <a:xfrm>
            <a:off x="468313" y="398421"/>
            <a:ext cx="8316912" cy="4016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de-DE" dirty="0"/>
          </a:p>
        </p:txBody>
      </p:sp>
      <p:sp>
        <p:nvSpPr>
          <p:cNvPr id="9" name="Textplatzhalter 3"/>
          <p:cNvSpPr>
            <a:spLocks noGrp="1"/>
          </p:cNvSpPr>
          <p:nvPr>
            <p:ph type="body" sz="half" idx="10" hasCustomPrompt="1"/>
          </p:nvPr>
        </p:nvSpPr>
        <p:spPr>
          <a:xfrm>
            <a:off x="468313" y="909603"/>
            <a:ext cx="8316912" cy="365130"/>
          </a:xfrm>
          <a:prstGeom prst="rect">
            <a:avLst/>
          </a:prstGeom>
        </p:spPr>
        <p:txBody>
          <a:bodyPr lIns="0" tIns="0" rIns="0" bIns="0"/>
          <a:lstStyle>
            <a:lvl1pPr marL="0" indent="0">
              <a:buNone/>
              <a:defRPr sz="1800" b="1">
                <a:latin typeface="Arial Narrow"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Musterfließtextheadline</a:t>
            </a:r>
          </a:p>
        </p:txBody>
      </p:sp>
      <p:sp>
        <p:nvSpPr>
          <p:cNvPr id="19" name="Textplatzhalter 3"/>
          <p:cNvSpPr>
            <a:spLocks noGrp="1"/>
          </p:cNvSpPr>
          <p:nvPr>
            <p:ph type="body" sz="half" idx="13" hasCustomPrompt="1"/>
          </p:nvPr>
        </p:nvSpPr>
        <p:spPr>
          <a:xfrm>
            <a:off x="468313" y="1268413"/>
            <a:ext cx="8316912" cy="4899062"/>
          </a:xfrm>
          <a:prstGeom prst="rect">
            <a:avLst/>
          </a:prstGeom>
        </p:spPr>
        <p:txBody>
          <a:bodyPr lIns="0" rIns="0"/>
          <a:lstStyle>
            <a:lvl1pPr marL="0" indent="0">
              <a:buNone/>
              <a:defRPr sz="18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 ---nur für viel Text---</a:t>
            </a:r>
          </a:p>
        </p:txBody>
      </p:sp>
      <p:sp>
        <p:nvSpPr>
          <p:cNvPr id="2" name="Datumsplatzhalter 1"/>
          <p:cNvSpPr>
            <a:spLocks noGrp="1"/>
          </p:cNvSpPr>
          <p:nvPr>
            <p:ph type="dt" sz="half" idx="14"/>
          </p:nvPr>
        </p:nvSpPr>
        <p:spPr/>
        <p:txBody>
          <a:bodyPr/>
          <a:lstStyle/>
          <a:p>
            <a:fld id="{8698229C-C003-494C-ABCE-5A127F8FE904}" type="datetime1">
              <a:rPr lang="de-DE" smtClean="0"/>
              <a:t>08.12.2019</a:t>
            </a:fld>
            <a:endParaRPr lang="de-DE" dirty="0"/>
          </a:p>
        </p:txBody>
      </p:sp>
      <p:sp>
        <p:nvSpPr>
          <p:cNvPr id="4" name="Fußzeilenplatzhalter 3"/>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5" name="Foliennummernplatzhalter 4"/>
          <p:cNvSpPr>
            <a:spLocks noGrp="1"/>
          </p:cNvSpPr>
          <p:nvPr>
            <p:ph type="sldNum" sz="quarter" idx="16"/>
          </p:nvPr>
        </p:nvSpPr>
        <p:spPr/>
        <p:txBody>
          <a:bodyPr/>
          <a:lstStyle/>
          <a:p>
            <a:fld id="{CD75E278-B7A8-46AD-AE70-60A8FF4239F1}"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 name="Rechteck 20"/>
          <p:cNvSpPr/>
          <p:nvPr/>
        </p:nvSpPr>
        <p:spPr>
          <a:xfrm>
            <a:off x="0" y="6575425"/>
            <a:ext cx="8785225" cy="287998"/>
          </a:xfrm>
          <a:prstGeom prst="rect">
            <a:avLst/>
          </a:prstGeom>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26" name="Rectangle 2"/>
          <p:cNvSpPr>
            <a:spLocks noGrp="1" noChangeArrowheads="1"/>
          </p:cNvSpPr>
          <p:nvPr>
            <p:ph type="title"/>
          </p:nvPr>
        </p:nvSpPr>
        <p:spPr bwMode="auto">
          <a:xfrm>
            <a:off x="935038" y="1822427"/>
            <a:ext cx="7578725" cy="4016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Hier steht eine Musterüberschrift</a:t>
            </a:r>
          </a:p>
        </p:txBody>
      </p:sp>
      <p:sp>
        <p:nvSpPr>
          <p:cNvPr id="18" name="Datumsplatzhalter 17"/>
          <p:cNvSpPr>
            <a:spLocks noGrp="1"/>
          </p:cNvSpPr>
          <p:nvPr>
            <p:ph type="dt" sz="half" idx="2"/>
          </p:nvPr>
        </p:nvSpPr>
        <p:spPr>
          <a:xfrm>
            <a:off x="468313" y="6575425"/>
            <a:ext cx="671465" cy="282574"/>
          </a:xfrm>
          <a:prstGeom prst="rect">
            <a:avLst/>
          </a:prstGeom>
        </p:spPr>
        <p:txBody>
          <a:bodyPr vert="horz" lIns="0" tIns="45720" rIns="0" bIns="45720" rtlCol="0" anchor="ctr"/>
          <a:lstStyle>
            <a:lvl1pPr algn="l">
              <a:defRPr sz="800">
                <a:solidFill>
                  <a:srgbClr val="FFFFFF"/>
                </a:solidFill>
                <a:latin typeface="Verdana" pitchFamily="34" charset="0"/>
                <a:ea typeface="Verdana" pitchFamily="34" charset="0"/>
                <a:cs typeface="Verdana" pitchFamily="34" charset="0"/>
              </a:defRPr>
            </a:lvl1pPr>
          </a:lstStyle>
          <a:p>
            <a:fld id="{4EB86C98-530F-4B9F-946D-F9B68292FBB5}" type="datetime1">
              <a:rPr lang="de-DE" smtClean="0"/>
              <a:t>08.12.2019</a:t>
            </a:fld>
            <a:endParaRPr lang="de-DE" dirty="0"/>
          </a:p>
        </p:txBody>
      </p:sp>
      <p:sp>
        <p:nvSpPr>
          <p:cNvPr id="19" name="Fußzeilenplatzhalter 18"/>
          <p:cNvSpPr>
            <a:spLocks noGrp="1"/>
          </p:cNvSpPr>
          <p:nvPr>
            <p:ph type="ftr" sz="quarter" idx="3"/>
          </p:nvPr>
        </p:nvSpPr>
        <p:spPr>
          <a:xfrm>
            <a:off x="1139779" y="6569118"/>
            <a:ext cx="7193060" cy="288882"/>
          </a:xfrm>
          <a:prstGeom prst="rect">
            <a:avLst/>
          </a:prstGeom>
        </p:spPr>
        <p:txBody>
          <a:bodyPr vert="horz" lIns="0" tIns="45720" rIns="91440" bIns="45720" rtlCol="0" anchor="ctr"/>
          <a:lstStyle>
            <a:lvl1pPr algn="ctr">
              <a:defRPr sz="800">
                <a:solidFill>
                  <a:srgbClr val="FFFFFF"/>
                </a:solidFill>
                <a:latin typeface="Verdana" pitchFamily="34" charset="0"/>
                <a:ea typeface="Verdana" pitchFamily="34" charset="0"/>
                <a:cs typeface="Verdana" pitchFamily="34" charset="0"/>
              </a:defRPr>
            </a:lvl1pPr>
          </a:lstStyle>
          <a:p>
            <a:pPr marL="519113" indent="-519113" algn="l">
              <a:tabLst>
                <a:tab pos="1169988" algn="l"/>
              </a:tabLst>
            </a:pPr>
            <a:r>
              <a:rPr lang="de-DE" dirty="0"/>
              <a:t>©  2009  </a:t>
            </a:r>
            <a:r>
              <a:rPr lang="de-DE" b="1" dirty="0"/>
              <a:t>UNIVERSITÄT ROSTOCK  </a:t>
            </a:r>
            <a:r>
              <a:rPr lang="de-DE" dirty="0"/>
              <a:t>|  </a:t>
            </a:r>
            <a:r>
              <a:rPr lang="de-DE" cap="all" dirty="0"/>
              <a:t>Fakultät  für Informatik und Elektrotechnik</a:t>
            </a:r>
            <a:endParaRPr lang="de-DE" b="1" cap="all" dirty="0"/>
          </a:p>
        </p:txBody>
      </p:sp>
      <p:sp>
        <p:nvSpPr>
          <p:cNvPr id="20" name="Foliennummernplatzhalter 19"/>
          <p:cNvSpPr>
            <a:spLocks noGrp="1"/>
          </p:cNvSpPr>
          <p:nvPr>
            <p:ph type="sldNum" sz="quarter" idx="4"/>
          </p:nvPr>
        </p:nvSpPr>
        <p:spPr>
          <a:xfrm>
            <a:off x="8332840" y="6569118"/>
            <a:ext cx="452386" cy="288882"/>
          </a:xfrm>
          <a:prstGeom prst="rect">
            <a:avLst/>
          </a:prstGeom>
        </p:spPr>
        <p:txBody>
          <a:bodyPr vert="horz" lIns="91440" tIns="45720" rIns="91440" bIns="45720" rtlCol="0" anchor="ctr"/>
          <a:lstStyle>
            <a:lvl1pPr algn="r">
              <a:defRPr sz="800">
                <a:solidFill>
                  <a:srgbClr val="FFFFFF"/>
                </a:solidFill>
                <a:latin typeface="Verdana" pitchFamily="34" charset="0"/>
                <a:ea typeface="Verdana" pitchFamily="34" charset="0"/>
                <a:cs typeface="Verdana" pitchFamily="34" charset="0"/>
              </a:defRPr>
            </a:lvl1pPr>
          </a:lstStyle>
          <a:p>
            <a:fld id="{D1C464C5-8E49-41BD-A1D6-FC6F049A48A1}" type="slidenum">
              <a:rPr lang="de-DE" smtClean="0"/>
              <a:pPr/>
              <a:t>‹Nr.›</a:t>
            </a:fld>
            <a:endParaRPr lang="de-DE" dirty="0"/>
          </a:p>
        </p:txBody>
      </p:sp>
      <p:sp>
        <p:nvSpPr>
          <p:cNvPr id="13" name="Freeform 10"/>
          <p:cNvSpPr>
            <a:spLocks/>
          </p:cNvSpPr>
          <p:nvPr userDrawn="1"/>
        </p:nvSpPr>
        <p:spPr bwMode="auto">
          <a:xfrm>
            <a:off x="0" y="1268413"/>
            <a:ext cx="8785225" cy="5310000"/>
          </a:xfrm>
          <a:custGeom>
            <a:avLst/>
            <a:gdLst/>
            <a:ahLst/>
            <a:cxnLst>
              <a:cxn ang="0">
                <a:pos x="0" y="0"/>
              </a:cxn>
              <a:cxn ang="0">
                <a:pos x="673" y="0"/>
              </a:cxn>
              <a:cxn ang="0">
                <a:pos x="691" y="19"/>
              </a:cxn>
              <a:cxn ang="0">
                <a:pos x="691" y="418"/>
              </a:cxn>
              <a:cxn ang="0">
                <a:pos x="0" y="418"/>
              </a:cxn>
              <a:cxn ang="0">
                <a:pos x="0" y="0"/>
              </a:cxn>
            </a:cxnLst>
            <a:rect l="0" t="0" r="r" b="b"/>
            <a:pathLst>
              <a:path w="691" h="418">
                <a:moveTo>
                  <a:pt x="0" y="0"/>
                </a:moveTo>
                <a:lnTo>
                  <a:pt x="673" y="0"/>
                </a:lnTo>
                <a:cubicBezTo>
                  <a:pt x="683" y="0"/>
                  <a:pt x="691" y="9"/>
                  <a:pt x="691" y="19"/>
                </a:cubicBezTo>
                <a:lnTo>
                  <a:pt x="691" y="418"/>
                </a:lnTo>
                <a:lnTo>
                  <a:pt x="0" y="418"/>
                </a:lnTo>
                <a:lnTo>
                  <a:pt x="0" y="0"/>
                </a:lnTo>
                <a:close/>
              </a:path>
            </a:pathLst>
          </a:custGeom>
          <a:noFill/>
          <a:ln w="635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pic>
        <p:nvPicPr>
          <p:cNvPr id="10" name="Grafik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68313" y="332656"/>
            <a:ext cx="3204000" cy="657260"/>
          </a:xfrm>
          <a:prstGeom prst="rect">
            <a:avLst/>
          </a:prstGeom>
        </p:spPr>
      </p:pic>
    </p:spTree>
    <p:extLst>
      <p:ext uri="{BB962C8B-B14F-4D97-AF65-F5344CB8AC3E}">
        <p14:creationId xmlns:p14="http://schemas.microsoft.com/office/powerpoint/2010/main" val="42338205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hdr="0"/>
  <p:txStyles>
    <p:titleStyle>
      <a:lvl1pPr algn="l" rtl="0" eaLnBrk="0" fontAlgn="base" hangingPunct="0">
        <a:spcBef>
          <a:spcPct val="0"/>
        </a:spcBef>
        <a:spcAft>
          <a:spcPct val="0"/>
        </a:spcAft>
        <a:defRPr sz="2200">
          <a:solidFill>
            <a:schemeClr val="accent1"/>
          </a:solidFill>
          <a:latin typeface="+mj-lt"/>
          <a:ea typeface="+mj-ea"/>
          <a:cs typeface="+mj-cs"/>
        </a:defRPr>
      </a:lvl1pPr>
      <a:lvl2pPr algn="l" rtl="0" eaLnBrk="0" fontAlgn="base" hangingPunct="0">
        <a:spcBef>
          <a:spcPct val="0"/>
        </a:spcBef>
        <a:spcAft>
          <a:spcPct val="0"/>
        </a:spcAft>
        <a:defRPr sz="2200">
          <a:solidFill>
            <a:schemeClr val="tx2"/>
          </a:solidFill>
          <a:latin typeface="Verdana" pitchFamily="34" charset="0"/>
        </a:defRPr>
      </a:lvl2pPr>
      <a:lvl3pPr algn="l" rtl="0" eaLnBrk="0" fontAlgn="base" hangingPunct="0">
        <a:spcBef>
          <a:spcPct val="0"/>
        </a:spcBef>
        <a:spcAft>
          <a:spcPct val="0"/>
        </a:spcAft>
        <a:defRPr sz="2200">
          <a:solidFill>
            <a:schemeClr val="tx2"/>
          </a:solidFill>
          <a:latin typeface="Verdana" pitchFamily="34" charset="0"/>
        </a:defRPr>
      </a:lvl3pPr>
      <a:lvl4pPr algn="l" rtl="0" eaLnBrk="0" fontAlgn="base" hangingPunct="0">
        <a:spcBef>
          <a:spcPct val="0"/>
        </a:spcBef>
        <a:spcAft>
          <a:spcPct val="0"/>
        </a:spcAft>
        <a:defRPr sz="2200">
          <a:solidFill>
            <a:schemeClr val="tx2"/>
          </a:solidFill>
          <a:latin typeface="Verdana" pitchFamily="34" charset="0"/>
        </a:defRPr>
      </a:lvl4pPr>
      <a:lvl5pPr algn="l" rtl="0" eaLnBrk="0" fontAlgn="base" hangingPunct="0">
        <a:spcBef>
          <a:spcPct val="0"/>
        </a:spcBef>
        <a:spcAft>
          <a:spcPct val="0"/>
        </a:spcAft>
        <a:defRPr sz="2200">
          <a:solidFill>
            <a:schemeClr val="tx2"/>
          </a:solidFill>
          <a:latin typeface="Verdana" pitchFamily="34" charset="0"/>
        </a:defRPr>
      </a:lvl5pPr>
      <a:lvl6pPr marL="457200" algn="l" rtl="0" fontAlgn="base">
        <a:spcBef>
          <a:spcPct val="0"/>
        </a:spcBef>
        <a:spcAft>
          <a:spcPct val="0"/>
        </a:spcAft>
        <a:defRPr sz="2200">
          <a:solidFill>
            <a:schemeClr val="tx2"/>
          </a:solidFill>
          <a:latin typeface="Verdana" pitchFamily="34" charset="0"/>
        </a:defRPr>
      </a:lvl6pPr>
      <a:lvl7pPr marL="914400" algn="l" rtl="0" fontAlgn="base">
        <a:spcBef>
          <a:spcPct val="0"/>
        </a:spcBef>
        <a:spcAft>
          <a:spcPct val="0"/>
        </a:spcAft>
        <a:defRPr sz="2200">
          <a:solidFill>
            <a:schemeClr val="tx2"/>
          </a:solidFill>
          <a:latin typeface="Verdana" pitchFamily="34" charset="0"/>
        </a:defRPr>
      </a:lvl7pPr>
      <a:lvl8pPr marL="1371600" algn="l" rtl="0" fontAlgn="base">
        <a:spcBef>
          <a:spcPct val="0"/>
        </a:spcBef>
        <a:spcAft>
          <a:spcPct val="0"/>
        </a:spcAft>
        <a:defRPr sz="2200">
          <a:solidFill>
            <a:schemeClr val="tx2"/>
          </a:solidFill>
          <a:latin typeface="Verdana" pitchFamily="34" charset="0"/>
        </a:defRPr>
      </a:lvl8pPr>
      <a:lvl9pPr marL="1828800" algn="l" rtl="0" fontAlgn="base">
        <a:spcBef>
          <a:spcPct val="0"/>
        </a:spcBef>
        <a:spcAft>
          <a:spcPct val="0"/>
        </a:spcAft>
        <a:defRPr sz="22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reeform 6"/>
          <p:cNvSpPr>
            <a:spLocks/>
          </p:cNvSpPr>
          <p:nvPr userDrawn="1"/>
        </p:nvSpPr>
        <p:spPr bwMode="auto">
          <a:xfrm>
            <a:off x="2819375" y="6296818"/>
            <a:ext cx="5965850" cy="557213"/>
          </a:xfrm>
          <a:custGeom>
            <a:avLst/>
            <a:gdLst/>
            <a:ahLst/>
            <a:cxnLst>
              <a:cxn ang="0">
                <a:pos x="0" y="0"/>
              </a:cxn>
              <a:cxn ang="0">
                <a:pos x="4363" y="0"/>
              </a:cxn>
              <a:cxn ang="0">
                <a:pos x="4376" y="2"/>
              </a:cxn>
              <a:cxn ang="0">
                <a:pos x="4389" y="6"/>
              </a:cxn>
              <a:cxn ang="0">
                <a:pos x="4400" y="13"/>
              </a:cxn>
              <a:cxn ang="0">
                <a:pos x="4409" y="21"/>
              </a:cxn>
              <a:cxn ang="0">
                <a:pos x="4417" y="30"/>
              </a:cxn>
              <a:cxn ang="0">
                <a:pos x="4424" y="41"/>
              </a:cxn>
              <a:cxn ang="0">
                <a:pos x="4428" y="54"/>
              </a:cxn>
              <a:cxn ang="0">
                <a:pos x="4428" y="67"/>
              </a:cxn>
              <a:cxn ang="0">
                <a:pos x="4428" y="729"/>
              </a:cxn>
              <a:cxn ang="0">
                <a:pos x="0" y="729"/>
              </a:cxn>
              <a:cxn ang="0">
                <a:pos x="0" y="0"/>
              </a:cxn>
            </a:cxnLst>
            <a:rect l="0" t="0" r="r" b="b"/>
            <a:pathLst>
              <a:path w="4428" h="729">
                <a:moveTo>
                  <a:pt x="0" y="0"/>
                </a:moveTo>
                <a:lnTo>
                  <a:pt x="4363" y="0"/>
                </a:lnTo>
                <a:lnTo>
                  <a:pt x="4376" y="2"/>
                </a:lnTo>
                <a:lnTo>
                  <a:pt x="4389" y="6"/>
                </a:lnTo>
                <a:lnTo>
                  <a:pt x="4400" y="13"/>
                </a:lnTo>
                <a:lnTo>
                  <a:pt x="4409" y="21"/>
                </a:lnTo>
                <a:lnTo>
                  <a:pt x="4417" y="30"/>
                </a:lnTo>
                <a:lnTo>
                  <a:pt x="4424" y="41"/>
                </a:lnTo>
                <a:lnTo>
                  <a:pt x="4428" y="54"/>
                </a:lnTo>
                <a:lnTo>
                  <a:pt x="4428" y="67"/>
                </a:lnTo>
                <a:lnTo>
                  <a:pt x="4428" y="729"/>
                </a:lnTo>
                <a:lnTo>
                  <a:pt x="0" y="729"/>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de-DE" sz="1800">
              <a:solidFill>
                <a:prstClr val="black"/>
              </a:solidFill>
              <a:latin typeface="Arial Narrow"/>
            </a:endParaRPr>
          </a:p>
        </p:txBody>
      </p:sp>
      <p:sp>
        <p:nvSpPr>
          <p:cNvPr id="5" name="Rectangle 2"/>
          <p:cNvSpPr>
            <a:spLocks noGrp="1" noChangeArrowheads="1"/>
          </p:cNvSpPr>
          <p:nvPr userDrawn="1">
            <p:ph type="title"/>
          </p:nvPr>
        </p:nvSpPr>
        <p:spPr bwMode="auto">
          <a:xfrm>
            <a:off x="468313" y="468313"/>
            <a:ext cx="8316912" cy="4016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de-DE" dirty="0"/>
          </a:p>
        </p:txBody>
      </p:sp>
      <p:sp>
        <p:nvSpPr>
          <p:cNvPr id="18" name="Datumsplatzhalter 3"/>
          <p:cNvSpPr>
            <a:spLocks noGrp="1"/>
          </p:cNvSpPr>
          <p:nvPr>
            <p:ph type="dt" sz="half" idx="2"/>
          </p:nvPr>
        </p:nvSpPr>
        <p:spPr>
          <a:xfrm>
            <a:off x="2928915" y="6411957"/>
            <a:ext cx="693747" cy="266700"/>
          </a:xfrm>
          <a:prstGeom prst="rect">
            <a:avLst/>
          </a:prstGeom>
        </p:spPr>
        <p:txBody>
          <a:bodyPr vert="horz" lIns="0" tIns="0" rIns="0" bIns="45720" rtlCol="0" anchor="ctr"/>
          <a:lstStyle>
            <a:lvl1pPr algn="l">
              <a:defRPr sz="800">
                <a:solidFill>
                  <a:srgbClr val="FFFFFF"/>
                </a:solidFill>
                <a:latin typeface="Verdana" pitchFamily="34" charset="0"/>
                <a:ea typeface="Verdana" pitchFamily="34" charset="0"/>
                <a:cs typeface="Verdana" pitchFamily="34" charset="0"/>
              </a:defRPr>
            </a:lvl1pPr>
          </a:lstStyle>
          <a:p>
            <a:fld id="{76418BEE-72C8-414A-9B94-8C9E91A22771}" type="datetime1">
              <a:rPr lang="de-DE" smtClean="0"/>
              <a:t>08.12.2019</a:t>
            </a:fld>
            <a:endParaRPr lang="de-DE" dirty="0"/>
          </a:p>
        </p:txBody>
      </p:sp>
      <p:sp>
        <p:nvSpPr>
          <p:cNvPr id="19" name="Fußzeilenplatzhalter 4"/>
          <p:cNvSpPr>
            <a:spLocks noGrp="1"/>
          </p:cNvSpPr>
          <p:nvPr>
            <p:ph type="ftr" sz="quarter" idx="3"/>
          </p:nvPr>
        </p:nvSpPr>
        <p:spPr>
          <a:xfrm>
            <a:off x="3622660" y="6429461"/>
            <a:ext cx="4746691" cy="249196"/>
          </a:xfrm>
          <a:prstGeom prst="rect">
            <a:avLst/>
          </a:prstGeom>
        </p:spPr>
        <p:txBody>
          <a:bodyPr vert="horz" lIns="0" tIns="45720" rIns="0" bIns="45720" rtlCol="0" anchor="t" anchorCtr="0"/>
          <a:lstStyle>
            <a:lvl1pPr marL="0" indent="0" algn="ctr">
              <a:defRPr sz="800">
                <a:solidFill>
                  <a:srgbClr val="FFFFFF"/>
                </a:solidFill>
                <a:latin typeface="Verdana" pitchFamily="34" charset="0"/>
                <a:ea typeface="Verdana" pitchFamily="34" charset="0"/>
                <a:cs typeface="Verdana" pitchFamily="34" charset="0"/>
              </a:defRPr>
            </a:lvl1p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20" name="Foliennummernplatzhalter 5"/>
          <p:cNvSpPr>
            <a:spLocks noGrp="1"/>
          </p:cNvSpPr>
          <p:nvPr>
            <p:ph type="sldNum" sz="quarter" idx="4"/>
          </p:nvPr>
        </p:nvSpPr>
        <p:spPr>
          <a:xfrm>
            <a:off x="8296327" y="6411957"/>
            <a:ext cx="488898" cy="266700"/>
          </a:xfrm>
          <a:prstGeom prst="rect">
            <a:avLst/>
          </a:prstGeom>
        </p:spPr>
        <p:txBody>
          <a:bodyPr vert="horz" lIns="91440" tIns="0" rIns="91440" bIns="45720" rtlCol="0" anchor="ctr"/>
          <a:lstStyle>
            <a:lvl1pPr algn="r">
              <a:defRPr sz="800">
                <a:solidFill>
                  <a:srgbClr val="FFFFFF"/>
                </a:solidFill>
                <a:latin typeface="Verdana" pitchFamily="34" charset="0"/>
                <a:ea typeface="Verdana" pitchFamily="34" charset="0"/>
                <a:cs typeface="Verdana" pitchFamily="34" charset="0"/>
              </a:defRPr>
            </a:lvl1pPr>
          </a:lstStyle>
          <a:p>
            <a:fld id="{CD75E278-B7A8-46AD-AE70-60A8FF4239F1}" type="slidenum">
              <a:rPr lang="de-DE" smtClean="0"/>
              <a:pPr/>
              <a:t>‹Nr.›</a:t>
            </a:fld>
            <a:endParaRPr lang="de-DE" dirty="0"/>
          </a:p>
        </p:txBody>
      </p:sp>
      <p:sp>
        <p:nvSpPr>
          <p:cNvPr id="2" name="Textplatzhalter 1"/>
          <p:cNvSpPr>
            <a:spLocks noGrp="1"/>
          </p:cNvSpPr>
          <p:nvPr>
            <p:ph type="body" idx="1"/>
          </p:nvPr>
        </p:nvSpPr>
        <p:spPr>
          <a:xfrm>
            <a:off x="457199" y="1268414"/>
            <a:ext cx="8328025" cy="4857750"/>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438" y="6309541"/>
            <a:ext cx="2631600" cy="539839"/>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Lst>
  <p:hf hdr="0"/>
  <p:txStyles>
    <p:titleStyle>
      <a:lvl1pPr algn="l" defTabSz="914400" rtl="0" eaLnBrk="1" latinLnBrk="0" hangingPunct="1">
        <a:spcBef>
          <a:spcPct val="0"/>
        </a:spcBef>
        <a:buNone/>
        <a:defRPr lang="de-DE" sz="2200" kern="1200" dirty="0" smtClean="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1"/>
          </p:nvPr>
        </p:nvSpPr>
        <p:spPr/>
        <p:txBody>
          <a:bodyPr/>
          <a:lstStyle/>
          <a:p>
            <a:fld id="{0565BA6B-77F8-4F93-9BB2-FCC333199B1C}" type="datetime1">
              <a:rPr lang="de-DE" smtClean="0"/>
              <a:t>08.12.2019</a:t>
            </a:fld>
            <a:endParaRPr lang="de-DE" dirty="0"/>
          </a:p>
        </p:txBody>
      </p:sp>
      <p:sp>
        <p:nvSpPr>
          <p:cNvPr id="6" name="Fußzeilenplatzhalter 5"/>
          <p:cNvSpPr>
            <a:spLocks noGrp="1"/>
          </p:cNvSpPr>
          <p:nvPr>
            <p:ph type="ftr" sz="quarter" idx="12"/>
          </p:nvPr>
        </p:nvSpPr>
        <p:spPr/>
        <p:txBody>
          <a:bodyPr/>
          <a:lstStyle/>
          <a:p>
            <a:pPr marL="519113" indent="-519113" algn="l">
              <a:tabLst>
                <a:tab pos="1169988" algn="l"/>
              </a:tabLst>
            </a:pPr>
            <a:r>
              <a:rPr lang="de-DE"/>
              <a:t>©  2009  </a:t>
            </a:r>
            <a:r>
              <a:rPr lang="de-DE" b="1"/>
              <a:t>UNIVERSITÄT ROSTOCK  </a:t>
            </a:r>
            <a:r>
              <a:rPr lang="de-DE" cap="all"/>
              <a:t>|  Fakultät  für Informatik und Elektrotechnik</a:t>
            </a:r>
            <a:endParaRPr lang="de-DE" b="1" cap="all" dirty="0"/>
          </a:p>
        </p:txBody>
      </p:sp>
      <p:sp>
        <p:nvSpPr>
          <p:cNvPr id="7" name="Foliennummernplatzhalter 6"/>
          <p:cNvSpPr>
            <a:spLocks noGrp="1"/>
          </p:cNvSpPr>
          <p:nvPr>
            <p:ph type="sldNum" sz="quarter" idx="13"/>
          </p:nvPr>
        </p:nvSpPr>
        <p:spPr/>
        <p:txBody>
          <a:bodyPr/>
          <a:lstStyle/>
          <a:p>
            <a:fld id="{D1C464C5-8E49-41BD-A1D6-FC6F049A48A1}" type="slidenum">
              <a:rPr lang="de-DE" smtClean="0"/>
              <a:pPr/>
              <a:t>1</a:t>
            </a:fld>
            <a:endParaRPr lang="de-DE" dirty="0"/>
          </a:p>
        </p:txBody>
      </p:sp>
      <p:sp>
        <p:nvSpPr>
          <p:cNvPr id="9" name="Textfeld 11">
            <a:extLst>
              <a:ext uri="{FF2B5EF4-FFF2-40B4-BE49-F238E27FC236}">
                <a16:creationId xmlns:a16="http://schemas.microsoft.com/office/drawing/2014/main" id="{EB7E8BAC-276C-46D0-A10F-E95BF13BD9E5}"/>
              </a:ext>
            </a:extLst>
          </p:cNvPr>
          <p:cNvSpPr txBox="1"/>
          <p:nvPr/>
        </p:nvSpPr>
        <p:spPr>
          <a:xfrm>
            <a:off x="2767012" y="5001705"/>
            <a:ext cx="1379231" cy="342767"/>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sz="1800" b="1" dirty="0">
                <a:effectLst/>
                <a:latin typeface="Calibri" panose="020F0502020204030204" pitchFamily="34" charset="0"/>
                <a:ea typeface="Calibri" panose="020F0502020204030204" pitchFamily="34" charset="0"/>
                <a:cs typeface="Arial" panose="020B0604020202020204" pitchFamily="34" charset="0"/>
              </a:rPr>
              <a:t>Registrieren</a:t>
            </a:r>
            <a:endParaRPr lang="de-DE" sz="1800" dirty="0">
              <a:effectLst/>
              <a:latin typeface="Calibri" panose="020F0502020204030204" pitchFamily="34" charset="0"/>
              <a:ea typeface="Calibri" panose="020F0502020204030204" pitchFamily="34" charset="0"/>
              <a:cs typeface="Arial" panose="020B0604020202020204" pitchFamily="34" charset="0"/>
            </a:endParaRPr>
          </a:p>
        </p:txBody>
      </p:sp>
      <p:sp useBgFill="1">
        <p:nvSpPr>
          <p:cNvPr id="12" name="Textfeld 11">
            <a:extLst>
              <a:ext uri="{FF2B5EF4-FFF2-40B4-BE49-F238E27FC236}">
                <a16:creationId xmlns:a16="http://schemas.microsoft.com/office/drawing/2014/main" id="{5E0DF1AE-44EB-4C7E-AF99-34694BFBAD45}"/>
              </a:ext>
            </a:extLst>
          </p:cNvPr>
          <p:cNvSpPr txBox="1"/>
          <p:nvPr/>
        </p:nvSpPr>
        <p:spPr>
          <a:xfrm>
            <a:off x="804045" y="3962098"/>
            <a:ext cx="1792478" cy="400110"/>
          </a:xfrm>
          <a:prstGeom prst="rect">
            <a:avLst/>
          </a:prstGeom>
          <a:ln>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scene3d>
            <a:camera prst="orthographicFront"/>
            <a:lightRig rig="threePt" dir="t"/>
          </a:scene3d>
          <a:sp3d>
            <a:bevelT/>
          </a:sp3d>
        </p:spPr>
        <p:txBody>
          <a:bodyPr wrap="none" rtlCol="0">
            <a:spAutoFit/>
          </a:bodyPr>
          <a:lstStyle/>
          <a:p>
            <a:r>
              <a:rPr lang="de-DE" sz="2000" dirty="0"/>
              <a:t>Benutzername :</a:t>
            </a:r>
          </a:p>
        </p:txBody>
      </p:sp>
      <p:sp>
        <p:nvSpPr>
          <p:cNvPr id="13" name="Textfeld 12">
            <a:extLst>
              <a:ext uri="{FF2B5EF4-FFF2-40B4-BE49-F238E27FC236}">
                <a16:creationId xmlns:a16="http://schemas.microsoft.com/office/drawing/2014/main" id="{FC8A71B4-6536-4F39-81AF-8D4C86569E27}"/>
              </a:ext>
            </a:extLst>
          </p:cNvPr>
          <p:cNvSpPr txBox="1"/>
          <p:nvPr/>
        </p:nvSpPr>
        <p:spPr>
          <a:xfrm>
            <a:off x="1352272" y="4416203"/>
            <a:ext cx="1244251"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de-DE" sz="2000" dirty="0"/>
              <a:t>Passwort :</a:t>
            </a:r>
          </a:p>
        </p:txBody>
      </p:sp>
      <p:sp>
        <p:nvSpPr>
          <p:cNvPr id="14" name="Textfeld 13">
            <a:extLst>
              <a:ext uri="{FF2B5EF4-FFF2-40B4-BE49-F238E27FC236}">
                <a16:creationId xmlns:a16="http://schemas.microsoft.com/office/drawing/2014/main" id="{5B92AB09-D957-4609-A309-E8493E64BA3E}"/>
              </a:ext>
            </a:extLst>
          </p:cNvPr>
          <p:cNvSpPr txBox="1"/>
          <p:nvPr/>
        </p:nvSpPr>
        <p:spPr>
          <a:xfrm>
            <a:off x="4288952" y="5000710"/>
            <a:ext cx="1327163"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r>
              <a:rPr lang="de-DE" sz="1800" dirty="0"/>
              <a:t>anmelden</a:t>
            </a:r>
          </a:p>
        </p:txBody>
      </p:sp>
      <p:sp>
        <p:nvSpPr>
          <p:cNvPr id="15" name="Textfeld 14">
            <a:extLst>
              <a:ext uri="{FF2B5EF4-FFF2-40B4-BE49-F238E27FC236}">
                <a16:creationId xmlns:a16="http://schemas.microsoft.com/office/drawing/2014/main" id="{A677D2E8-FA6B-48A5-A4D6-F85D86AC5849}"/>
              </a:ext>
            </a:extLst>
          </p:cNvPr>
          <p:cNvSpPr txBox="1"/>
          <p:nvPr/>
        </p:nvSpPr>
        <p:spPr>
          <a:xfrm>
            <a:off x="2767012" y="5490101"/>
            <a:ext cx="2268252" cy="369332"/>
          </a:xfrm>
          <a:prstGeom prst="rect">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Passwort vergessen ?</a:t>
            </a:r>
          </a:p>
        </p:txBody>
      </p:sp>
      <p:pic>
        <p:nvPicPr>
          <p:cNvPr id="17" name="Grafik 16" descr="Ein Bild, das Zeichnung, Teller enthält.&#10;&#10;Automatisch generierte Beschreibung">
            <a:extLst>
              <a:ext uri="{FF2B5EF4-FFF2-40B4-BE49-F238E27FC236}">
                <a16:creationId xmlns:a16="http://schemas.microsoft.com/office/drawing/2014/main" id="{11B9E74B-2864-4975-A097-1EBE36A63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5" y="1437483"/>
            <a:ext cx="2143125" cy="2143125"/>
          </a:xfrm>
          <a:prstGeom prst="rect">
            <a:avLst/>
          </a:prstGeom>
          <a:scene3d>
            <a:camera prst="orthographicFront"/>
            <a:lightRig rig="threePt" dir="t"/>
          </a:scene3d>
          <a:sp3d prstMaterial="dkEdge">
            <a:bevelT/>
            <a:bevelB prst="relaxedInset"/>
          </a:sp3d>
        </p:spPr>
      </p:pic>
      <p:sp>
        <p:nvSpPr>
          <p:cNvPr id="18" name="Rechteck 17">
            <a:extLst>
              <a:ext uri="{FF2B5EF4-FFF2-40B4-BE49-F238E27FC236}">
                <a16:creationId xmlns:a16="http://schemas.microsoft.com/office/drawing/2014/main" id="{13D123CC-351E-4ED1-BDDC-2AD6DAE798F4}"/>
              </a:ext>
            </a:extLst>
          </p:cNvPr>
          <p:cNvSpPr/>
          <p:nvPr/>
        </p:nvSpPr>
        <p:spPr>
          <a:xfrm>
            <a:off x="2838268" y="4089778"/>
            <a:ext cx="2705840" cy="230227"/>
          </a:xfrm>
          <a:prstGeom prst="rect">
            <a:avLst/>
          </a:prstGeom>
          <a:blipFill>
            <a:blip r:embed="rId3"/>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B452C333-0348-4254-815A-1FB577D97C18}"/>
              </a:ext>
            </a:extLst>
          </p:cNvPr>
          <p:cNvSpPr/>
          <p:nvPr/>
        </p:nvSpPr>
        <p:spPr>
          <a:xfrm>
            <a:off x="2838031" y="4430130"/>
            <a:ext cx="2705839" cy="230227"/>
          </a:xfrm>
          <a:prstGeom prst="rect">
            <a:avLst/>
          </a:prstGeom>
          <a:blipFill>
            <a:blip r:embed="rId3"/>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AA123DD9-4DE1-4277-9041-9561461FEE2C}"/>
              </a:ext>
            </a:extLst>
          </p:cNvPr>
          <p:cNvSpPr txBox="1"/>
          <p:nvPr/>
        </p:nvSpPr>
        <p:spPr>
          <a:xfrm>
            <a:off x="2763472" y="2755491"/>
            <a:ext cx="4378122" cy="461665"/>
          </a:xfrm>
          <a:prstGeom prst="rect">
            <a:avLst/>
          </a:prstGeom>
          <a:solidFill>
            <a:schemeClr val="accent5">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de-DE" dirty="0"/>
              <a:t>Gedankenarchiv bei Uni-Rostock</a:t>
            </a:r>
          </a:p>
        </p:txBody>
      </p:sp>
      <p:sp>
        <p:nvSpPr>
          <p:cNvPr id="3" name="Textfeld 2">
            <a:extLst>
              <a:ext uri="{FF2B5EF4-FFF2-40B4-BE49-F238E27FC236}">
                <a16:creationId xmlns:a16="http://schemas.microsoft.com/office/drawing/2014/main" id="{21BE1CEB-A2C3-48E7-9568-E93D52867392}"/>
              </a:ext>
            </a:extLst>
          </p:cNvPr>
          <p:cNvSpPr txBox="1"/>
          <p:nvPr/>
        </p:nvSpPr>
        <p:spPr>
          <a:xfrm>
            <a:off x="5868144" y="1592796"/>
            <a:ext cx="1297150" cy="230832"/>
          </a:xfrm>
          <a:prstGeom prst="rect">
            <a:avLst/>
          </a:prstGeom>
          <a:solidFill>
            <a:srgbClr val="FFC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none" rtlCol="0">
            <a:spAutoFit/>
          </a:bodyPr>
          <a:lstStyle/>
          <a:p>
            <a:r>
              <a:rPr lang="de-DE" sz="900" dirty="0"/>
              <a:t>Hier ist die Haupt Seite </a:t>
            </a:r>
          </a:p>
        </p:txBody>
      </p:sp>
      <p:cxnSp>
        <p:nvCxnSpPr>
          <p:cNvPr id="8" name="Gerade Verbindung mit Pfeil 7">
            <a:extLst>
              <a:ext uri="{FF2B5EF4-FFF2-40B4-BE49-F238E27FC236}">
                <a16:creationId xmlns:a16="http://schemas.microsoft.com/office/drawing/2014/main" id="{FD18AE54-0530-430A-993C-5C1F39DEBAD6}"/>
              </a:ext>
            </a:extLst>
          </p:cNvPr>
          <p:cNvCxnSpPr/>
          <p:nvPr/>
        </p:nvCxnSpPr>
        <p:spPr>
          <a:xfrm flipH="1">
            <a:off x="5616115" y="1880828"/>
            <a:ext cx="612069"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9457B27F-A4AB-49AA-9931-CDE7D4065B14}"/>
              </a:ext>
            </a:extLst>
          </p:cNvPr>
          <p:cNvSpPr txBox="1"/>
          <p:nvPr/>
        </p:nvSpPr>
        <p:spPr>
          <a:xfrm>
            <a:off x="5695981" y="3429000"/>
            <a:ext cx="2938625" cy="230832"/>
          </a:xfrm>
          <a:prstGeom prst="rect">
            <a:avLst/>
          </a:prstGeom>
          <a:solidFill>
            <a:srgbClr val="FFC000"/>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none" rtlCol="0">
            <a:spAutoFit/>
          </a:bodyPr>
          <a:lstStyle/>
          <a:p>
            <a:r>
              <a:rPr lang="de-DE" sz="900" dirty="0"/>
              <a:t>Alle Benötigten Informationen für Anfangen und los surfen</a:t>
            </a:r>
          </a:p>
        </p:txBody>
      </p:sp>
      <p:cxnSp>
        <p:nvCxnSpPr>
          <p:cNvPr id="16" name="Gerade Verbindung mit Pfeil 15">
            <a:extLst>
              <a:ext uri="{FF2B5EF4-FFF2-40B4-BE49-F238E27FC236}">
                <a16:creationId xmlns:a16="http://schemas.microsoft.com/office/drawing/2014/main" id="{937F2AA7-1A02-4813-82F1-838183415633}"/>
              </a:ext>
            </a:extLst>
          </p:cNvPr>
          <p:cNvCxnSpPr/>
          <p:nvPr/>
        </p:nvCxnSpPr>
        <p:spPr>
          <a:xfrm flipH="1">
            <a:off x="6012160" y="3801433"/>
            <a:ext cx="1620180" cy="56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55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BDFBF3F9-7B72-4CE3-9613-4DEB51B87CEC}"/>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06AB67DC-B0B1-4517-A474-51BD5E3205F9}"/>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1D742135-A1C2-4559-98DF-EB7791AD2203}"/>
              </a:ext>
            </a:extLst>
          </p:cNvPr>
          <p:cNvSpPr>
            <a:spLocks noGrp="1"/>
          </p:cNvSpPr>
          <p:nvPr>
            <p:ph type="sldNum" sz="quarter" idx="16"/>
          </p:nvPr>
        </p:nvSpPr>
        <p:spPr/>
        <p:txBody>
          <a:bodyPr/>
          <a:lstStyle/>
          <a:p>
            <a:fld id="{CD75E278-B7A8-46AD-AE70-60A8FF4239F1}" type="slidenum">
              <a:rPr lang="de-DE" smtClean="0"/>
              <a:pPr/>
              <a:t>10</a:t>
            </a:fld>
            <a:endParaRPr lang="de-DE" dirty="0"/>
          </a:p>
        </p:txBody>
      </p:sp>
      <p:sp>
        <p:nvSpPr>
          <p:cNvPr id="8" name="Rechteck 7">
            <a:extLst>
              <a:ext uri="{FF2B5EF4-FFF2-40B4-BE49-F238E27FC236}">
                <a16:creationId xmlns:a16="http://schemas.microsoft.com/office/drawing/2014/main" id="{4CF07661-93BD-4402-A3D8-F9A258C92BCC}"/>
              </a:ext>
            </a:extLst>
          </p:cNvPr>
          <p:cNvSpPr/>
          <p:nvPr/>
        </p:nvSpPr>
        <p:spPr>
          <a:xfrm>
            <a:off x="2159732" y="1916832"/>
            <a:ext cx="2412268"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E9F2429D-947C-4C38-90E7-EFCD75DA34B1}"/>
              </a:ext>
            </a:extLst>
          </p:cNvPr>
          <p:cNvSpPr/>
          <p:nvPr/>
        </p:nvSpPr>
        <p:spPr>
          <a:xfrm>
            <a:off x="2627784" y="2888940"/>
            <a:ext cx="2052228"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EFFC4246-35F9-4F8B-8EC6-8518A3495C13}"/>
              </a:ext>
            </a:extLst>
          </p:cNvPr>
          <p:cNvSpPr/>
          <p:nvPr/>
        </p:nvSpPr>
        <p:spPr>
          <a:xfrm>
            <a:off x="2928915" y="3789040"/>
            <a:ext cx="214714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AC3E186-A050-47AE-AB14-22C5598EC940}"/>
              </a:ext>
            </a:extLst>
          </p:cNvPr>
          <p:cNvSpPr/>
          <p:nvPr/>
        </p:nvSpPr>
        <p:spPr>
          <a:xfrm>
            <a:off x="2159732" y="1899328"/>
            <a:ext cx="2412268" cy="26670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D6728205-EA41-4979-8F8A-BFFBEE4BF943}"/>
              </a:ext>
            </a:extLst>
          </p:cNvPr>
          <p:cNvSpPr/>
          <p:nvPr/>
        </p:nvSpPr>
        <p:spPr>
          <a:xfrm>
            <a:off x="2627784" y="2871436"/>
            <a:ext cx="2052228" cy="36004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chemeClr val="tx1"/>
                </a:solidFill>
              </a:rPr>
              <a:t>Anfrage verschicken</a:t>
            </a:r>
          </a:p>
        </p:txBody>
      </p:sp>
      <p:sp>
        <p:nvSpPr>
          <p:cNvPr id="13" name="Rechteck 12">
            <a:extLst>
              <a:ext uri="{FF2B5EF4-FFF2-40B4-BE49-F238E27FC236}">
                <a16:creationId xmlns:a16="http://schemas.microsoft.com/office/drawing/2014/main" id="{D4DC1A2F-F033-4FFC-B329-13D83B58B809}"/>
              </a:ext>
            </a:extLst>
          </p:cNvPr>
          <p:cNvSpPr/>
          <p:nvPr/>
        </p:nvSpPr>
        <p:spPr>
          <a:xfrm>
            <a:off x="2928915" y="3771536"/>
            <a:ext cx="2759209" cy="36004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chemeClr val="tx1"/>
                </a:solidFill>
              </a:rPr>
              <a:t>Zurück zu Autor suchen</a:t>
            </a:r>
          </a:p>
        </p:txBody>
      </p:sp>
      <p:sp>
        <p:nvSpPr>
          <p:cNvPr id="14" name="Textfeld 13">
            <a:extLst>
              <a:ext uri="{FF2B5EF4-FFF2-40B4-BE49-F238E27FC236}">
                <a16:creationId xmlns:a16="http://schemas.microsoft.com/office/drawing/2014/main" id="{9EFD8F3F-3AED-4675-AA17-5A105AD31CB7}"/>
              </a:ext>
            </a:extLst>
          </p:cNvPr>
          <p:cNvSpPr txBox="1"/>
          <p:nvPr/>
        </p:nvSpPr>
        <p:spPr>
          <a:xfrm>
            <a:off x="6624228" y="2183532"/>
            <a:ext cx="184731" cy="461665"/>
          </a:xfrm>
          <a:prstGeom prst="rect">
            <a:avLst/>
          </a:prstGeom>
          <a:noFill/>
        </p:spPr>
        <p:txBody>
          <a:bodyPr wrap="none" rtlCol="0">
            <a:spAutoFit/>
          </a:bodyPr>
          <a:lstStyle/>
          <a:p>
            <a:endParaRPr lang="de-DE" dirty="0"/>
          </a:p>
        </p:txBody>
      </p:sp>
      <p:sp>
        <p:nvSpPr>
          <p:cNvPr id="15" name="Textfeld 14">
            <a:extLst>
              <a:ext uri="{FF2B5EF4-FFF2-40B4-BE49-F238E27FC236}">
                <a16:creationId xmlns:a16="http://schemas.microsoft.com/office/drawing/2014/main" id="{052E20F4-2EB5-45F4-909C-E5AF5B290D12}"/>
              </a:ext>
            </a:extLst>
          </p:cNvPr>
          <p:cNvSpPr txBox="1"/>
          <p:nvPr/>
        </p:nvSpPr>
        <p:spPr>
          <a:xfrm>
            <a:off x="2206241" y="1406335"/>
            <a:ext cx="2149735" cy="369332"/>
          </a:xfrm>
          <a:prstGeom prst="rect">
            <a:avLst/>
          </a:prstGeom>
          <a:noFill/>
        </p:spPr>
        <p:txBody>
          <a:bodyPr wrap="square" rtlCol="0">
            <a:spAutoFit/>
          </a:bodyPr>
          <a:lstStyle/>
          <a:p>
            <a:r>
              <a:rPr lang="de-DE" sz="1800" dirty="0"/>
              <a:t>Benutzer</a:t>
            </a:r>
          </a:p>
        </p:txBody>
      </p:sp>
      <p:sp>
        <p:nvSpPr>
          <p:cNvPr id="16" name="Sprechblase: rechteckig mit abgerundeten Ecken 15">
            <a:extLst>
              <a:ext uri="{FF2B5EF4-FFF2-40B4-BE49-F238E27FC236}">
                <a16:creationId xmlns:a16="http://schemas.microsoft.com/office/drawing/2014/main" id="{8DE7B6DA-78C0-44C2-BD2B-298E2B20B318}"/>
              </a:ext>
            </a:extLst>
          </p:cNvPr>
          <p:cNvSpPr/>
          <p:nvPr/>
        </p:nvSpPr>
        <p:spPr>
          <a:xfrm>
            <a:off x="4770022" y="194209"/>
            <a:ext cx="1836204" cy="864096"/>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Name des Autors, mit dem man sich verbinden möchte</a:t>
            </a:r>
          </a:p>
          <a:p>
            <a:pPr algn="ctr"/>
            <a:endParaRPr lang="de-DE" sz="1200" dirty="0">
              <a:solidFill>
                <a:schemeClr val="tx1"/>
              </a:solidFill>
            </a:endParaRPr>
          </a:p>
        </p:txBody>
      </p:sp>
      <p:cxnSp>
        <p:nvCxnSpPr>
          <p:cNvPr id="18" name="Gerade Verbindung mit Pfeil 17">
            <a:extLst>
              <a:ext uri="{FF2B5EF4-FFF2-40B4-BE49-F238E27FC236}">
                <a16:creationId xmlns:a16="http://schemas.microsoft.com/office/drawing/2014/main" id="{E0EF2DB3-A09B-4AE5-99C5-ACE5378DE6B7}"/>
              </a:ext>
            </a:extLst>
          </p:cNvPr>
          <p:cNvCxnSpPr/>
          <p:nvPr/>
        </p:nvCxnSpPr>
        <p:spPr>
          <a:xfrm flipH="1">
            <a:off x="4572000" y="1232756"/>
            <a:ext cx="1404156" cy="542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026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54A0B361-C4F5-4399-BA70-61CDF5CFA1EF}"/>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EBFDEF6D-2CD8-4AF5-938C-71D8D1EF0461}"/>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F5AEBBDE-8C3B-4543-8C20-024C0ACCC34F}"/>
              </a:ext>
            </a:extLst>
          </p:cNvPr>
          <p:cNvSpPr>
            <a:spLocks noGrp="1"/>
          </p:cNvSpPr>
          <p:nvPr>
            <p:ph type="sldNum" sz="quarter" idx="16"/>
          </p:nvPr>
        </p:nvSpPr>
        <p:spPr/>
        <p:txBody>
          <a:bodyPr/>
          <a:lstStyle/>
          <a:p>
            <a:fld id="{CD75E278-B7A8-46AD-AE70-60A8FF4239F1}" type="slidenum">
              <a:rPr lang="de-DE" smtClean="0"/>
              <a:pPr/>
              <a:t>11</a:t>
            </a:fld>
            <a:endParaRPr lang="de-DE" dirty="0"/>
          </a:p>
        </p:txBody>
      </p:sp>
      <p:sp>
        <p:nvSpPr>
          <p:cNvPr id="8" name="Rechteck 7">
            <a:extLst>
              <a:ext uri="{FF2B5EF4-FFF2-40B4-BE49-F238E27FC236}">
                <a16:creationId xmlns:a16="http://schemas.microsoft.com/office/drawing/2014/main" id="{529274F7-59D5-4DAB-8E25-398D28E3C93B}"/>
              </a:ext>
            </a:extLst>
          </p:cNvPr>
          <p:cNvSpPr/>
          <p:nvPr/>
        </p:nvSpPr>
        <p:spPr>
          <a:xfrm>
            <a:off x="1403648" y="1286762"/>
            <a:ext cx="2484276" cy="3942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3E0E1F25-3F06-438E-B6BB-89DCE89F6338}"/>
              </a:ext>
            </a:extLst>
          </p:cNvPr>
          <p:cNvSpPr/>
          <p:nvPr/>
        </p:nvSpPr>
        <p:spPr>
          <a:xfrm>
            <a:off x="5344258" y="5653654"/>
            <a:ext cx="3025093"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ECD7C60-0F9E-4460-B165-EE9E26DA959D}"/>
              </a:ext>
            </a:extLst>
          </p:cNvPr>
          <p:cNvSpPr/>
          <p:nvPr/>
        </p:nvSpPr>
        <p:spPr>
          <a:xfrm>
            <a:off x="1407856" y="5637680"/>
            <a:ext cx="2772308" cy="336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345ACB90-045A-4281-AB40-C59C498437F3}"/>
              </a:ext>
            </a:extLst>
          </p:cNvPr>
          <p:cNvSpPr txBox="1"/>
          <p:nvPr/>
        </p:nvSpPr>
        <p:spPr>
          <a:xfrm>
            <a:off x="1747517" y="376239"/>
            <a:ext cx="2952328"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Angehöriger A</a:t>
            </a:r>
          </a:p>
        </p:txBody>
      </p:sp>
      <p:sp>
        <p:nvSpPr>
          <p:cNvPr id="12" name="Textfeld 11">
            <a:extLst>
              <a:ext uri="{FF2B5EF4-FFF2-40B4-BE49-F238E27FC236}">
                <a16:creationId xmlns:a16="http://schemas.microsoft.com/office/drawing/2014/main" id="{3E59C72A-2035-4800-B61F-510F89D51629}"/>
              </a:ext>
            </a:extLst>
          </p:cNvPr>
          <p:cNvSpPr txBox="1"/>
          <p:nvPr/>
        </p:nvSpPr>
        <p:spPr>
          <a:xfrm>
            <a:off x="1747517" y="883040"/>
            <a:ext cx="2880322"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Geschichten</a:t>
            </a:r>
          </a:p>
        </p:txBody>
      </p:sp>
      <p:sp>
        <p:nvSpPr>
          <p:cNvPr id="13" name="Rechteck 12">
            <a:extLst>
              <a:ext uri="{FF2B5EF4-FFF2-40B4-BE49-F238E27FC236}">
                <a16:creationId xmlns:a16="http://schemas.microsoft.com/office/drawing/2014/main" id="{588BABC8-165F-45FE-A53D-9FABD1B89338}"/>
              </a:ext>
            </a:extLst>
          </p:cNvPr>
          <p:cNvSpPr/>
          <p:nvPr/>
        </p:nvSpPr>
        <p:spPr>
          <a:xfrm>
            <a:off x="1342220" y="1279808"/>
            <a:ext cx="2484276" cy="3942438"/>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FE5BE1B2-CEDD-4A72-B387-0560B1D4B137}"/>
              </a:ext>
            </a:extLst>
          </p:cNvPr>
          <p:cNvSpPr/>
          <p:nvPr/>
        </p:nvSpPr>
        <p:spPr>
          <a:xfrm>
            <a:off x="4963838" y="5626498"/>
            <a:ext cx="3025093" cy="324036"/>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chemeClr val="tx1"/>
                </a:solidFill>
              </a:rPr>
              <a:t>Verbindung löschen</a:t>
            </a:r>
          </a:p>
        </p:txBody>
      </p:sp>
      <p:sp>
        <p:nvSpPr>
          <p:cNvPr id="15" name="Rechteck 14">
            <a:extLst>
              <a:ext uri="{FF2B5EF4-FFF2-40B4-BE49-F238E27FC236}">
                <a16:creationId xmlns:a16="http://schemas.microsoft.com/office/drawing/2014/main" id="{8E864822-43F7-4B62-890F-1B292B129915}"/>
              </a:ext>
            </a:extLst>
          </p:cNvPr>
          <p:cNvSpPr/>
          <p:nvPr/>
        </p:nvSpPr>
        <p:spPr>
          <a:xfrm>
            <a:off x="1342220" y="5626498"/>
            <a:ext cx="2772308" cy="336165"/>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chemeClr val="tx1"/>
                </a:solidFill>
              </a:rPr>
              <a:t>Zurück zu meine Angehörige</a:t>
            </a:r>
          </a:p>
        </p:txBody>
      </p:sp>
      <p:sp>
        <p:nvSpPr>
          <p:cNvPr id="16" name="Sprechblase: rechteckig mit abgerundeten Ecken 15">
            <a:extLst>
              <a:ext uri="{FF2B5EF4-FFF2-40B4-BE49-F238E27FC236}">
                <a16:creationId xmlns:a16="http://schemas.microsoft.com/office/drawing/2014/main" id="{A0520FD7-96F9-4AD1-B217-859AF37217DC}"/>
              </a:ext>
            </a:extLst>
          </p:cNvPr>
          <p:cNvSpPr/>
          <p:nvPr/>
        </p:nvSpPr>
        <p:spPr>
          <a:xfrm>
            <a:off x="5029474" y="745571"/>
            <a:ext cx="2710878" cy="113525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Sprechblase: rechteckig mit abgerundeten Ecken 16">
            <a:extLst>
              <a:ext uri="{FF2B5EF4-FFF2-40B4-BE49-F238E27FC236}">
                <a16:creationId xmlns:a16="http://schemas.microsoft.com/office/drawing/2014/main" id="{4D60FD94-A77C-46EA-BCD9-77582A463E06}"/>
              </a:ext>
            </a:extLst>
          </p:cNvPr>
          <p:cNvSpPr/>
          <p:nvPr/>
        </p:nvSpPr>
        <p:spPr>
          <a:xfrm>
            <a:off x="5508104" y="4437112"/>
            <a:ext cx="2480827" cy="76477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Sprechblase: rechteckig mit abgerundeten Ecken 17">
            <a:extLst>
              <a:ext uri="{FF2B5EF4-FFF2-40B4-BE49-F238E27FC236}">
                <a16:creationId xmlns:a16="http://schemas.microsoft.com/office/drawing/2014/main" id="{9A942F10-ED68-46A4-9FA6-EDCC7C9B7F0B}"/>
              </a:ext>
            </a:extLst>
          </p:cNvPr>
          <p:cNvSpPr/>
          <p:nvPr/>
        </p:nvSpPr>
        <p:spPr>
          <a:xfrm>
            <a:off x="4980766" y="718415"/>
            <a:ext cx="2880321" cy="1135257"/>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Geschichten von Angehöriger A; Klick auf Geschichte </a:t>
            </a:r>
            <a:r>
              <a:rPr lang="de-DE" sz="1200" b="1" dirty="0">
                <a:solidFill>
                  <a:schemeClr val="tx1"/>
                </a:solidFill>
              </a:rPr>
              <a:t>führt zu Seite 13</a:t>
            </a:r>
            <a:endParaRPr lang="de-DE" sz="1200" dirty="0">
              <a:solidFill>
                <a:schemeClr val="tx1"/>
              </a:solidFill>
            </a:endParaRPr>
          </a:p>
          <a:p>
            <a:pPr algn="ctr"/>
            <a:endParaRPr lang="de-DE" sz="1200" dirty="0">
              <a:solidFill>
                <a:schemeClr val="tx1"/>
              </a:solidFill>
            </a:endParaRPr>
          </a:p>
        </p:txBody>
      </p:sp>
      <p:sp>
        <p:nvSpPr>
          <p:cNvPr id="19" name="Sprechblase: rechteckig mit abgerundeten Ecken 18">
            <a:extLst>
              <a:ext uri="{FF2B5EF4-FFF2-40B4-BE49-F238E27FC236}">
                <a16:creationId xmlns:a16="http://schemas.microsoft.com/office/drawing/2014/main" id="{9E1A8C9A-BBA8-4349-B49C-41AB4F66A113}"/>
              </a:ext>
            </a:extLst>
          </p:cNvPr>
          <p:cNvSpPr/>
          <p:nvPr/>
        </p:nvSpPr>
        <p:spPr>
          <a:xfrm>
            <a:off x="5430838" y="4351606"/>
            <a:ext cx="2480827" cy="764771"/>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nicht länger mit dem Autoren verbunden sein; </a:t>
            </a:r>
            <a:r>
              <a:rPr lang="de-DE" sz="1200" b="1" dirty="0">
                <a:solidFill>
                  <a:schemeClr val="tx1"/>
                </a:solidFill>
              </a:rPr>
              <a:t>siehe Seite 12</a:t>
            </a:r>
            <a:endParaRPr lang="de-DE" sz="1200" dirty="0">
              <a:solidFill>
                <a:schemeClr val="tx1"/>
              </a:solidFill>
            </a:endParaRPr>
          </a:p>
          <a:p>
            <a:pPr algn="ctr"/>
            <a:endParaRPr lang="de-DE" sz="1200" dirty="0">
              <a:solidFill>
                <a:schemeClr val="tx1"/>
              </a:solidFill>
            </a:endParaRPr>
          </a:p>
        </p:txBody>
      </p:sp>
      <p:cxnSp>
        <p:nvCxnSpPr>
          <p:cNvPr id="21" name="Gerade Verbindung mit Pfeil 20">
            <a:extLst>
              <a:ext uri="{FF2B5EF4-FFF2-40B4-BE49-F238E27FC236}">
                <a16:creationId xmlns:a16="http://schemas.microsoft.com/office/drawing/2014/main" id="{550B1A8C-61BD-4683-8B01-EA6F696B161B}"/>
              </a:ext>
            </a:extLst>
          </p:cNvPr>
          <p:cNvCxnSpPr/>
          <p:nvPr/>
        </p:nvCxnSpPr>
        <p:spPr>
          <a:xfrm flipH="1">
            <a:off x="4031940" y="1988840"/>
            <a:ext cx="1224136"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D0F3AFEB-4CBE-4D86-9A6D-C79C49F1D03B}"/>
              </a:ext>
            </a:extLst>
          </p:cNvPr>
          <p:cNvCxnSpPr/>
          <p:nvPr/>
        </p:nvCxnSpPr>
        <p:spPr>
          <a:xfrm>
            <a:off x="5344258" y="4905164"/>
            <a:ext cx="0" cy="63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46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8E48E059-5B59-4F78-BE6C-72771BE6C967}"/>
              </a:ext>
            </a:extLst>
          </p:cNvPr>
          <p:cNvSpPr/>
          <p:nvPr/>
        </p:nvSpPr>
        <p:spPr>
          <a:xfrm>
            <a:off x="251520" y="1412776"/>
            <a:ext cx="6912768" cy="3852428"/>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a:extLst>
              <a:ext uri="{FF2B5EF4-FFF2-40B4-BE49-F238E27FC236}">
                <a16:creationId xmlns:a16="http://schemas.microsoft.com/office/drawing/2014/main" id="{4963C315-CE52-402B-981F-5BCFFDDFB2AE}"/>
              </a:ext>
            </a:extLst>
          </p:cNvPr>
          <p:cNvSpPr>
            <a:spLocks noGrp="1"/>
          </p:cNvSpPr>
          <p:nvPr>
            <p:ph type="dt" sz="half" idx="14"/>
          </p:nvPr>
        </p:nvSpPr>
        <p:spPr>
          <a:xfrm>
            <a:off x="2928915" y="6396770"/>
            <a:ext cx="693747" cy="281887"/>
          </a:xfrm>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947DDF28-8161-4BDB-B91E-1CF1BA3E48C8}"/>
              </a:ext>
            </a:extLst>
          </p:cNvPr>
          <p:cNvSpPr>
            <a:spLocks noGrp="1"/>
          </p:cNvSpPr>
          <p:nvPr>
            <p:ph type="ftr" sz="quarter" idx="15"/>
          </p:nvPr>
        </p:nvSpPr>
        <p:spPr>
          <a:xfrm>
            <a:off x="3622660" y="6415271"/>
            <a:ext cx="4746691" cy="263386"/>
          </a:xfrm>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ABD2EC59-7591-48AC-A9F1-70C68CE5D973}"/>
              </a:ext>
            </a:extLst>
          </p:cNvPr>
          <p:cNvSpPr>
            <a:spLocks noGrp="1"/>
          </p:cNvSpPr>
          <p:nvPr>
            <p:ph type="sldNum" sz="quarter" idx="16"/>
          </p:nvPr>
        </p:nvSpPr>
        <p:spPr>
          <a:xfrm>
            <a:off x="8296327" y="6396770"/>
            <a:ext cx="488898" cy="281887"/>
          </a:xfrm>
        </p:spPr>
        <p:txBody>
          <a:bodyPr/>
          <a:lstStyle/>
          <a:p>
            <a:fld id="{CD75E278-B7A8-46AD-AE70-60A8FF4239F1}" type="slidenum">
              <a:rPr lang="de-DE" smtClean="0"/>
              <a:pPr/>
              <a:t>12</a:t>
            </a:fld>
            <a:endParaRPr lang="de-DE" dirty="0"/>
          </a:p>
        </p:txBody>
      </p:sp>
      <p:sp>
        <p:nvSpPr>
          <p:cNvPr id="8" name="Textfeld 7">
            <a:extLst>
              <a:ext uri="{FF2B5EF4-FFF2-40B4-BE49-F238E27FC236}">
                <a16:creationId xmlns:a16="http://schemas.microsoft.com/office/drawing/2014/main" id="{CFD803D3-D2D0-4DDB-8A5F-A1FC498BB617}"/>
              </a:ext>
            </a:extLst>
          </p:cNvPr>
          <p:cNvSpPr txBox="1"/>
          <p:nvPr/>
        </p:nvSpPr>
        <p:spPr>
          <a:xfrm>
            <a:off x="647564" y="2420888"/>
            <a:ext cx="3204356"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Verbindung wirklich löschen ?</a:t>
            </a:r>
          </a:p>
        </p:txBody>
      </p:sp>
      <p:sp>
        <p:nvSpPr>
          <p:cNvPr id="10" name="Rechteck 9">
            <a:extLst>
              <a:ext uri="{FF2B5EF4-FFF2-40B4-BE49-F238E27FC236}">
                <a16:creationId xmlns:a16="http://schemas.microsoft.com/office/drawing/2014/main" id="{401AE3E4-3911-4219-895F-1292DE8CCB85}"/>
              </a:ext>
            </a:extLst>
          </p:cNvPr>
          <p:cNvSpPr/>
          <p:nvPr/>
        </p:nvSpPr>
        <p:spPr>
          <a:xfrm>
            <a:off x="2663788" y="3284984"/>
            <a:ext cx="756084" cy="504056"/>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de-DE" sz="1800" dirty="0">
                <a:solidFill>
                  <a:schemeClr val="tx1"/>
                </a:solidFill>
              </a:rPr>
              <a:t>Ja</a:t>
            </a:r>
          </a:p>
        </p:txBody>
      </p:sp>
      <p:sp>
        <p:nvSpPr>
          <p:cNvPr id="11" name="Rechteck 10">
            <a:extLst>
              <a:ext uri="{FF2B5EF4-FFF2-40B4-BE49-F238E27FC236}">
                <a16:creationId xmlns:a16="http://schemas.microsoft.com/office/drawing/2014/main" id="{AF1BBEE1-E9FA-4ECC-BCDE-6DA2C32C4330}"/>
              </a:ext>
            </a:extLst>
          </p:cNvPr>
          <p:cNvSpPr/>
          <p:nvPr/>
        </p:nvSpPr>
        <p:spPr>
          <a:xfrm>
            <a:off x="4031941" y="3284984"/>
            <a:ext cx="648072" cy="504056"/>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chemeClr val="tx1"/>
                </a:solidFill>
              </a:rPr>
              <a:t>Nein</a:t>
            </a:r>
          </a:p>
        </p:txBody>
      </p:sp>
      <p:sp>
        <p:nvSpPr>
          <p:cNvPr id="13" name="Sprechblase: rechteckig mit abgerundeten Ecken 12">
            <a:extLst>
              <a:ext uri="{FF2B5EF4-FFF2-40B4-BE49-F238E27FC236}">
                <a16:creationId xmlns:a16="http://schemas.microsoft.com/office/drawing/2014/main" id="{FCE5AFFC-412D-4363-AEA3-D7801BF4ADFB}"/>
              </a:ext>
            </a:extLst>
          </p:cNvPr>
          <p:cNvSpPr/>
          <p:nvPr/>
        </p:nvSpPr>
        <p:spPr>
          <a:xfrm>
            <a:off x="4499992" y="1592796"/>
            <a:ext cx="2484276" cy="100811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wenn ja, dann kann man den Nutzer wieder suchen und sich neu mit ihm verbinden (</a:t>
            </a:r>
            <a:r>
              <a:rPr lang="de-DE" sz="1200" b="1" dirty="0">
                <a:solidFill>
                  <a:schemeClr val="tx1"/>
                </a:solidFill>
              </a:rPr>
              <a:t>Seite 9</a:t>
            </a:r>
            <a:r>
              <a:rPr lang="de-DE" sz="1200" dirty="0">
                <a:solidFill>
                  <a:schemeClr val="tx1"/>
                </a:solidFill>
              </a:rPr>
              <a:t>)</a:t>
            </a:r>
          </a:p>
          <a:p>
            <a:pPr algn="ctr"/>
            <a:endParaRPr lang="de-DE" sz="1200" dirty="0">
              <a:solidFill>
                <a:schemeClr val="tx1"/>
              </a:solidFill>
            </a:endParaRPr>
          </a:p>
        </p:txBody>
      </p:sp>
    </p:spTree>
    <p:extLst>
      <p:ext uri="{BB962C8B-B14F-4D97-AF65-F5344CB8AC3E}">
        <p14:creationId xmlns:p14="http://schemas.microsoft.com/office/powerpoint/2010/main" val="231629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634292EA-31C4-463A-AEEC-BE824F16318A}"/>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6385A40A-A211-4D26-8521-F30C252E9515}"/>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34B989EB-A175-4A6B-842F-F94DCD2C0C83}"/>
              </a:ext>
            </a:extLst>
          </p:cNvPr>
          <p:cNvSpPr>
            <a:spLocks noGrp="1"/>
          </p:cNvSpPr>
          <p:nvPr>
            <p:ph type="sldNum" sz="quarter" idx="16"/>
          </p:nvPr>
        </p:nvSpPr>
        <p:spPr/>
        <p:txBody>
          <a:bodyPr/>
          <a:lstStyle/>
          <a:p>
            <a:fld id="{CD75E278-B7A8-46AD-AE70-60A8FF4239F1}" type="slidenum">
              <a:rPr lang="de-DE" smtClean="0"/>
              <a:pPr/>
              <a:t>13</a:t>
            </a:fld>
            <a:endParaRPr lang="de-DE" dirty="0"/>
          </a:p>
        </p:txBody>
      </p:sp>
      <p:sp>
        <p:nvSpPr>
          <p:cNvPr id="8" name="Rechteck 7">
            <a:extLst>
              <a:ext uri="{FF2B5EF4-FFF2-40B4-BE49-F238E27FC236}">
                <a16:creationId xmlns:a16="http://schemas.microsoft.com/office/drawing/2014/main" id="{8C9515FB-8604-4607-A245-BD144E79F330}"/>
              </a:ext>
            </a:extLst>
          </p:cNvPr>
          <p:cNvSpPr/>
          <p:nvPr/>
        </p:nvSpPr>
        <p:spPr>
          <a:xfrm>
            <a:off x="3275788" y="1546666"/>
            <a:ext cx="5004556" cy="396044"/>
          </a:xfrm>
          <a:prstGeom prst="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35121D9-A0F9-4D45-B41D-0645690A325D}"/>
              </a:ext>
            </a:extLst>
          </p:cNvPr>
          <p:cNvSpPr/>
          <p:nvPr/>
        </p:nvSpPr>
        <p:spPr>
          <a:xfrm>
            <a:off x="3276613" y="2780928"/>
            <a:ext cx="5508612" cy="3060340"/>
          </a:xfrm>
          <a:prstGeom prst="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56022BC5-6A3D-4E50-AA67-44132E8D0947}"/>
              </a:ext>
            </a:extLst>
          </p:cNvPr>
          <p:cNvCxnSpPr/>
          <p:nvPr/>
        </p:nvCxnSpPr>
        <p:spPr>
          <a:xfrm>
            <a:off x="3023828" y="584684"/>
            <a:ext cx="0" cy="525658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CAADFEA2-F571-4384-A4A5-67BAD9CB325F}"/>
              </a:ext>
            </a:extLst>
          </p:cNvPr>
          <p:cNvSpPr txBox="1"/>
          <p:nvPr/>
        </p:nvSpPr>
        <p:spPr>
          <a:xfrm>
            <a:off x="19050" y="1160748"/>
            <a:ext cx="2909860"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Geschichte von Angehöriger</a:t>
            </a:r>
          </a:p>
        </p:txBody>
      </p:sp>
      <p:sp>
        <p:nvSpPr>
          <p:cNvPr id="14" name="Textfeld 13">
            <a:extLst>
              <a:ext uri="{FF2B5EF4-FFF2-40B4-BE49-F238E27FC236}">
                <a16:creationId xmlns:a16="http://schemas.microsoft.com/office/drawing/2014/main" id="{0AD16B66-6F6E-4564-BD79-89EA3483E19A}"/>
              </a:ext>
            </a:extLst>
          </p:cNvPr>
          <p:cNvSpPr txBox="1"/>
          <p:nvPr/>
        </p:nvSpPr>
        <p:spPr>
          <a:xfrm>
            <a:off x="3275788" y="1160748"/>
            <a:ext cx="4032423" cy="369332"/>
          </a:xfrm>
          <a:prstGeom prst="rect">
            <a:avLst/>
          </a:prstGeom>
          <a:noFill/>
        </p:spPr>
        <p:txBody>
          <a:bodyPr wrap="square" rtlCol="0">
            <a:spAutoFit/>
          </a:bodyPr>
          <a:lstStyle/>
          <a:p>
            <a:r>
              <a:rPr lang="de-DE" sz="1800" dirty="0"/>
              <a:t>Titel der Geschichte </a:t>
            </a:r>
          </a:p>
        </p:txBody>
      </p:sp>
      <p:sp>
        <p:nvSpPr>
          <p:cNvPr id="16" name="Textfeld 15">
            <a:extLst>
              <a:ext uri="{FF2B5EF4-FFF2-40B4-BE49-F238E27FC236}">
                <a16:creationId xmlns:a16="http://schemas.microsoft.com/office/drawing/2014/main" id="{87C2F414-9575-42EB-8639-9E115755C0B9}"/>
              </a:ext>
            </a:extLst>
          </p:cNvPr>
          <p:cNvSpPr txBox="1"/>
          <p:nvPr/>
        </p:nvSpPr>
        <p:spPr>
          <a:xfrm>
            <a:off x="3259789" y="2402844"/>
            <a:ext cx="2448265" cy="369332"/>
          </a:xfrm>
          <a:prstGeom prst="rect">
            <a:avLst/>
          </a:prstGeom>
          <a:noFill/>
        </p:spPr>
        <p:txBody>
          <a:bodyPr wrap="square" rtlCol="0">
            <a:spAutoFit/>
          </a:bodyPr>
          <a:lstStyle/>
          <a:p>
            <a:r>
              <a:rPr lang="de-DE" sz="1800" dirty="0"/>
              <a:t>Geschichte </a:t>
            </a:r>
          </a:p>
        </p:txBody>
      </p:sp>
      <p:sp>
        <p:nvSpPr>
          <p:cNvPr id="17" name="Rechteck 16">
            <a:extLst>
              <a:ext uri="{FF2B5EF4-FFF2-40B4-BE49-F238E27FC236}">
                <a16:creationId xmlns:a16="http://schemas.microsoft.com/office/drawing/2014/main" id="{53239A61-40D2-4E74-9934-01B9D2C8624E}"/>
              </a:ext>
            </a:extLst>
          </p:cNvPr>
          <p:cNvSpPr/>
          <p:nvPr/>
        </p:nvSpPr>
        <p:spPr>
          <a:xfrm>
            <a:off x="189291" y="5219384"/>
            <a:ext cx="2569378" cy="477868"/>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Zurück zur Angehörigen-übersicht</a:t>
            </a:r>
          </a:p>
        </p:txBody>
      </p:sp>
      <p:sp>
        <p:nvSpPr>
          <p:cNvPr id="18" name="Sprechblase: rechteckig mit abgerundeten Ecken 17">
            <a:extLst>
              <a:ext uri="{FF2B5EF4-FFF2-40B4-BE49-F238E27FC236}">
                <a16:creationId xmlns:a16="http://schemas.microsoft.com/office/drawing/2014/main" id="{E2A0061D-684E-4235-AA7E-E348C86E7B24}"/>
              </a:ext>
            </a:extLst>
          </p:cNvPr>
          <p:cNvSpPr/>
          <p:nvPr/>
        </p:nvSpPr>
        <p:spPr>
          <a:xfrm>
            <a:off x="179047" y="2498536"/>
            <a:ext cx="2319836" cy="972108"/>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800" dirty="0">
                <a:solidFill>
                  <a:schemeClr val="tx1"/>
                </a:solidFill>
              </a:rPr>
              <a:t>Daten der Geschichte</a:t>
            </a:r>
          </a:p>
        </p:txBody>
      </p:sp>
      <p:cxnSp>
        <p:nvCxnSpPr>
          <p:cNvPr id="20" name="Gerade Verbindung mit Pfeil 19">
            <a:extLst>
              <a:ext uri="{FF2B5EF4-FFF2-40B4-BE49-F238E27FC236}">
                <a16:creationId xmlns:a16="http://schemas.microsoft.com/office/drawing/2014/main" id="{EA872CF5-A586-43E7-8D6F-D4F070C82B6A}"/>
              </a:ext>
            </a:extLst>
          </p:cNvPr>
          <p:cNvCxnSpPr/>
          <p:nvPr/>
        </p:nvCxnSpPr>
        <p:spPr>
          <a:xfrm>
            <a:off x="1883137" y="3429000"/>
            <a:ext cx="1376652"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58BC492C-D742-4D04-897E-910C6659698E}"/>
              </a:ext>
            </a:extLst>
          </p:cNvPr>
          <p:cNvCxnSpPr>
            <a:cxnSpLocks/>
            <a:stCxn id="18" idx="3"/>
          </p:cNvCxnSpPr>
          <p:nvPr/>
        </p:nvCxnSpPr>
        <p:spPr>
          <a:xfrm flipV="1">
            <a:off x="2498883" y="2178460"/>
            <a:ext cx="1102892" cy="80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5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D7352E6C-3B3A-4DCE-95E0-93AC2625492A}"/>
              </a:ext>
            </a:extLst>
          </p:cNvPr>
          <p:cNvSpPr/>
          <p:nvPr/>
        </p:nvSpPr>
        <p:spPr>
          <a:xfrm>
            <a:off x="3622660" y="1412776"/>
            <a:ext cx="5341828" cy="3420380"/>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Datumsplatzhalter 4">
            <a:extLst>
              <a:ext uri="{FF2B5EF4-FFF2-40B4-BE49-F238E27FC236}">
                <a16:creationId xmlns:a16="http://schemas.microsoft.com/office/drawing/2014/main" id="{BFC99945-194F-4668-9657-838AAF60CA25}"/>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BCA79F4C-F4CF-4C25-AC83-ED99E073EA63}"/>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B372F2AA-72E4-4BD4-B09A-29C8B6216CD3}"/>
              </a:ext>
            </a:extLst>
          </p:cNvPr>
          <p:cNvSpPr>
            <a:spLocks noGrp="1"/>
          </p:cNvSpPr>
          <p:nvPr>
            <p:ph type="sldNum" sz="quarter" idx="16"/>
          </p:nvPr>
        </p:nvSpPr>
        <p:spPr/>
        <p:txBody>
          <a:bodyPr/>
          <a:lstStyle/>
          <a:p>
            <a:fld id="{CD75E278-B7A8-46AD-AE70-60A8FF4239F1}" type="slidenum">
              <a:rPr lang="de-DE" smtClean="0"/>
              <a:pPr/>
              <a:t>14</a:t>
            </a:fld>
            <a:endParaRPr lang="de-DE" dirty="0"/>
          </a:p>
        </p:txBody>
      </p:sp>
      <p:sp>
        <p:nvSpPr>
          <p:cNvPr id="9" name="Flussdiagramm: Verbinder 8">
            <a:extLst>
              <a:ext uri="{FF2B5EF4-FFF2-40B4-BE49-F238E27FC236}">
                <a16:creationId xmlns:a16="http://schemas.microsoft.com/office/drawing/2014/main" id="{1CCB77C0-E803-4D8C-ABB0-EE7FC839AF46}"/>
              </a:ext>
            </a:extLst>
          </p:cNvPr>
          <p:cNvSpPr/>
          <p:nvPr/>
        </p:nvSpPr>
        <p:spPr>
          <a:xfrm>
            <a:off x="4067944" y="2276872"/>
            <a:ext cx="324036" cy="360040"/>
          </a:xfrm>
          <a:prstGeom prst="flowChartConnec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lussdiagramm: Verbinder 9">
            <a:extLst>
              <a:ext uri="{FF2B5EF4-FFF2-40B4-BE49-F238E27FC236}">
                <a16:creationId xmlns:a16="http://schemas.microsoft.com/office/drawing/2014/main" id="{7A0F1F2A-070F-4885-9FDC-2BFFD1517DFA}"/>
              </a:ext>
            </a:extLst>
          </p:cNvPr>
          <p:cNvSpPr/>
          <p:nvPr/>
        </p:nvSpPr>
        <p:spPr>
          <a:xfrm>
            <a:off x="4175956" y="3429000"/>
            <a:ext cx="324036" cy="360040"/>
          </a:xfrm>
          <a:prstGeom prst="flowChartConnector">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706C37AA-7A4B-4E91-AB10-A734E610AFD8}"/>
              </a:ext>
            </a:extLst>
          </p:cNvPr>
          <p:cNvSpPr txBox="1"/>
          <p:nvPr/>
        </p:nvSpPr>
        <p:spPr>
          <a:xfrm>
            <a:off x="4572000" y="2133726"/>
            <a:ext cx="3364287" cy="646331"/>
          </a:xfrm>
          <a:prstGeom prst="rect">
            <a:avLst/>
          </a:prstGeom>
          <a:noFill/>
        </p:spPr>
        <p:txBody>
          <a:bodyPr wrap="square" rtlCol="0">
            <a:spAutoFit/>
          </a:bodyPr>
          <a:lstStyle/>
          <a:p>
            <a:r>
              <a:rPr lang="de-DE" sz="1800" dirty="0"/>
              <a:t>Nutzer X </a:t>
            </a:r>
          </a:p>
          <a:p>
            <a:r>
              <a:rPr lang="de-DE" sz="1800" dirty="0"/>
              <a:t>Nutzer nicht mehr blockieren </a:t>
            </a:r>
          </a:p>
        </p:txBody>
      </p:sp>
      <p:sp>
        <p:nvSpPr>
          <p:cNvPr id="12" name="Textfeld 11">
            <a:extLst>
              <a:ext uri="{FF2B5EF4-FFF2-40B4-BE49-F238E27FC236}">
                <a16:creationId xmlns:a16="http://schemas.microsoft.com/office/drawing/2014/main" id="{B99AE7E5-50D9-45F5-AB7F-D77FCE293A01}"/>
              </a:ext>
            </a:extLst>
          </p:cNvPr>
          <p:cNvSpPr txBox="1"/>
          <p:nvPr/>
        </p:nvSpPr>
        <p:spPr>
          <a:xfrm>
            <a:off x="4644010" y="3327375"/>
            <a:ext cx="3024336" cy="646331"/>
          </a:xfrm>
          <a:prstGeom prst="rect">
            <a:avLst/>
          </a:prstGeom>
          <a:noFill/>
        </p:spPr>
        <p:txBody>
          <a:bodyPr wrap="square" rtlCol="0">
            <a:spAutoFit/>
          </a:bodyPr>
          <a:lstStyle/>
          <a:p>
            <a:r>
              <a:rPr lang="de-DE" sz="1800" dirty="0"/>
              <a:t>Nutzer Y</a:t>
            </a:r>
          </a:p>
          <a:p>
            <a:r>
              <a:rPr lang="de-DE" sz="1800" dirty="0"/>
              <a:t>Nutzer nicht mehr blockieren </a:t>
            </a:r>
          </a:p>
        </p:txBody>
      </p:sp>
      <p:cxnSp>
        <p:nvCxnSpPr>
          <p:cNvPr id="15" name="Gerader Verbinder 14">
            <a:extLst>
              <a:ext uri="{FF2B5EF4-FFF2-40B4-BE49-F238E27FC236}">
                <a16:creationId xmlns:a16="http://schemas.microsoft.com/office/drawing/2014/main" id="{56DFC113-435B-4665-84F9-486AAC5CD084}"/>
              </a:ext>
            </a:extLst>
          </p:cNvPr>
          <p:cNvCxnSpPr/>
          <p:nvPr/>
        </p:nvCxnSpPr>
        <p:spPr>
          <a:xfrm>
            <a:off x="2843808" y="512676"/>
            <a:ext cx="0" cy="5328592"/>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0E6602A1-AF47-43FE-97E3-0FE43A5C4196}"/>
              </a:ext>
            </a:extLst>
          </p:cNvPr>
          <p:cNvSpPr txBox="1"/>
          <p:nvPr/>
        </p:nvSpPr>
        <p:spPr>
          <a:xfrm>
            <a:off x="287524" y="1412776"/>
            <a:ext cx="2376258" cy="64633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Übersicht blockierte Benutzer</a:t>
            </a:r>
          </a:p>
        </p:txBody>
      </p:sp>
      <p:sp>
        <p:nvSpPr>
          <p:cNvPr id="17" name="Rechteck 16">
            <a:extLst>
              <a:ext uri="{FF2B5EF4-FFF2-40B4-BE49-F238E27FC236}">
                <a16:creationId xmlns:a16="http://schemas.microsoft.com/office/drawing/2014/main" id="{AF8207EE-B0DC-413C-8F6C-FCAE8E7997BE}"/>
              </a:ext>
            </a:extLst>
          </p:cNvPr>
          <p:cNvSpPr/>
          <p:nvPr/>
        </p:nvSpPr>
        <p:spPr>
          <a:xfrm>
            <a:off x="287524" y="5445224"/>
            <a:ext cx="2376204" cy="468052"/>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Zurück zu meiner Angehörigen</a:t>
            </a:r>
          </a:p>
        </p:txBody>
      </p:sp>
      <p:sp>
        <p:nvSpPr>
          <p:cNvPr id="18" name="Sprechblase: rechteckig mit abgerundeten Ecken 17">
            <a:extLst>
              <a:ext uri="{FF2B5EF4-FFF2-40B4-BE49-F238E27FC236}">
                <a16:creationId xmlns:a16="http://schemas.microsoft.com/office/drawing/2014/main" id="{67E92994-91C9-41CC-8916-349E282F136D}"/>
              </a:ext>
            </a:extLst>
          </p:cNvPr>
          <p:cNvSpPr/>
          <p:nvPr/>
        </p:nvSpPr>
        <p:spPr>
          <a:xfrm>
            <a:off x="3455876" y="188640"/>
            <a:ext cx="2916320" cy="676818"/>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Benutzer wird </a:t>
            </a:r>
            <a:r>
              <a:rPr lang="de-DE" sz="1200" dirty="0" err="1">
                <a:solidFill>
                  <a:schemeClr val="tx1"/>
                </a:solidFill>
              </a:rPr>
              <a:t>wird</a:t>
            </a:r>
            <a:r>
              <a:rPr lang="de-DE" sz="1200" dirty="0">
                <a:solidFill>
                  <a:schemeClr val="tx1"/>
                </a:solidFill>
              </a:rPr>
              <a:t> nicht mehr blockiert</a:t>
            </a:r>
          </a:p>
          <a:p>
            <a:pPr algn="ctr"/>
            <a:endParaRPr lang="de-DE" sz="1200" dirty="0">
              <a:solidFill>
                <a:schemeClr val="tx1"/>
              </a:solidFill>
            </a:endParaRPr>
          </a:p>
        </p:txBody>
      </p:sp>
      <p:cxnSp>
        <p:nvCxnSpPr>
          <p:cNvPr id="20" name="Gerade Verbindung mit Pfeil 19">
            <a:extLst>
              <a:ext uri="{FF2B5EF4-FFF2-40B4-BE49-F238E27FC236}">
                <a16:creationId xmlns:a16="http://schemas.microsoft.com/office/drawing/2014/main" id="{AA33C9E1-127D-424F-9212-E855E5F07CA0}"/>
              </a:ext>
            </a:extLst>
          </p:cNvPr>
          <p:cNvCxnSpPr/>
          <p:nvPr/>
        </p:nvCxnSpPr>
        <p:spPr>
          <a:xfrm>
            <a:off x="5796136" y="944724"/>
            <a:ext cx="0"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51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5F68750-2CE4-4998-AC03-A177BAE7548B}"/>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A5C9D8EC-8BC2-4937-8CB0-15252A79FDE2}"/>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86A79128-4B89-400E-A1BB-52BFFEE1389F}"/>
              </a:ext>
            </a:extLst>
          </p:cNvPr>
          <p:cNvSpPr>
            <a:spLocks noGrp="1"/>
          </p:cNvSpPr>
          <p:nvPr>
            <p:ph type="sldNum" sz="quarter" idx="16"/>
          </p:nvPr>
        </p:nvSpPr>
        <p:spPr/>
        <p:txBody>
          <a:bodyPr/>
          <a:lstStyle/>
          <a:p>
            <a:fld id="{CD75E278-B7A8-46AD-AE70-60A8FF4239F1}" type="slidenum">
              <a:rPr lang="de-DE" smtClean="0"/>
              <a:pPr/>
              <a:t>15</a:t>
            </a:fld>
            <a:endParaRPr lang="de-DE" dirty="0"/>
          </a:p>
        </p:txBody>
      </p:sp>
      <p:sp>
        <p:nvSpPr>
          <p:cNvPr id="8" name="Rechteck 7">
            <a:extLst>
              <a:ext uri="{FF2B5EF4-FFF2-40B4-BE49-F238E27FC236}">
                <a16:creationId xmlns:a16="http://schemas.microsoft.com/office/drawing/2014/main" id="{2C20E459-8353-4DA7-8FB0-923B645FFA94}"/>
              </a:ext>
            </a:extLst>
          </p:cNvPr>
          <p:cNvSpPr/>
          <p:nvPr/>
        </p:nvSpPr>
        <p:spPr>
          <a:xfrm>
            <a:off x="2431604" y="1426074"/>
            <a:ext cx="2088232" cy="396044"/>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6CFF4E85-5F31-49C8-A3B1-F75C58B3129A}"/>
              </a:ext>
            </a:extLst>
          </p:cNvPr>
          <p:cNvSpPr/>
          <p:nvPr/>
        </p:nvSpPr>
        <p:spPr>
          <a:xfrm>
            <a:off x="2351489" y="2358718"/>
            <a:ext cx="1980220" cy="396044"/>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AD10A362-5B53-4276-902B-8866192E92C9}"/>
              </a:ext>
            </a:extLst>
          </p:cNvPr>
          <p:cNvSpPr/>
          <p:nvPr/>
        </p:nvSpPr>
        <p:spPr>
          <a:xfrm>
            <a:off x="2351489" y="3221132"/>
            <a:ext cx="2520280" cy="396044"/>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Sprechblase: rechteckig mit abgerundeten Ecken 12">
            <a:extLst>
              <a:ext uri="{FF2B5EF4-FFF2-40B4-BE49-F238E27FC236}">
                <a16:creationId xmlns:a16="http://schemas.microsoft.com/office/drawing/2014/main" id="{B5688836-2938-4CFE-9144-0CE02AD8D5CB}"/>
              </a:ext>
            </a:extLst>
          </p:cNvPr>
          <p:cNvSpPr/>
          <p:nvPr/>
        </p:nvSpPr>
        <p:spPr>
          <a:xfrm>
            <a:off x="6624228" y="224703"/>
            <a:ext cx="2268252"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Sprechblase: rechteckig mit abgerundeten Ecken 13">
            <a:extLst>
              <a:ext uri="{FF2B5EF4-FFF2-40B4-BE49-F238E27FC236}">
                <a16:creationId xmlns:a16="http://schemas.microsoft.com/office/drawing/2014/main" id="{7521ACDA-41B1-4034-BD8A-CCEF95D686DA}"/>
              </a:ext>
            </a:extLst>
          </p:cNvPr>
          <p:cNvSpPr/>
          <p:nvPr/>
        </p:nvSpPr>
        <p:spPr>
          <a:xfrm>
            <a:off x="6572279" y="1643565"/>
            <a:ext cx="2609219"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EB7AF6C0-C75D-461C-BC10-19B0E0F5E7C6}"/>
              </a:ext>
            </a:extLst>
          </p:cNvPr>
          <p:cNvSpPr/>
          <p:nvPr/>
        </p:nvSpPr>
        <p:spPr>
          <a:xfrm>
            <a:off x="49520" y="5037131"/>
            <a:ext cx="2103157" cy="451123"/>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Zurück zur </a:t>
            </a:r>
            <a:r>
              <a:rPr lang="de-DE" sz="1600" dirty="0" err="1">
                <a:solidFill>
                  <a:schemeClr val="tx1"/>
                </a:solidFill>
              </a:rPr>
              <a:t>übersicht</a:t>
            </a:r>
            <a:r>
              <a:rPr lang="de-DE" sz="1600" dirty="0">
                <a:solidFill>
                  <a:schemeClr val="tx1"/>
                </a:solidFill>
              </a:rPr>
              <a:t> </a:t>
            </a:r>
          </a:p>
        </p:txBody>
      </p:sp>
      <p:cxnSp>
        <p:nvCxnSpPr>
          <p:cNvPr id="17" name="Gerader Verbinder 16">
            <a:extLst>
              <a:ext uri="{FF2B5EF4-FFF2-40B4-BE49-F238E27FC236}">
                <a16:creationId xmlns:a16="http://schemas.microsoft.com/office/drawing/2014/main" id="{018F5168-DCE1-4AE6-945F-D1A75E6FC8E7}"/>
              </a:ext>
            </a:extLst>
          </p:cNvPr>
          <p:cNvCxnSpPr>
            <a:cxnSpLocks/>
          </p:cNvCxnSpPr>
          <p:nvPr/>
        </p:nvCxnSpPr>
        <p:spPr>
          <a:xfrm flipH="1" flipV="1">
            <a:off x="2226957" y="800767"/>
            <a:ext cx="46262" cy="5760581"/>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E152B45E-9F57-4EA6-B230-60A896B1F6EA}"/>
              </a:ext>
            </a:extLst>
          </p:cNvPr>
          <p:cNvSpPr/>
          <p:nvPr/>
        </p:nvSpPr>
        <p:spPr>
          <a:xfrm>
            <a:off x="2351489" y="4075707"/>
            <a:ext cx="5364596" cy="266700"/>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7EB023EC-CFE5-4A9A-8711-51D4E9C5C196}"/>
              </a:ext>
            </a:extLst>
          </p:cNvPr>
          <p:cNvSpPr/>
          <p:nvPr/>
        </p:nvSpPr>
        <p:spPr>
          <a:xfrm>
            <a:off x="2379719" y="4963865"/>
            <a:ext cx="5724636" cy="1296144"/>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Sprechblase: rechteckig mit abgerundeten Ecken 20">
            <a:extLst>
              <a:ext uri="{FF2B5EF4-FFF2-40B4-BE49-F238E27FC236}">
                <a16:creationId xmlns:a16="http://schemas.microsoft.com/office/drawing/2014/main" id="{900A2612-3DD1-489E-8FA7-845ED609E21E}"/>
              </a:ext>
            </a:extLst>
          </p:cNvPr>
          <p:cNvSpPr/>
          <p:nvPr/>
        </p:nvSpPr>
        <p:spPr>
          <a:xfrm>
            <a:off x="6707518" y="198190"/>
            <a:ext cx="2268252" cy="576064"/>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Eingabe von Schlagwörtern, deren Geschichte man aufrufen möchte</a:t>
            </a:r>
          </a:p>
          <a:p>
            <a:pPr algn="ctr"/>
            <a:endParaRPr lang="de-DE" sz="1200" dirty="0">
              <a:solidFill>
                <a:schemeClr val="tx1"/>
              </a:solidFill>
            </a:endParaRPr>
          </a:p>
        </p:txBody>
      </p:sp>
      <p:sp>
        <p:nvSpPr>
          <p:cNvPr id="22" name="Sprechblase: rechteckig mit abgerundeten Ecken 21">
            <a:extLst>
              <a:ext uri="{FF2B5EF4-FFF2-40B4-BE49-F238E27FC236}">
                <a16:creationId xmlns:a16="http://schemas.microsoft.com/office/drawing/2014/main" id="{E0AD53A2-5D57-4B09-937A-E7594B83A132}"/>
              </a:ext>
            </a:extLst>
          </p:cNvPr>
          <p:cNvSpPr/>
          <p:nvPr/>
        </p:nvSpPr>
        <p:spPr>
          <a:xfrm>
            <a:off x="6692821" y="1631411"/>
            <a:ext cx="2609219" cy="576064"/>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tx1"/>
              </a:solidFill>
            </a:endParaRPr>
          </a:p>
          <a:p>
            <a:pPr algn="ctr"/>
            <a:r>
              <a:rPr lang="de-DE" sz="1200" dirty="0">
                <a:solidFill>
                  <a:schemeClr val="tx1"/>
                </a:solidFill>
              </a:rPr>
              <a:t>wenn dazugehörige Geschichte(n) gefunden werden, werden sie hier aufgelistet</a:t>
            </a:r>
          </a:p>
          <a:p>
            <a:pPr algn="ctr"/>
            <a:endParaRPr lang="de-DE" sz="1200" dirty="0">
              <a:solidFill>
                <a:schemeClr val="tx1"/>
              </a:solidFill>
            </a:endParaRPr>
          </a:p>
        </p:txBody>
      </p:sp>
      <p:sp>
        <p:nvSpPr>
          <p:cNvPr id="23" name="Sprechblase: rechteckig mit abgerundeten Ecken 22">
            <a:extLst>
              <a:ext uri="{FF2B5EF4-FFF2-40B4-BE49-F238E27FC236}">
                <a16:creationId xmlns:a16="http://schemas.microsoft.com/office/drawing/2014/main" id="{ADB93CBF-93B7-464E-BAF8-D1415A09647A}"/>
              </a:ext>
            </a:extLst>
          </p:cNvPr>
          <p:cNvSpPr/>
          <p:nvPr/>
        </p:nvSpPr>
        <p:spPr>
          <a:xfrm>
            <a:off x="6624228" y="2593589"/>
            <a:ext cx="1972310" cy="624188"/>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Klick auf die Geschichte öffnet sie</a:t>
            </a:r>
          </a:p>
          <a:p>
            <a:pPr algn="ctr"/>
            <a:endParaRPr lang="de-DE" sz="1200" dirty="0">
              <a:solidFill>
                <a:schemeClr val="tx1"/>
              </a:solidFill>
            </a:endParaRPr>
          </a:p>
        </p:txBody>
      </p:sp>
      <p:sp>
        <p:nvSpPr>
          <p:cNvPr id="24" name="Rechteck 23">
            <a:extLst>
              <a:ext uri="{FF2B5EF4-FFF2-40B4-BE49-F238E27FC236}">
                <a16:creationId xmlns:a16="http://schemas.microsoft.com/office/drawing/2014/main" id="{A59886EF-B065-42A4-AAB2-3A69A2F920DC}"/>
              </a:ext>
            </a:extLst>
          </p:cNvPr>
          <p:cNvSpPr/>
          <p:nvPr/>
        </p:nvSpPr>
        <p:spPr>
          <a:xfrm>
            <a:off x="2627784" y="1400394"/>
            <a:ext cx="2088232" cy="39604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5B52E636-F4ED-4A67-80E6-C6C11C994DB0}"/>
              </a:ext>
            </a:extLst>
          </p:cNvPr>
          <p:cNvSpPr/>
          <p:nvPr/>
        </p:nvSpPr>
        <p:spPr>
          <a:xfrm>
            <a:off x="2681790" y="2315047"/>
            <a:ext cx="1980220" cy="39604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1F799B82-6B26-4789-BAC7-4A8013DF12AF}"/>
              </a:ext>
            </a:extLst>
          </p:cNvPr>
          <p:cNvSpPr/>
          <p:nvPr/>
        </p:nvSpPr>
        <p:spPr>
          <a:xfrm>
            <a:off x="2681790" y="3159468"/>
            <a:ext cx="2520280" cy="39604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Rechteck 26">
            <a:extLst>
              <a:ext uri="{FF2B5EF4-FFF2-40B4-BE49-F238E27FC236}">
                <a16:creationId xmlns:a16="http://schemas.microsoft.com/office/drawing/2014/main" id="{13501B38-209B-46AC-A7B7-29ADBE52B3FB}"/>
              </a:ext>
            </a:extLst>
          </p:cNvPr>
          <p:cNvSpPr/>
          <p:nvPr/>
        </p:nvSpPr>
        <p:spPr>
          <a:xfrm>
            <a:off x="2627784" y="4049093"/>
            <a:ext cx="5364596" cy="266700"/>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F482C562-CA62-4471-9254-417E9B3FAEC4}"/>
              </a:ext>
            </a:extLst>
          </p:cNvPr>
          <p:cNvSpPr/>
          <p:nvPr/>
        </p:nvSpPr>
        <p:spPr>
          <a:xfrm>
            <a:off x="2465286" y="4968757"/>
            <a:ext cx="5724636" cy="1296144"/>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a:extLst>
              <a:ext uri="{FF2B5EF4-FFF2-40B4-BE49-F238E27FC236}">
                <a16:creationId xmlns:a16="http://schemas.microsoft.com/office/drawing/2014/main" id="{EED4CF74-9802-41BE-A4DD-A54EA1E6088F}"/>
              </a:ext>
            </a:extLst>
          </p:cNvPr>
          <p:cNvCxnSpPr>
            <a:stCxn id="13" idx="1"/>
            <a:endCxn id="24" idx="3"/>
          </p:cNvCxnSpPr>
          <p:nvPr/>
        </p:nvCxnSpPr>
        <p:spPr>
          <a:xfrm flipH="1">
            <a:off x="4716016" y="512735"/>
            <a:ext cx="1908212" cy="108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3C45C59F-1264-4391-8D8E-A4FD0E3572A8}"/>
              </a:ext>
            </a:extLst>
          </p:cNvPr>
          <p:cNvCxnSpPr>
            <a:stCxn id="14" idx="1"/>
          </p:cNvCxnSpPr>
          <p:nvPr/>
        </p:nvCxnSpPr>
        <p:spPr>
          <a:xfrm flipH="1">
            <a:off x="6084168" y="1931597"/>
            <a:ext cx="488111" cy="201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F8805E9-086C-46E9-B827-6F6E279B1D06}"/>
              </a:ext>
            </a:extLst>
          </p:cNvPr>
          <p:cNvCxnSpPr/>
          <p:nvPr/>
        </p:nvCxnSpPr>
        <p:spPr>
          <a:xfrm flipH="1">
            <a:off x="5616116" y="3284984"/>
            <a:ext cx="1350447" cy="144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1B41EFCB-217F-46B7-A5C5-573585469F10}"/>
              </a:ext>
            </a:extLst>
          </p:cNvPr>
          <p:cNvSpPr txBox="1"/>
          <p:nvPr/>
        </p:nvSpPr>
        <p:spPr>
          <a:xfrm>
            <a:off x="2651574" y="1040839"/>
            <a:ext cx="914400" cy="338554"/>
          </a:xfrm>
          <a:prstGeom prst="rect">
            <a:avLst/>
          </a:prstGeom>
          <a:noFill/>
        </p:spPr>
        <p:txBody>
          <a:bodyPr wrap="square" rtlCol="0">
            <a:spAutoFit/>
          </a:bodyPr>
          <a:lstStyle/>
          <a:p>
            <a:r>
              <a:rPr lang="de-DE" sz="1600" dirty="0"/>
              <a:t>Orte</a:t>
            </a:r>
          </a:p>
        </p:txBody>
      </p:sp>
      <p:sp>
        <p:nvSpPr>
          <p:cNvPr id="40" name="Textfeld 39">
            <a:extLst>
              <a:ext uri="{FF2B5EF4-FFF2-40B4-BE49-F238E27FC236}">
                <a16:creationId xmlns:a16="http://schemas.microsoft.com/office/drawing/2014/main" id="{D917FA42-0DC6-4A2D-BF18-68EC0DC15F11}"/>
              </a:ext>
            </a:extLst>
          </p:cNvPr>
          <p:cNvSpPr txBox="1"/>
          <p:nvPr/>
        </p:nvSpPr>
        <p:spPr>
          <a:xfrm>
            <a:off x="2627784" y="2006857"/>
            <a:ext cx="938077" cy="338554"/>
          </a:xfrm>
          <a:prstGeom prst="rect">
            <a:avLst/>
          </a:prstGeom>
          <a:noFill/>
        </p:spPr>
        <p:txBody>
          <a:bodyPr wrap="none" rtlCol="0">
            <a:spAutoFit/>
          </a:bodyPr>
          <a:lstStyle/>
          <a:p>
            <a:r>
              <a:rPr lang="de-DE" sz="1600" dirty="0"/>
              <a:t>Personen</a:t>
            </a:r>
          </a:p>
        </p:txBody>
      </p:sp>
      <p:sp>
        <p:nvSpPr>
          <p:cNvPr id="41" name="Textfeld 40">
            <a:extLst>
              <a:ext uri="{FF2B5EF4-FFF2-40B4-BE49-F238E27FC236}">
                <a16:creationId xmlns:a16="http://schemas.microsoft.com/office/drawing/2014/main" id="{62B7ACF4-2C13-43FA-943D-E4474C099E9B}"/>
              </a:ext>
            </a:extLst>
          </p:cNvPr>
          <p:cNvSpPr txBox="1"/>
          <p:nvPr/>
        </p:nvSpPr>
        <p:spPr>
          <a:xfrm>
            <a:off x="2651574" y="2902696"/>
            <a:ext cx="710451" cy="338554"/>
          </a:xfrm>
          <a:prstGeom prst="rect">
            <a:avLst/>
          </a:prstGeom>
          <a:noFill/>
        </p:spPr>
        <p:txBody>
          <a:bodyPr wrap="none" rtlCol="0">
            <a:spAutoFit/>
          </a:bodyPr>
          <a:lstStyle/>
          <a:p>
            <a:r>
              <a:rPr lang="de-DE" sz="1600" dirty="0"/>
              <a:t>Zeiten</a:t>
            </a:r>
          </a:p>
        </p:txBody>
      </p:sp>
      <p:sp>
        <p:nvSpPr>
          <p:cNvPr id="42" name="Textfeld 41">
            <a:extLst>
              <a:ext uri="{FF2B5EF4-FFF2-40B4-BE49-F238E27FC236}">
                <a16:creationId xmlns:a16="http://schemas.microsoft.com/office/drawing/2014/main" id="{B56C9132-9142-43AE-9F43-882FD54E45BB}"/>
              </a:ext>
            </a:extLst>
          </p:cNvPr>
          <p:cNvSpPr txBox="1"/>
          <p:nvPr/>
        </p:nvSpPr>
        <p:spPr>
          <a:xfrm>
            <a:off x="2645406" y="3694680"/>
            <a:ext cx="2829380" cy="338554"/>
          </a:xfrm>
          <a:prstGeom prst="rect">
            <a:avLst/>
          </a:prstGeom>
          <a:noFill/>
        </p:spPr>
        <p:txBody>
          <a:bodyPr wrap="square" rtlCol="0">
            <a:spAutoFit/>
          </a:bodyPr>
          <a:lstStyle/>
          <a:p>
            <a:r>
              <a:rPr lang="de-DE" sz="1600" dirty="0"/>
              <a:t>Titel der Geschichte </a:t>
            </a:r>
          </a:p>
        </p:txBody>
      </p:sp>
      <p:sp>
        <p:nvSpPr>
          <p:cNvPr id="43" name="Textfeld 42">
            <a:extLst>
              <a:ext uri="{FF2B5EF4-FFF2-40B4-BE49-F238E27FC236}">
                <a16:creationId xmlns:a16="http://schemas.microsoft.com/office/drawing/2014/main" id="{3853C145-F134-4023-B1EB-1207A5F67D1D}"/>
              </a:ext>
            </a:extLst>
          </p:cNvPr>
          <p:cNvSpPr txBox="1"/>
          <p:nvPr/>
        </p:nvSpPr>
        <p:spPr>
          <a:xfrm>
            <a:off x="2681790" y="4626811"/>
            <a:ext cx="1446230" cy="338554"/>
          </a:xfrm>
          <a:prstGeom prst="rect">
            <a:avLst/>
          </a:prstGeom>
          <a:noFill/>
        </p:spPr>
        <p:txBody>
          <a:bodyPr wrap="none" rtlCol="0">
            <a:spAutoFit/>
          </a:bodyPr>
          <a:lstStyle/>
          <a:p>
            <a:r>
              <a:rPr lang="de-DE" sz="1600" dirty="0"/>
              <a:t>Die Geschichte</a:t>
            </a:r>
          </a:p>
        </p:txBody>
      </p:sp>
      <p:sp>
        <p:nvSpPr>
          <p:cNvPr id="44" name="Textfeld 43">
            <a:extLst>
              <a:ext uri="{FF2B5EF4-FFF2-40B4-BE49-F238E27FC236}">
                <a16:creationId xmlns:a16="http://schemas.microsoft.com/office/drawing/2014/main" id="{5DC15466-627B-4DDD-839B-14E4333AB663}"/>
              </a:ext>
            </a:extLst>
          </p:cNvPr>
          <p:cNvSpPr txBox="1"/>
          <p:nvPr/>
        </p:nvSpPr>
        <p:spPr>
          <a:xfrm>
            <a:off x="4716016" y="2017840"/>
            <a:ext cx="1488096" cy="523220"/>
          </a:xfrm>
          <a:prstGeom prst="rect">
            <a:avLst/>
          </a:prstGeom>
          <a:noFill/>
        </p:spPr>
        <p:txBody>
          <a:bodyPr wrap="square" rtlCol="0">
            <a:spAutoFit/>
          </a:bodyPr>
          <a:lstStyle/>
          <a:p>
            <a:r>
              <a:rPr lang="de-DE" sz="1400" dirty="0"/>
              <a:t>Geschichte A</a:t>
            </a:r>
          </a:p>
          <a:p>
            <a:r>
              <a:rPr lang="de-DE" sz="1400" dirty="0"/>
              <a:t>Geschichte B</a:t>
            </a:r>
          </a:p>
        </p:txBody>
      </p:sp>
      <p:sp>
        <p:nvSpPr>
          <p:cNvPr id="45" name="Textfeld 44">
            <a:extLst>
              <a:ext uri="{FF2B5EF4-FFF2-40B4-BE49-F238E27FC236}">
                <a16:creationId xmlns:a16="http://schemas.microsoft.com/office/drawing/2014/main" id="{22C1ACC7-BA0C-427B-88BA-0D480D2BC566}"/>
              </a:ext>
            </a:extLst>
          </p:cNvPr>
          <p:cNvSpPr txBox="1"/>
          <p:nvPr/>
        </p:nvSpPr>
        <p:spPr>
          <a:xfrm>
            <a:off x="503548" y="1379393"/>
            <a:ext cx="1590599" cy="33855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600" b="1" dirty="0"/>
              <a:t>Mein Register</a:t>
            </a:r>
          </a:p>
        </p:txBody>
      </p:sp>
    </p:spTree>
    <p:extLst>
      <p:ext uri="{BB962C8B-B14F-4D97-AF65-F5344CB8AC3E}">
        <p14:creationId xmlns:p14="http://schemas.microsoft.com/office/powerpoint/2010/main" val="3948830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7BABA284-644C-4901-8CDC-2C6474FA9035}"/>
              </a:ext>
            </a:extLst>
          </p:cNvPr>
          <p:cNvSpPr/>
          <p:nvPr/>
        </p:nvSpPr>
        <p:spPr>
          <a:xfrm>
            <a:off x="3518358" y="1403068"/>
            <a:ext cx="5544617" cy="4140460"/>
          </a:xfrm>
          <a:prstGeom prst="rect">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sp>
        <p:nvSpPr>
          <p:cNvPr id="2" name="Titel 1">
            <a:extLst>
              <a:ext uri="{FF2B5EF4-FFF2-40B4-BE49-F238E27FC236}">
                <a16:creationId xmlns:a16="http://schemas.microsoft.com/office/drawing/2014/main" id="{A5BC1A92-D8C8-444A-82CC-A40DD8E65547}"/>
              </a:ext>
            </a:extLst>
          </p:cNvPr>
          <p:cNvSpPr>
            <a:spLocks noGrp="1"/>
          </p:cNvSpPr>
          <p:nvPr>
            <p:ph type="title"/>
          </p:nvPr>
        </p:nvSpPr>
        <p:spPr>
          <a:xfrm>
            <a:off x="3275788" y="120331"/>
            <a:ext cx="2969722" cy="47754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de-DE" sz="1400" dirty="0"/>
              <a:t>Geschichte Erfassen Verwaltung </a:t>
            </a:r>
          </a:p>
        </p:txBody>
      </p:sp>
      <p:sp>
        <p:nvSpPr>
          <p:cNvPr id="3" name="Textplatzhalter 2">
            <a:extLst>
              <a:ext uri="{FF2B5EF4-FFF2-40B4-BE49-F238E27FC236}">
                <a16:creationId xmlns:a16="http://schemas.microsoft.com/office/drawing/2014/main" id="{3CBB76FA-0FBA-42BF-9758-C49DE7C0F3A2}"/>
              </a:ext>
            </a:extLst>
          </p:cNvPr>
          <p:cNvSpPr>
            <a:spLocks noGrp="1"/>
          </p:cNvSpPr>
          <p:nvPr>
            <p:ph type="body" sz="half" idx="10"/>
          </p:nvPr>
        </p:nvSpPr>
        <p:spPr>
          <a:xfrm>
            <a:off x="143508" y="844903"/>
            <a:ext cx="1908212" cy="365130"/>
          </a:xfrm>
          <a:solidFill>
            <a:srgbClr val="FFC000"/>
          </a:solidFill>
          <a:ln>
            <a:solidFill>
              <a:schemeClr val="accent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de-DE" sz="1400" dirty="0">
                <a:highlight>
                  <a:srgbClr val="FFFFFF"/>
                </a:highlight>
              </a:rPr>
              <a:t>Meine Geschichte schreiben und bearbeiten </a:t>
            </a:r>
          </a:p>
        </p:txBody>
      </p:sp>
      <p:sp>
        <p:nvSpPr>
          <p:cNvPr id="5" name="Datumsplatzhalter 4">
            <a:extLst>
              <a:ext uri="{FF2B5EF4-FFF2-40B4-BE49-F238E27FC236}">
                <a16:creationId xmlns:a16="http://schemas.microsoft.com/office/drawing/2014/main" id="{30158E6E-9EFC-4C50-AC9E-09BFE6A08ED9}"/>
              </a:ext>
            </a:extLst>
          </p:cNvPr>
          <p:cNvSpPr>
            <a:spLocks noGrp="1"/>
          </p:cNvSpPr>
          <p:nvPr>
            <p:ph type="dt" sz="half" idx="14"/>
          </p:nvPr>
        </p:nvSpPr>
        <p:spPr>
          <a:xfrm>
            <a:off x="3191860" y="6431093"/>
            <a:ext cx="1109619" cy="325712"/>
          </a:xfrm>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1636BD1C-B118-4A91-9E24-3B8F02296A7A}"/>
              </a:ext>
            </a:extLst>
          </p:cNvPr>
          <p:cNvSpPr>
            <a:spLocks noGrp="1"/>
          </p:cNvSpPr>
          <p:nvPr>
            <p:ph type="ftr" sz="quarter" idx="15"/>
          </p:nvPr>
        </p:nvSpPr>
        <p:spPr>
          <a:xfrm>
            <a:off x="3969442" y="6443429"/>
            <a:ext cx="4746691" cy="249196"/>
          </a:xfrm>
        </p:spPr>
        <p:txBody>
          <a:bodyPr/>
          <a:lstStyle/>
          <a:p>
            <a:pPr marL="519113" indent="-519113" algn="l">
              <a:tabLst>
                <a:tab pos="1073150" algn="l"/>
              </a:tabLst>
            </a:pPr>
            <a:r>
              <a:rPr lang="de-DE" dirty="0"/>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1A37D42C-9B35-4C17-BFD6-6C82416CD867}"/>
              </a:ext>
            </a:extLst>
          </p:cNvPr>
          <p:cNvSpPr>
            <a:spLocks noGrp="1"/>
          </p:cNvSpPr>
          <p:nvPr>
            <p:ph type="sldNum" sz="quarter" idx="16"/>
          </p:nvPr>
        </p:nvSpPr>
        <p:spPr>
          <a:xfrm>
            <a:off x="8244817" y="6461710"/>
            <a:ext cx="488898" cy="266700"/>
          </a:xfrm>
        </p:spPr>
        <p:txBody>
          <a:bodyPr/>
          <a:lstStyle/>
          <a:p>
            <a:fld id="{CD75E278-B7A8-46AD-AE70-60A8FF4239F1}" type="slidenum">
              <a:rPr lang="de-DE" smtClean="0"/>
              <a:pPr/>
              <a:t>16</a:t>
            </a:fld>
            <a:endParaRPr lang="de-DE" dirty="0"/>
          </a:p>
        </p:txBody>
      </p:sp>
      <p:sp>
        <p:nvSpPr>
          <p:cNvPr id="9" name="Rechteck 8">
            <a:extLst>
              <a:ext uri="{FF2B5EF4-FFF2-40B4-BE49-F238E27FC236}">
                <a16:creationId xmlns:a16="http://schemas.microsoft.com/office/drawing/2014/main" id="{66195531-F287-42D4-9DE8-DBEE6E2F45E9}"/>
              </a:ext>
            </a:extLst>
          </p:cNvPr>
          <p:cNvSpPr/>
          <p:nvPr/>
        </p:nvSpPr>
        <p:spPr>
          <a:xfrm>
            <a:off x="357263" y="1827991"/>
            <a:ext cx="2700300" cy="323066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endParaRPr lang="de-DE" sz="1400"/>
          </a:p>
        </p:txBody>
      </p:sp>
      <p:sp>
        <p:nvSpPr>
          <p:cNvPr id="11" name="Titel 1">
            <a:extLst>
              <a:ext uri="{FF2B5EF4-FFF2-40B4-BE49-F238E27FC236}">
                <a16:creationId xmlns:a16="http://schemas.microsoft.com/office/drawing/2014/main" id="{F9490473-8A7B-48C5-8898-D4224F9A3EA3}"/>
              </a:ext>
            </a:extLst>
          </p:cNvPr>
          <p:cNvSpPr txBox="1">
            <a:spLocks/>
          </p:cNvSpPr>
          <p:nvPr/>
        </p:nvSpPr>
        <p:spPr bwMode="auto">
          <a:xfrm>
            <a:off x="7306766" y="5761076"/>
            <a:ext cx="1581945" cy="4280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400" dirty="0">
                <a:solidFill>
                  <a:schemeClr val="tx1"/>
                </a:solidFill>
              </a:rPr>
              <a:t>Einstellungen</a:t>
            </a:r>
          </a:p>
        </p:txBody>
      </p:sp>
      <p:sp>
        <p:nvSpPr>
          <p:cNvPr id="17" name="Titel 1">
            <a:extLst>
              <a:ext uri="{FF2B5EF4-FFF2-40B4-BE49-F238E27FC236}">
                <a16:creationId xmlns:a16="http://schemas.microsoft.com/office/drawing/2014/main" id="{64902B30-63CA-4CB3-A968-3FDEA8B84392}"/>
              </a:ext>
            </a:extLst>
          </p:cNvPr>
          <p:cNvSpPr txBox="1">
            <a:spLocks/>
          </p:cNvSpPr>
          <p:nvPr/>
        </p:nvSpPr>
        <p:spPr bwMode="auto">
          <a:xfrm>
            <a:off x="7407543" y="6021288"/>
            <a:ext cx="2339491"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400" dirty="0"/>
              <a:t>Abmelden </a:t>
            </a:r>
          </a:p>
        </p:txBody>
      </p:sp>
      <p:sp>
        <p:nvSpPr>
          <p:cNvPr id="18" name="Titel 1">
            <a:extLst>
              <a:ext uri="{FF2B5EF4-FFF2-40B4-BE49-F238E27FC236}">
                <a16:creationId xmlns:a16="http://schemas.microsoft.com/office/drawing/2014/main" id="{9318D011-F8F8-49A1-9533-2177A2B64949}"/>
              </a:ext>
            </a:extLst>
          </p:cNvPr>
          <p:cNvSpPr txBox="1">
            <a:spLocks/>
          </p:cNvSpPr>
          <p:nvPr/>
        </p:nvSpPr>
        <p:spPr bwMode="auto">
          <a:xfrm>
            <a:off x="5442385" y="931461"/>
            <a:ext cx="2844316"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400" dirty="0">
                <a:solidFill>
                  <a:srgbClr val="00B050"/>
                </a:solidFill>
              </a:rPr>
              <a:t>Gedankenarchiv</a:t>
            </a:r>
            <a:r>
              <a:rPr lang="de-DE" sz="1400" dirty="0"/>
              <a:t> und </a:t>
            </a:r>
          </a:p>
        </p:txBody>
      </p:sp>
      <p:sp>
        <p:nvSpPr>
          <p:cNvPr id="19" name="Titel 1">
            <a:extLst>
              <a:ext uri="{FF2B5EF4-FFF2-40B4-BE49-F238E27FC236}">
                <a16:creationId xmlns:a16="http://schemas.microsoft.com/office/drawing/2014/main" id="{B9432D5A-51AF-4792-93AF-544B59A8A93D}"/>
              </a:ext>
            </a:extLst>
          </p:cNvPr>
          <p:cNvSpPr txBox="1">
            <a:spLocks/>
          </p:cNvSpPr>
          <p:nvPr/>
        </p:nvSpPr>
        <p:spPr bwMode="auto">
          <a:xfrm>
            <a:off x="2279457" y="925308"/>
            <a:ext cx="2339491"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400" dirty="0">
                <a:solidFill>
                  <a:srgbClr val="00B050"/>
                </a:solidFill>
              </a:rPr>
              <a:t>Angehörigen Zugriff</a:t>
            </a:r>
          </a:p>
        </p:txBody>
      </p:sp>
      <p:sp>
        <p:nvSpPr>
          <p:cNvPr id="20" name="Titel 1">
            <a:extLst>
              <a:ext uri="{FF2B5EF4-FFF2-40B4-BE49-F238E27FC236}">
                <a16:creationId xmlns:a16="http://schemas.microsoft.com/office/drawing/2014/main" id="{5522744D-ADF6-4AEF-8232-797FA57BA3EB}"/>
              </a:ext>
            </a:extLst>
          </p:cNvPr>
          <p:cNvSpPr txBox="1">
            <a:spLocks/>
          </p:cNvSpPr>
          <p:nvPr/>
        </p:nvSpPr>
        <p:spPr bwMode="auto">
          <a:xfrm>
            <a:off x="431540" y="2814947"/>
            <a:ext cx="2339491" cy="6140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algn="ctr" fontAlgn="auto">
              <a:spcAft>
                <a:spcPts val="0"/>
              </a:spcAft>
            </a:pPr>
            <a:r>
              <a:rPr lang="de-DE" sz="1400" dirty="0"/>
              <a:t>Geschichte hier </a:t>
            </a:r>
          </a:p>
          <a:p>
            <a:pPr algn="ctr" fontAlgn="auto">
              <a:spcAft>
                <a:spcPts val="0"/>
              </a:spcAft>
            </a:pPr>
            <a:r>
              <a:rPr lang="de-DE" sz="1400" dirty="0"/>
              <a:t>    Erfassen bitte</a:t>
            </a:r>
          </a:p>
        </p:txBody>
      </p:sp>
      <p:sp>
        <p:nvSpPr>
          <p:cNvPr id="21" name="Titel 1">
            <a:extLst>
              <a:ext uri="{FF2B5EF4-FFF2-40B4-BE49-F238E27FC236}">
                <a16:creationId xmlns:a16="http://schemas.microsoft.com/office/drawing/2014/main" id="{E0488C29-87B2-42AC-8894-02DB1CBA6AD9}"/>
              </a:ext>
            </a:extLst>
          </p:cNvPr>
          <p:cNvSpPr txBox="1">
            <a:spLocks/>
          </p:cNvSpPr>
          <p:nvPr/>
        </p:nvSpPr>
        <p:spPr bwMode="auto">
          <a:xfrm>
            <a:off x="4166712" y="935272"/>
            <a:ext cx="2339491"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400" dirty="0"/>
              <a:t>Mein Register</a:t>
            </a:r>
          </a:p>
        </p:txBody>
      </p:sp>
      <p:sp>
        <p:nvSpPr>
          <p:cNvPr id="22" name="Titel 1">
            <a:extLst>
              <a:ext uri="{FF2B5EF4-FFF2-40B4-BE49-F238E27FC236}">
                <a16:creationId xmlns:a16="http://schemas.microsoft.com/office/drawing/2014/main" id="{0D63DA12-6699-4C54-BE85-5461892183EC}"/>
              </a:ext>
            </a:extLst>
          </p:cNvPr>
          <p:cNvSpPr txBox="1">
            <a:spLocks/>
          </p:cNvSpPr>
          <p:nvPr/>
        </p:nvSpPr>
        <p:spPr bwMode="auto">
          <a:xfrm>
            <a:off x="7432285" y="932544"/>
            <a:ext cx="2339491"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400" dirty="0">
                <a:solidFill>
                  <a:srgbClr val="0070C0"/>
                </a:solidFill>
              </a:rPr>
              <a:t>Arbeitsanweisungen</a:t>
            </a:r>
            <a:r>
              <a:rPr lang="de-DE" sz="1400" dirty="0"/>
              <a:t> </a:t>
            </a:r>
          </a:p>
        </p:txBody>
      </p:sp>
      <p:sp>
        <p:nvSpPr>
          <p:cNvPr id="4" name="Rechteck 3">
            <a:extLst>
              <a:ext uri="{FF2B5EF4-FFF2-40B4-BE49-F238E27FC236}">
                <a16:creationId xmlns:a16="http://schemas.microsoft.com/office/drawing/2014/main" id="{F7AD9C92-F1D3-4FB0-9AED-6ABCE8A500C1}"/>
              </a:ext>
            </a:extLst>
          </p:cNvPr>
          <p:cNvSpPr/>
          <p:nvPr/>
        </p:nvSpPr>
        <p:spPr>
          <a:xfrm>
            <a:off x="355006" y="5491810"/>
            <a:ext cx="2497375" cy="36513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tx1"/>
                </a:solidFill>
              </a:rPr>
              <a:t>Jetzet</a:t>
            </a:r>
            <a:r>
              <a:rPr lang="de-DE" sz="1400" dirty="0">
                <a:solidFill>
                  <a:schemeClr val="tx1"/>
                </a:solidFill>
              </a:rPr>
              <a:t> Autor Werden </a:t>
            </a:r>
          </a:p>
        </p:txBody>
      </p:sp>
      <p:sp>
        <p:nvSpPr>
          <p:cNvPr id="12" name="Sprechblase: rechteckig mit abgerundeten Ecken 11">
            <a:extLst>
              <a:ext uri="{FF2B5EF4-FFF2-40B4-BE49-F238E27FC236}">
                <a16:creationId xmlns:a16="http://schemas.microsoft.com/office/drawing/2014/main" id="{519A44FF-48B4-45AB-9878-FFC239D00E26}"/>
              </a:ext>
            </a:extLst>
          </p:cNvPr>
          <p:cNvSpPr/>
          <p:nvPr/>
        </p:nvSpPr>
        <p:spPr>
          <a:xfrm>
            <a:off x="3725906" y="1599265"/>
            <a:ext cx="1692188" cy="2431364"/>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200" dirty="0">
                <a:solidFill>
                  <a:schemeClr val="tx1"/>
                </a:solidFill>
              </a:rPr>
              <a:t>man hat die gleiche Übersicht wie der Autor, jedoch kann man keine Geschichten schreiben und nur nach Angehörigen suchen, d.h. man selbst kann nicht gesucht werden und das Register ist auch nicht verfügbar</a:t>
            </a:r>
          </a:p>
          <a:p>
            <a:endParaRPr lang="de-DE" sz="1200" dirty="0">
              <a:solidFill>
                <a:schemeClr val="tx1"/>
              </a:solidFill>
            </a:endParaRPr>
          </a:p>
          <a:p>
            <a:pPr algn="ctr"/>
            <a:endParaRPr lang="de-DE" sz="1200" dirty="0">
              <a:solidFill>
                <a:schemeClr val="tx1"/>
              </a:solidFill>
            </a:endParaRPr>
          </a:p>
        </p:txBody>
      </p:sp>
      <p:sp>
        <p:nvSpPr>
          <p:cNvPr id="13" name="Sprechblase: rechteckig mit abgerundeten Ecken 12">
            <a:extLst>
              <a:ext uri="{FF2B5EF4-FFF2-40B4-BE49-F238E27FC236}">
                <a16:creationId xmlns:a16="http://schemas.microsoft.com/office/drawing/2014/main" id="{A85C18CB-855F-43D1-9399-D466277FC7AB}"/>
              </a:ext>
            </a:extLst>
          </p:cNvPr>
          <p:cNvSpPr/>
          <p:nvPr/>
        </p:nvSpPr>
        <p:spPr>
          <a:xfrm>
            <a:off x="6692480" y="2779490"/>
            <a:ext cx="1848296" cy="837389"/>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solange man Leser ist, bleibt dieses Feld leer</a:t>
            </a:r>
          </a:p>
          <a:p>
            <a:pPr algn="ctr"/>
            <a:endParaRPr lang="de-DE" sz="1200" dirty="0">
              <a:solidFill>
                <a:schemeClr val="tx1"/>
              </a:solidFill>
            </a:endParaRPr>
          </a:p>
        </p:txBody>
      </p:sp>
      <p:sp>
        <p:nvSpPr>
          <p:cNvPr id="14" name="Sprechblase: rechteckig mit abgerundeten Ecken 13">
            <a:extLst>
              <a:ext uri="{FF2B5EF4-FFF2-40B4-BE49-F238E27FC236}">
                <a16:creationId xmlns:a16="http://schemas.microsoft.com/office/drawing/2014/main" id="{A1E530DB-AD19-4005-ABC9-69A06E248C02}"/>
              </a:ext>
            </a:extLst>
          </p:cNvPr>
          <p:cNvSpPr/>
          <p:nvPr/>
        </p:nvSpPr>
        <p:spPr>
          <a:xfrm>
            <a:off x="5660692" y="4222551"/>
            <a:ext cx="2585118" cy="1179948"/>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Account upgraden ist größer und farblich hinterlegt damit dies wahrgenommen wird</a:t>
            </a:r>
          </a:p>
          <a:p>
            <a:pPr algn="ctr"/>
            <a:endParaRPr lang="de-DE" sz="1200" dirty="0">
              <a:solidFill>
                <a:schemeClr val="tx1"/>
              </a:solidFill>
            </a:endParaRPr>
          </a:p>
        </p:txBody>
      </p:sp>
      <p:cxnSp>
        <p:nvCxnSpPr>
          <p:cNvPr id="27" name="Gerade Verbindung mit Pfeil 26">
            <a:extLst>
              <a:ext uri="{FF2B5EF4-FFF2-40B4-BE49-F238E27FC236}">
                <a16:creationId xmlns:a16="http://schemas.microsoft.com/office/drawing/2014/main" id="{EAFAE16B-4FC0-4378-9C83-FA8E6DFBF362}"/>
              </a:ext>
            </a:extLst>
          </p:cNvPr>
          <p:cNvCxnSpPr/>
          <p:nvPr/>
        </p:nvCxnSpPr>
        <p:spPr>
          <a:xfrm flipH="1">
            <a:off x="3057563" y="5301208"/>
            <a:ext cx="2840282" cy="459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C08BCE07-908F-438D-93D4-E56D0FE17014}"/>
              </a:ext>
            </a:extLst>
          </p:cNvPr>
          <p:cNvSpPr txBox="1"/>
          <p:nvPr/>
        </p:nvSpPr>
        <p:spPr>
          <a:xfrm flipH="1">
            <a:off x="3986001" y="4604608"/>
            <a:ext cx="1911844" cy="338554"/>
          </a:xfrm>
          <a:prstGeom prst="rect">
            <a:avLst/>
          </a:prstGeom>
          <a:noFill/>
        </p:spPr>
        <p:txBody>
          <a:bodyPr wrap="square" rtlCol="0">
            <a:spAutoFit/>
          </a:bodyPr>
          <a:lstStyle/>
          <a:p>
            <a:r>
              <a:rPr lang="de-DE" sz="1600" dirty="0"/>
              <a:t>Ganz schön leer</a:t>
            </a:r>
          </a:p>
        </p:txBody>
      </p:sp>
    </p:spTree>
    <p:extLst>
      <p:ext uri="{BB962C8B-B14F-4D97-AF65-F5344CB8AC3E}">
        <p14:creationId xmlns:p14="http://schemas.microsoft.com/office/powerpoint/2010/main" val="271431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12F19FF5-C16C-4256-BE91-367387B54289}"/>
              </a:ext>
            </a:extLst>
          </p:cNvPr>
          <p:cNvSpPr>
            <a:spLocks noGrp="1"/>
          </p:cNvSpPr>
          <p:nvPr>
            <p:ph type="dt" sz="half" idx="14"/>
          </p:nvPr>
        </p:nvSpPr>
        <p:spPr/>
        <p:txBody>
          <a:bodyPr/>
          <a:lstStyle/>
          <a:p>
            <a:fld id="{0565BA6B-77F8-4F93-9BB2-FCC333199B1C}" type="datetime1">
              <a:rPr lang="de-DE" smtClean="0"/>
              <a:t>08.12.2019</a:t>
            </a:fld>
            <a:endParaRPr lang="de-DE" dirty="0"/>
          </a:p>
        </p:txBody>
      </p:sp>
      <p:sp>
        <p:nvSpPr>
          <p:cNvPr id="6" name="Fußzeilenplatzhalter 5">
            <a:extLst>
              <a:ext uri="{FF2B5EF4-FFF2-40B4-BE49-F238E27FC236}">
                <a16:creationId xmlns:a16="http://schemas.microsoft.com/office/drawing/2014/main" id="{D37B3366-B328-4834-B8E5-4B796383DA4F}"/>
              </a:ext>
            </a:extLst>
          </p:cNvPr>
          <p:cNvSpPr>
            <a:spLocks noGrp="1"/>
          </p:cNvSpPr>
          <p:nvPr>
            <p:ph type="ftr" sz="quarter" idx="15"/>
          </p:nvPr>
        </p:nvSpPr>
        <p:spPr/>
        <p:txBody>
          <a:bodyPr/>
          <a:lstStyle/>
          <a:p>
            <a:pPr marL="519113" indent="-519113" algn="l">
              <a:tabLst>
                <a:tab pos="1169988" algn="l"/>
              </a:tabLst>
            </a:pPr>
            <a:r>
              <a:rPr lang="de-DE"/>
              <a:t>©  2009  </a:t>
            </a:r>
            <a:r>
              <a:rPr lang="de-DE" b="1"/>
              <a:t>UNIVERSITÄT ROSTOCK  </a:t>
            </a:r>
            <a:r>
              <a:rPr lang="de-DE" cap="all"/>
              <a:t>|  Fakultät  für Informatik und Elektrotechnik</a:t>
            </a:r>
            <a:endParaRPr lang="de-DE" b="1" cap="all" dirty="0"/>
          </a:p>
        </p:txBody>
      </p:sp>
      <p:sp>
        <p:nvSpPr>
          <p:cNvPr id="7" name="Foliennummernplatzhalter 6">
            <a:extLst>
              <a:ext uri="{FF2B5EF4-FFF2-40B4-BE49-F238E27FC236}">
                <a16:creationId xmlns:a16="http://schemas.microsoft.com/office/drawing/2014/main" id="{6F66B6AE-01EA-4058-BA18-8328073A0511}"/>
              </a:ext>
            </a:extLst>
          </p:cNvPr>
          <p:cNvSpPr>
            <a:spLocks noGrp="1"/>
          </p:cNvSpPr>
          <p:nvPr>
            <p:ph type="sldNum" sz="quarter" idx="16"/>
          </p:nvPr>
        </p:nvSpPr>
        <p:spPr/>
        <p:txBody>
          <a:bodyPr/>
          <a:lstStyle/>
          <a:p>
            <a:fld id="{D1C464C5-8E49-41BD-A1D6-FC6F049A48A1}" type="slidenum">
              <a:rPr lang="de-DE" smtClean="0"/>
              <a:pPr/>
              <a:t>2</a:t>
            </a:fld>
            <a:endParaRPr lang="de-DE" dirty="0"/>
          </a:p>
        </p:txBody>
      </p:sp>
      <p:sp>
        <p:nvSpPr>
          <p:cNvPr id="12" name="Textfeld 11">
            <a:extLst>
              <a:ext uri="{FF2B5EF4-FFF2-40B4-BE49-F238E27FC236}">
                <a16:creationId xmlns:a16="http://schemas.microsoft.com/office/drawing/2014/main" id="{C8B120CC-EE3B-4FEA-B6AE-24719F74EC12}"/>
              </a:ext>
            </a:extLst>
          </p:cNvPr>
          <p:cNvSpPr txBox="1"/>
          <p:nvPr/>
        </p:nvSpPr>
        <p:spPr>
          <a:xfrm>
            <a:off x="2735796" y="182757"/>
            <a:ext cx="4378122" cy="461665"/>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de-DE" dirty="0"/>
              <a:t>Gedankenarchiv bei Uni-Rostock</a:t>
            </a:r>
          </a:p>
        </p:txBody>
      </p:sp>
      <p:pic>
        <p:nvPicPr>
          <p:cNvPr id="13" name="Grafik 12" descr="Ein Bild, das Zeichnung, Teller enthält.&#10;&#10;Automatisch generierte Beschreibung">
            <a:extLst>
              <a:ext uri="{FF2B5EF4-FFF2-40B4-BE49-F238E27FC236}">
                <a16:creationId xmlns:a16="http://schemas.microsoft.com/office/drawing/2014/main" id="{C799DD70-474E-4CD3-B0B9-257B5B62A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4" y="15246"/>
            <a:ext cx="2143125" cy="2143125"/>
          </a:xfrm>
          <a:prstGeom prst="rect">
            <a:avLst/>
          </a:prstGeom>
          <a:scene3d>
            <a:camera prst="orthographicFront"/>
            <a:lightRig rig="threePt" dir="t"/>
          </a:scene3d>
          <a:sp3d prstMaterial="dkEdge">
            <a:bevelT/>
            <a:bevelB prst="relaxedInset"/>
          </a:sp3d>
        </p:spPr>
      </p:pic>
      <p:sp>
        <p:nvSpPr>
          <p:cNvPr id="17" name="Textfeld 16">
            <a:extLst>
              <a:ext uri="{FF2B5EF4-FFF2-40B4-BE49-F238E27FC236}">
                <a16:creationId xmlns:a16="http://schemas.microsoft.com/office/drawing/2014/main" id="{B5C4700B-B167-49E3-8556-1E6EBA2C1552}"/>
              </a:ext>
            </a:extLst>
          </p:cNvPr>
          <p:cNvSpPr txBox="1"/>
          <p:nvPr/>
        </p:nvSpPr>
        <p:spPr>
          <a:xfrm>
            <a:off x="3145456" y="4590401"/>
            <a:ext cx="585353"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de-DE" sz="1800" dirty="0"/>
              <a:t>Tag </a:t>
            </a:r>
          </a:p>
        </p:txBody>
      </p:sp>
      <p:sp>
        <p:nvSpPr>
          <p:cNvPr id="18" name="Textfeld 17">
            <a:extLst>
              <a:ext uri="{FF2B5EF4-FFF2-40B4-BE49-F238E27FC236}">
                <a16:creationId xmlns:a16="http://schemas.microsoft.com/office/drawing/2014/main" id="{1E93AB19-A102-4113-8B76-B494692D25D1}"/>
              </a:ext>
            </a:extLst>
          </p:cNvPr>
          <p:cNvSpPr txBox="1"/>
          <p:nvPr/>
        </p:nvSpPr>
        <p:spPr>
          <a:xfrm>
            <a:off x="3145456" y="3902748"/>
            <a:ext cx="1531438"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800" dirty="0"/>
              <a:t>Geburtstag</a:t>
            </a:r>
          </a:p>
        </p:txBody>
      </p:sp>
      <p:sp>
        <p:nvSpPr>
          <p:cNvPr id="19" name="Textfeld 18">
            <a:extLst>
              <a:ext uri="{FF2B5EF4-FFF2-40B4-BE49-F238E27FC236}">
                <a16:creationId xmlns:a16="http://schemas.microsoft.com/office/drawing/2014/main" id="{D0448258-1CF5-40EB-848C-23400B0EA755}"/>
              </a:ext>
            </a:extLst>
          </p:cNvPr>
          <p:cNvSpPr txBox="1"/>
          <p:nvPr/>
        </p:nvSpPr>
        <p:spPr>
          <a:xfrm>
            <a:off x="3145456" y="2532523"/>
            <a:ext cx="4386540"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800" dirty="0"/>
              <a:t>Deine E-Mail nochmal eingeben</a:t>
            </a:r>
          </a:p>
        </p:txBody>
      </p:sp>
      <p:sp>
        <p:nvSpPr>
          <p:cNvPr id="20" name="Textfeld 19">
            <a:extLst>
              <a:ext uri="{FF2B5EF4-FFF2-40B4-BE49-F238E27FC236}">
                <a16:creationId xmlns:a16="http://schemas.microsoft.com/office/drawing/2014/main" id="{0F007E68-9678-495F-B7CB-9A861BD6628F}"/>
              </a:ext>
            </a:extLst>
          </p:cNvPr>
          <p:cNvSpPr txBox="1"/>
          <p:nvPr/>
        </p:nvSpPr>
        <p:spPr>
          <a:xfrm>
            <a:off x="5348219" y="1439588"/>
            <a:ext cx="2171026" cy="369332"/>
          </a:xfrm>
          <a:prstGeom prst="rect">
            <a:avLst/>
          </a:prstGeom>
          <a:solidFill>
            <a:schemeClr val="accent5">
              <a:lumMod val="20000"/>
              <a:lumOff val="80000"/>
            </a:schemeClr>
          </a:solidFill>
          <a:scene3d>
            <a:camera prst="orthographicFront"/>
            <a:lightRig rig="threePt" dir="t"/>
          </a:scene3d>
          <a:sp3d>
            <a:bevelT/>
          </a:sp3d>
        </p:spPr>
        <p:txBody>
          <a:bodyPr wrap="square" rtlCol="0">
            <a:spAutoFit/>
          </a:bodyPr>
          <a:lstStyle/>
          <a:p>
            <a:r>
              <a:rPr lang="de-DE" sz="1800" dirty="0"/>
              <a:t>Nachname                 </a:t>
            </a:r>
          </a:p>
        </p:txBody>
      </p:sp>
      <p:sp>
        <p:nvSpPr>
          <p:cNvPr id="21" name="Textfeld 20">
            <a:extLst>
              <a:ext uri="{FF2B5EF4-FFF2-40B4-BE49-F238E27FC236}">
                <a16:creationId xmlns:a16="http://schemas.microsoft.com/office/drawing/2014/main" id="{3D153C77-E329-45C0-A5E6-DA588757DE34}"/>
              </a:ext>
            </a:extLst>
          </p:cNvPr>
          <p:cNvSpPr txBox="1"/>
          <p:nvPr/>
        </p:nvSpPr>
        <p:spPr>
          <a:xfrm>
            <a:off x="3154949" y="1420666"/>
            <a:ext cx="2035460"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800" dirty="0"/>
              <a:t>Vorname</a:t>
            </a:r>
          </a:p>
        </p:txBody>
      </p:sp>
      <p:sp>
        <p:nvSpPr>
          <p:cNvPr id="22" name="Textfeld 21">
            <a:extLst>
              <a:ext uri="{FF2B5EF4-FFF2-40B4-BE49-F238E27FC236}">
                <a16:creationId xmlns:a16="http://schemas.microsoft.com/office/drawing/2014/main" id="{2599707A-E40B-4AE2-9D3A-98427243CE79}"/>
              </a:ext>
            </a:extLst>
          </p:cNvPr>
          <p:cNvSpPr txBox="1"/>
          <p:nvPr/>
        </p:nvSpPr>
        <p:spPr>
          <a:xfrm>
            <a:off x="3154949" y="2020353"/>
            <a:ext cx="4386540"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800" dirty="0"/>
              <a:t>Deine E-Mail</a:t>
            </a:r>
          </a:p>
        </p:txBody>
      </p:sp>
      <p:sp>
        <p:nvSpPr>
          <p:cNvPr id="23" name="Textfeld 22">
            <a:extLst>
              <a:ext uri="{FF2B5EF4-FFF2-40B4-BE49-F238E27FC236}">
                <a16:creationId xmlns:a16="http://schemas.microsoft.com/office/drawing/2014/main" id="{9E4D3C43-B987-4D5F-883E-C29EE943E428}"/>
              </a:ext>
            </a:extLst>
          </p:cNvPr>
          <p:cNvSpPr txBox="1"/>
          <p:nvPr/>
        </p:nvSpPr>
        <p:spPr>
          <a:xfrm>
            <a:off x="3145456" y="3075060"/>
            <a:ext cx="4386540"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800" dirty="0"/>
              <a:t>Neues Passwort</a:t>
            </a:r>
          </a:p>
        </p:txBody>
      </p:sp>
      <p:sp>
        <p:nvSpPr>
          <p:cNvPr id="24" name="Textfeld 23">
            <a:extLst>
              <a:ext uri="{FF2B5EF4-FFF2-40B4-BE49-F238E27FC236}">
                <a16:creationId xmlns:a16="http://schemas.microsoft.com/office/drawing/2014/main" id="{FEC64027-90F0-4590-A8DF-7BF486E85492}"/>
              </a:ext>
            </a:extLst>
          </p:cNvPr>
          <p:cNvSpPr txBox="1"/>
          <p:nvPr/>
        </p:nvSpPr>
        <p:spPr>
          <a:xfrm>
            <a:off x="3831073" y="4590401"/>
            <a:ext cx="787395"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de-DE" sz="1800" dirty="0"/>
              <a:t>Monat</a:t>
            </a:r>
          </a:p>
        </p:txBody>
      </p:sp>
      <p:sp>
        <p:nvSpPr>
          <p:cNvPr id="25" name="Textfeld 24">
            <a:extLst>
              <a:ext uri="{FF2B5EF4-FFF2-40B4-BE49-F238E27FC236}">
                <a16:creationId xmlns:a16="http://schemas.microsoft.com/office/drawing/2014/main" id="{F0BC1EAA-4DCD-4F86-B846-56B291773035}"/>
              </a:ext>
            </a:extLst>
          </p:cNvPr>
          <p:cNvSpPr txBox="1"/>
          <p:nvPr/>
        </p:nvSpPr>
        <p:spPr>
          <a:xfrm>
            <a:off x="4718733" y="4591635"/>
            <a:ext cx="569387"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de-DE" sz="1800" dirty="0"/>
              <a:t>Jahr</a:t>
            </a:r>
          </a:p>
        </p:txBody>
      </p:sp>
      <p:sp>
        <p:nvSpPr>
          <p:cNvPr id="26" name="Textfeld 25">
            <a:extLst>
              <a:ext uri="{FF2B5EF4-FFF2-40B4-BE49-F238E27FC236}">
                <a16:creationId xmlns:a16="http://schemas.microsoft.com/office/drawing/2014/main" id="{9FBFB413-E6A2-4B2A-851C-2D52DBB8506C}"/>
              </a:ext>
            </a:extLst>
          </p:cNvPr>
          <p:cNvSpPr txBox="1"/>
          <p:nvPr/>
        </p:nvSpPr>
        <p:spPr>
          <a:xfrm>
            <a:off x="4902294" y="5130327"/>
            <a:ext cx="1531438"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800" dirty="0"/>
              <a:t>    Männlich</a:t>
            </a:r>
          </a:p>
        </p:txBody>
      </p:sp>
      <p:sp>
        <p:nvSpPr>
          <p:cNvPr id="27" name="Textfeld 26">
            <a:extLst>
              <a:ext uri="{FF2B5EF4-FFF2-40B4-BE49-F238E27FC236}">
                <a16:creationId xmlns:a16="http://schemas.microsoft.com/office/drawing/2014/main" id="{F66F2AD7-B50F-4C57-AC65-784F9AF2F5E2}"/>
              </a:ext>
            </a:extLst>
          </p:cNvPr>
          <p:cNvSpPr txBox="1"/>
          <p:nvPr/>
        </p:nvSpPr>
        <p:spPr>
          <a:xfrm>
            <a:off x="3145456" y="5130327"/>
            <a:ext cx="1531438"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800" dirty="0"/>
              <a:t>  Weiblich</a:t>
            </a:r>
          </a:p>
        </p:txBody>
      </p:sp>
      <p:sp>
        <p:nvSpPr>
          <p:cNvPr id="28" name="Flussdiagramm: Verbinder 27">
            <a:extLst>
              <a:ext uri="{FF2B5EF4-FFF2-40B4-BE49-F238E27FC236}">
                <a16:creationId xmlns:a16="http://schemas.microsoft.com/office/drawing/2014/main" id="{85002C16-08B6-4635-84E8-5175BE8C436B}"/>
              </a:ext>
            </a:extLst>
          </p:cNvPr>
          <p:cNvSpPr/>
          <p:nvPr/>
        </p:nvSpPr>
        <p:spPr>
          <a:xfrm>
            <a:off x="3208399" y="5285242"/>
            <a:ext cx="72076"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a:extLst>
              <a:ext uri="{FF2B5EF4-FFF2-40B4-BE49-F238E27FC236}">
                <a16:creationId xmlns:a16="http://schemas.microsoft.com/office/drawing/2014/main" id="{522D8241-C5FF-423F-A302-6ECB6F405B41}"/>
              </a:ext>
            </a:extLst>
          </p:cNvPr>
          <p:cNvSpPr txBox="1"/>
          <p:nvPr/>
        </p:nvSpPr>
        <p:spPr>
          <a:xfrm>
            <a:off x="3145455" y="5638587"/>
            <a:ext cx="2202763" cy="369332"/>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800" dirty="0" err="1"/>
              <a:t>Rgistrieren</a:t>
            </a:r>
            <a:endParaRPr lang="de-DE" sz="1800" dirty="0"/>
          </a:p>
        </p:txBody>
      </p:sp>
      <p:sp>
        <p:nvSpPr>
          <p:cNvPr id="32" name="Flussdiagramm: Verbinder 31">
            <a:extLst>
              <a:ext uri="{FF2B5EF4-FFF2-40B4-BE49-F238E27FC236}">
                <a16:creationId xmlns:a16="http://schemas.microsoft.com/office/drawing/2014/main" id="{C074F016-522F-4792-A2A8-F325073B5BF0}"/>
              </a:ext>
            </a:extLst>
          </p:cNvPr>
          <p:cNvSpPr/>
          <p:nvPr/>
        </p:nvSpPr>
        <p:spPr>
          <a:xfrm>
            <a:off x="5040018" y="5285242"/>
            <a:ext cx="72076"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Verbinder 32">
            <a:extLst>
              <a:ext uri="{FF2B5EF4-FFF2-40B4-BE49-F238E27FC236}">
                <a16:creationId xmlns:a16="http://schemas.microsoft.com/office/drawing/2014/main" id="{9C137E94-9ED8-4EC8-82FA-DCC76DBFCD1A}"/>
              </a:ext>
            </a:extLst>
          </p:cNvPr>
          <p:cNvSpPr/>
          <p:nvPr/>
        </p:nvSpPr>
        <p:spPr>
          <a:xfrm>
            <a:off x="4628251" y="1471529"/>
            <a:ext cx="324036" cy="295405"/>
          </a:xfrm>
          <a:prstGeom prst="flowChartConnector">
            <a:avLst/>
          </a:prstGeom>
          <a:solidFill>
            <a:srgbClr val="FF0000"/>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34" name="Flussdiagramm: Verbinder 33">
            <a:extLst>
              <a:ext uri="{FF2B5EF4-FFF2-40B4-BE49-F238E27FC236}">
                <a16:creationId xmlns:a16="http://schemas.microsoft.com/office/drawing/2014/main" id="{A321444F-EA35-4402-86B8-21CED4B7FB59}"/>
              </a:ext>
            </a:extLst>
          </p:cNvPr>
          <p:cNvSpPr/>
          <p:nvPr/>
        </p:nvSpPr>
        <p:spPr>
          <a:xfrm>
            <a:off x="7091565" y="1457629"/>
            <a:ext cx="324036" cy="295405"/>
          </a:xfrm>
          <a:prstGeom prst="flowChartConnector">
            <a:avLst/>
          </a:prstGeom>
          <a:solidFill>
            <a:srgbClr val="FF0000"/>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35" name="Flussdiagramm: Verbinder 34">
            <a:extLst>
              <a:ext uri="{FF2B5EF4-FFF2-40B4-BE49-F238E27FC236}">
                <a16:creationId xmlns:a16="http://schemas.microsoft.com/office/drawing/2014/main" id="{FB1E40F1-8EE2-46B2-89F8-BB7F9E40A738}"/>
              </a:ext>
            </a:extLst>
          </p:cNvPr>
          <p:cNvSpPr/>
          <p:nvPr/>
        </p:nvSpPr>
        <p:spPr>
          <a:xfrm>
            <a:off x="7113898" y="2057316"/>
            <a:ext cx="324036" cy="295405"/>
          </a:xfrm>
          <a:prstGeom prst="flowChartConnector">
            <a:avLst/>
          </a:prstGeom>
          <a:solidFill>
            <a:srgbClr val="FF0000"/>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36" name="Flussdiagramm: Verbinder 35">
            <a:extLst>
              <a:ext uri="{FF2B5EF4-FFF2-40B4-BE49-F238E27FC236}">
                <a16:creationId xmlns:a16="http://schemas.microsoft.com/office/drawing/2014/main" id="{954EF19E-27E5-42E2-A328-066ED75B7462}"/>
              </a:ext>
            </a:extLst>
          </p:cNvPr>
          <p:cNvSpPr/>
          <p:nvPr/>
        </p:nvSpPr>
        <p:spPr>
          <a:xfrm>
            <a:off x="7113898" y="2570157"/>
            <a:ext cx="324036" cy="295405"/>
          </a:xfrm>
          <a:prstGeom prst="flowChartConnector">
            <a:avLst/>
          </a:prstGeom>
          <a:solidFill>
            <a:srgbClr val="FF0000"/>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37" name="Flussdiagramm: Verbinder 36">
            <a:extLst>
              <a:ext uri="{FF2B5EF4-FFF2-40B4-BE49-F238E27FC236}">
                <a16:creationId xmlns:a16="http://schemas.microsoft.com/office/drawing/2014/main" id="{E21CB816-660E-4E10-9D11-1D6818D54A38}"/>
              </a:ext>
            </a:extLst>
          </p:cNvPr>
          <p:cNvSpPr/>
          <p:nvPr/>
        </p:nvSpPr>
        <p:spPr>
          <a:xfrm>
            <a:off x="7113918" y="3112023"/>
            <a:ext cx="324036" cy="295405"/>
          </a:xfrm>
          <a:prstGeom prst="flowChartConnector">
            <a:avLst/>
          </a:prstGeom>
          <a:solidFill>
            <a:srgbClr val="FF0000"/>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38" name="Flussdiagramm: Verbinder 37">
            <a:extLst>
              <a:ext uri="{FF2B5EF4-FFF2-40B4-BE49-F238E27FC236}">
                <a16:creationId xmlns:a16="http://schemas.microsoft.com/office/drawing/2014/main" id="{4338BF60-B884-482B-A628-F9FCF4C11A96}"/>
              </a:ext>
            </a:extLst>
          </p:cNvPr>
          <p:cNvSpPr/>
          <p:nvPr/>
        </p:nvSpPr>
        <p:spPr>
          <a:xfrm>
            <a:off x="7379471" y="5675648"/>
            <a:ext cx="324036" cy="295405"/>
          </a:xfrm>
          <a:prstGeom prst="flowChartConnector">
            <a:avLst/>
          </a:prstGeom>
          <a:solidFill>
            <a:srgbClr val="FF0000"/>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39" name="Flussdiagramm: Verbinder 38">
            <a:extLst>
              <a:ext uri="{FF2B5EF4-FFF2-40B4-BE49-F238E27FC236}">
                <a16:creationId xmlns:a16="http://schemas.microsoft.com/office/drawing/2014/main" id="{D721FEB1-0C28-44BE-B38E-37C2DAC48FD5}"/>
              </a:ext>
            </a:extLst>
          </p:cNvPr>
          <p:cNvSpPr/>
          <p:nvPr/>
        </p:nvSpPr>
        <p:spPr>
          <a:xfrm>
            <a:off x="7379471" y="5179273"/>
            <a:ext cx="324036" cy="295405"/>
          </a:xfrm>
          <a:prstGeom prst="flowChartConnector">
            <a:avLst/>
          </a:prstGeom>
          <a:solidFill>
            <a:srgbClr val="FF0000"/>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40" name="Flussdiagramm: Verbinder 39">
            <a:extLst>
              <a:ext uri="{FF2B5EF4-FFF2-40B4-BE49-F238E27FC236}">
                <a16:creationId xmlns:a16="http://schemas.microsoft.com/office/drawing/2014/main" id="{019F4894-1EE3-4A57-BDAF-8436DC8DE174}"/>
              </a:ext>
            </a:extLst>
          </p:cNvPr>
          <p:cNvSpPr/>
          <p:nvPr/>
        </p:nvSpPr>
        <p:spPr>
          <a:xfrm>
            <a:off x="7379471" y="4630735"/>
            <a:ext cx="324036" cy="295405"/>
          </a:xfrm>
          <a:prstGeom prst="flowChartConnector">
            <a:avLst/>
          </a:prstGeom>
          <a:solidFill>
            <a:srgbClr val="FF0000"/>
          </a:solidFill>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41" name="Textfeld 40">
            <a:extLst>
              <a:ext uri="{FF2B5EF4-FFF2-40B4-BE49-F238E27FC236}">
                <a16:creationId xmlns:a16="http://schemas.microsoft.com/office/drawing/2014/main" id="{FDB42C12-5706-43BE-BAD7-3A5D9393FE53}"/>
              </a:ext>
            </a:extLst>
          </p:cNvPr>
          <p:cNvSpPr txBox="1"/>
          <p:nvPr/>
        </p:nvSpPr>
        <p:spPr>
          <a:xfrm>
            <a:off x="117870" y="5971053"/>
            <a:ext cx="1341306" cy="307777"/>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de-DE" sz="1400" dirty="0"/>
              <a:t>Zurück </a:t>
            </a:r>
            <a:r>
              <a:rPr lang="de-DE" sz="1400" dirty="0" err="1"/>
              <a:t>Tretten</a:t>
            </a:r>
            <a:r>
              <a:rPr lang="de-DE" sz="1400" dirty="0"/>
              <a:t> </a:t>
            </a:r>
          </a:p>
        </p:txBody>
      </p:sp>
      <p:cxnSp>
        <p:nvCxnSpPr>
          <p:cNvPr id="43" name="Gerade Verbindung mit Pfeil 42">
            <a:extLst>
              <a:ext uri="{FF2B5EF4-FFF2-40B4-BE49-F238E27FC236}">
                <a16:creationId xmlns:a16="http://schemas.microsoft.com/office/drawing/2014/main" id="{21E04FC6-9275-41F2-B00D-6E669281D528}"/>
              </a:ext>
            </a:extLst>
          </p:cNvPr>
          <p:cNvCxnSpPr/>
          <p:nvPr/>
        </p:nvCxnSpPr>
        <p:spPr>
          <a:xfrm>
            <a:off x="788523" y="2717189"/>
            <a:ext cx="1369766" cy="357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Sprechblase: rechteckig mit abgerundeten Ecken 43">
            <a:extLst>
              <a:ext uri="{FF2B5EF4-FFF2-40B4-BE49-F238E27FC236}">
                <a16:creationId xmlns:a16="http://schemas.microsoft.com/office/drawing/2014/main" id="{66ED3A4E-DE31-45B3-A2DE-794D66E07515}"/>
              </a:ext>
            </a:extLst>
          </p:cNvPr>
          <p:cNvSpPr/>
          <p:nvPr/>
        </p:nvSpPr>
        <p:spPr>
          <a:xfrm>
            <a:off x="323528" y="2352721"/>
            <a:ext cx="1341306" cy="30777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t>Reg.Feld</a:t>
            </a:r>
            <a:endParaRPr lang="de-DE" sz="1100" dirty="0"/>
          </a:p>
        </p:txBody>
      </p:sp>
    </p:spTree>
    <p:extLst>
      <p:ext uri="{BB962C8B-B14F-4D97-AF65-F5344CB8AC3E}">
        <p14:creationId xmlns:p14="http://schemas.microsoft.com/office/powerpoint/2010/main" val="409081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BC1A92-D8C8-444A-82CC-A40DD8E65547}"/>
              </a:ext>
            </a:extLst>
          </p:cNvPr>
          <p:cNvSpPr>
            <a:spLocks noGrp="1"/>
          </p:cNvSpPr>
          <p:nvPr>
            <p:ph type="title"/>
          </p:nvPr>
        </p:nvSpPr>
        <p:spPr>
          <a:xfrm>
            <a:off x="2627784" y="282678"/>
            <a:ext cx="2339491" cy="275686"/>
          </a:xfrm>
        </p:spPr>
        <p:txBody>
          <a:bodyPr/>
          <a:lstStyle/>
          <a:p>
            <a:r>
              <a:rPr lang="de-DE" sz="1800" dirty="0"/>
              <a:t>Geschichte Erfassen</a:t>
            </a:r>
          </a:p>
        </p:txBody>
      </p:sp>
      <p:sp>
        <p:nvSpPr>
          <p:cNvPr id="3" name="Textplatzhalter 2">
            <a:extLst>
              <a:ext uri="{FF2B5EF4-FFF2-40B4-BE49-F238E27FC236}">
                <a16:creationId xmlns:a16="http://schemas.microsoft.com/office/drawing/2014/main" id="{3CBB76FA-0FBA-42BF-9758-C49DE7C0F3A2}"/>
              </a:ext>
            </a:extLst>
          </p:cNvPr>
          <p:cNvSpPr>
            <a:spLocks noGrp="1"/>
          </p:cNvSpPr>
          <p:nvPr>
            <p:ph type="body" sz="half" idx="10"/>
          </p:nvPr>
        </p:nvSpPr>
        <p:spPr>
          <a:xfrm>
            <a:off x="287524" y="937999"/>
            <a:ext cx="2844316" cy="365130"/>
          </a:xfrm>
          <a:solidFill>
            <a:srgbClr val="FFC000"/>
          </a:solidFill>
          <a:ln>
            <a:solidFill>
              <a:schemeClr val="accent2"/>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77500" lnSpcReduction="20000"/>
          </a:bodyPr>
          <a:lstStyle/>
          <a:p>
            <a:r>
              <a:rPr lang="de-DE" dirty="0">
                <a:highlight>
                  <a:srgbClr val="FFFFFF"/>
                </a:highlight>
              </a:rPr>
              <a:t>Meine Geschichte schreiben und bearbeiten </a:t>
            </a:r>
          </a:p>
        </p:txBody>
      </p:sp>
      <p:sp>
        <p:nvSpPr>
          <p:cNvPr id="5" name="Datumsplatzhalter 4">
            <a:extLst>
              <a:ext uri="{FF2B5EF4-FFF2-40B4-BE49-F238E27FC236}">
                <a16:creationId xmlns:a16="http://schemas.microsoft.com/office/drawing/2014/main" id="{30158E6E-9EFC-4C50-AC9E-09BFE6A08ED9}"/>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1636BD1C-B118-4A91-9E24-3B8F02296A7A}"/>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1A37D42C-9B35-4C17-BFD6-6C82416CD867}"/>
              </a:ext>
            </a:extLst>
          </p:cNvPr>
          <p:cNvSpPr>
            <a:spLocks noGrp="1"/>
          </p:cNvSpPr>
          <p:nvPr>
            <p:ph type="sldNum" sz="quarter" idx="16"/>
          </p:nvPr>
        </p:nvSpPr>
        <p:spPr/>
        <p:txBody>
          <a:bodyPr/>
          <a:lstStyle/>
          <a:p>
            <a:fld id="{CD75E278-B7A8-46AD-AE70-60A8FF4239F1}" type="slidenum">
              <a:rPr lang="de-DE" smtClean="0"/>
              <a:pPr/>
              <a:t>3</a:t>
            </a:fld>
            <a:endParaRPr lang="de-DE" dirty="0"/>
          </a:p>
        </p:txBody>
      </p:sp>
      <p:sp>
        <p:nvSpPr>
          <p:cNvPr id="9" name="Rechteck 8">
            <a:extLst>
              <a:ext uri="{FF2B5EF4-FFF2-40B4-BE49-F238E27FC236}">
                <a16:creationId xmlns:a16="http://schemas.microsoft.com/office/drawing/2014/main" id="{66195531-F287-42D4-9DE8-DBEE6E2F45E9}"/>
              </a:ext>
            </a:extLst>
          </p:cNvPr>
          <p:cNvSpPr/>
          <p:nvPr/>
        </p:nvSpPr>
        <p:spPr>
          <a:xfrm>
            <a:off x="287524" y="1422475"/>
            <a:ext cx="2844316" cy="41404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 name="Titel 1">
            <a:extLst>
              <a:ext uri="{FF2B5EF4-FFF2-40B4-BE49-F238E27FC236}">
                <a16:creationId xmlns:a16="http://schemas.microsoft.com/office/drawing/2014/main" id="{F9490473-8A7B-48C5-8898-D4224F9A3EA3}"/>
              </a:ext>
            </a:extLst>
          </p:cNvPr>
          <p:cNvSpPr txBox="1">
            <a:spLocks/>
          </p:cNvSpPr>
          <p:nvPr/>
        </p:nvSpPr>
        <p:spPr bwMode="auto">
          <a:xfrm>
            <a:off x="7306766" y="5761076"/>
            <a:ext cx="1581945" cy="4280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800" dirty="0">
                <a:solidFill>
                  <a:schemeClr val="tx1"/>
                </a:solidFill>
              </a:rPr>
              <a:t>Einstellungen</a:t>
            </a:r>
          </a:p>
        </p:txBody>
      </p:sp>
      <p:sp>
        <p:nvSpPr>
          <p:cNvPr id="15" name="Rechteck 14">
            <a:extLst>
              <a:ext uri="{FF2B5EF4-FFF2-40B4-BE49-F238E27FC236}">
                <a16:creationId xmlns:a16="http://schemas.microsoft.com/office/drawing/2014/main" id="{7BABA284-644C-4901-8CDC-2C6474FA9035}"/>
              </a:ext>
            </a:extLst>
          </p:cNvPr>
          <p:cNvSpPr/>
          <p:nvPr/>
        </p:nvSpPr>
        <p:spPr>
          <a:xfrm>
            <a:off x="3755665" y="1439344"/>
            <a:ext cx="3475113" cy="41404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itel 1">
            <a:extLst>
              <a:ext uri="{FF2B5EF4-FFF2-40B4-BE49-F238E27FC236}">
                <a16:creationId xmlns:a16="http://schemas.microsoft.com/office/drawing/2014/main" id="{64902B30-63CA-4CB3-A968-3FDEA8B84392}"/>
              </a:ext>
            </a:extLst>
          </p:cNvPr>
          <p:cNvSpPr txBox="1">
            <a:spLocks/>
          </p:cNvSpPr>
          <p:nvPr/>
        </p:nvSpPr>
        <p:spPr bwMode="auto">
          <a:xfrm>
            <a:off x="4967275" y="4957095"/>
            <a:ext cx="2339491"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800" dirty="0"/>
              <a:t>Abmelden </a:t>
            </a:r>
          </a:p>
        </p:txBody>
      </p:sp>
      <p:sp>
        <p:nvSpPr>
          <p:cNvPr id="18" name="Titel 1">
            <a:extLst>
              <a:ext uri="{FF2B5EF4-FFF2-40B4-BE49-F238E27FC236}">
                <a16:creationId xmlns:a16="http://schemas.microsoft.com/office/drawing/2014/main" id="{9318D011-F8F8-49A1-9533-2177A2B64949}"/>
              </a:ext>
            </a:extLst>
          </p:cNvPr>
          <p:cNvSpPr txBox="1">
            <a:spLocks/>
          </p:cNvSpPr>
          <p:nvPr/>
        </p:nvSpPr>
        <p:spPr bwMode="auto">
          <a:xfrm>
            <a:off x="4337750" y="3135021"/>
            <a:ext cx="2844316"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800" dirty="0"/>
              <a:t>Gedankenarchiv und </a:t>
            </a:r>
          </a:p>
        </p:txBody>
      </p:sp>
      <p:sp>
        <p:nvSpPr>
          <p:cNvPr id="19" name="Titel 1">
            <a:extLst>
              <a:ext uri="{FF2B5EF4-FFF2-40B4-BE49-F238E27FC236}">
                <a16:creationId xmlns:a16="http://schemas.microsoft.com/office/drawing/2014/main" id="{B9432D5A-51AF-4792-93AF-544B59A8A93D}"/>
              </a:ext>
            </a:extLst>
          </p:cNvPr>
          <p:cNvSpPr txBox="1">
            <a:spLocks/>
          </p:cNvSpPr>
          <p:nvPr/>
        </p:nvSpPr>
        <p:spPr bwMode="auto">
          <a:xfrm>
            <a:off x="4323475" y="1873239"/>
            <a:ext cx="2339491"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800" dirty="0"/>
              <a:t>Angehörigen Zugriff</a:t>
            </a:r>
          </a:p>
        </p:txBody>
      </p:sp>
      <p:sp>
        <p:nvSpPr>
          <p:cNvPr id="20" name="Titel 1">
            <a:extLst>
              <a:ext uri="{FF2B5EF4-FFF2-40B4-BE49-F238E27FC236}">
                <a16:creationId xmlns:a16="http://schemas.microsoft.com/office/drawing/2014/main" id="{5522744D-ADF6-4AEF-8232-797FA57BA3EB}"/>
              </a:ext>
            </a:extLst>
          </p:cNvPr>
          <p:cNvSpPr txBox="1">
            <a:spLocks/>
          </p:cNvSpPr>
          <p:nvPr/>
        </p:nvSpPr>
        <p:spPr bwMode="auto">
          <a:xfrm>
            <a:off x="431540" y="2814947"/>
            <a:ext cx="2339491" cy="6140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algn="ctr" fontAlgn="auto">
              <a:spcAft>
                <a:spcPts val="0"/>
              </a:spcAft>
            </a:pPr>
            <a:r>
              <a:rPr lang="de-DE" sz="1800" dirty="0"/>
              <a:t>Geschichte hier </a:t>
            </a:r>
          </a:p>
          <a:p>
            <a:pPr algn="ctr" fontAlgn="auto">
              <a:spcAft>
                <a:spcPts val="0"/>
              </a:spcAft>
            </a:pPr>
            <a:r>
              <a:rPr lang="de-DE" sz="1800" dirty="0"/>
              <a:t>    Erfassen bitte</a:t>
            </a:r>
          </a:p>
        </p:txBody>
      </p:sp>
      <p:sp>
        <p:nvSpPr>
          <p:cNvPr id="21" name="Titel 1">
            <a:extLst>
              <a:ext uri="{FF2B5EF4-FFF2-40B4-BE49-F238E27FC236}">
                <a16:creationId xmlns:a16="http://schemas.microsoft.com/office/drawing/2014/main" id="{E0488C29-87B2-42AC-8894-02DB1CBA6AD9}"/>
              </a:ext>
            </a:extLst>
          </p:cNvPr>
          <p:cNvSpPr txBox="1">
            <a:spLocks/>
          </p:cNvSpPr>
          <p:nvPr/>
        </p:nvSpPr>
        <p:spPr bwMode="auto">
          <a:xfrm>
            <a:off x="4337750" y="2527772"/>
            <a:ext cx="2339491"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800" dirty="0"/>
              <a:t>Mein Register</a:t>
            </a:r>
          </a:p>
        </p:txBody>
      </p:sp>
      <p:sp>
        <p:nvSpPr>
          <p:cNvPr id="22" name="Titel 1">
            <a:extLst>
              <a:ext uri="{FF2B5EF4-FFF2-40B4-BE49-F238E27FC236}">
                <a16:creationId xmlns:a16="http://schemas.microsoft.com/office/drawing/2014/main" id="{0D63DA12-6699-4C54-BE85-5461892183EC}"/>
              </a:ext>
            </a:extLst>
          </p:cNvPr>
          <p:cNvSpPr txBox="1">
            <a:spLocks/>
          </p:cNvSpPr>
          <p:nvPr/>
        </p:nvSpPr>
        <p:spPr bwMode="auto">
          <a:xfrm>
            <a:off x="4337750" y="3890138"/>
            <a:ext cx="2339491" cy="428086"/>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de-DE" sz="2200" kern="1200" dirty="0" smtClean="0">
                <a:solidFill>
                  <a:schemeClr val="accent1"/>
                </a:solidFill>
                <a:latin typeface="+mj-lt"/>
                <a:ea typeface="+mj-ea"/>
                <a:cs typeface="+mj-cs"/>
              </a:defRPr>
            </a:lvl1pPr>
          </a:lstStyle>
          <a:p>
            <a:pPr fontAlgn="auto">
              <a:spcAft>
                <a:spcPts val="0"/>
              </a:spcAft>
            </a:pPr>
            <a:r>
              <a:rPr lang="de-DE" sz="1800" dirty="0"/>
              <a:t>Arbeitsanweisungen </a:t>
            </a:r>
          </a:p>
        </p:txBody>
      </p:sp>
      <p:cxnSp>
        <p:nvCxnSpPr>
          <p:cNvPr id="24" name="Gerade Verbindung mit Pfeil 23">
            <a:extLst>
              <a:ext uri="{FF2B5EF4-FFF2-40B4-BE49-F238E27FC236}">
                <a16:creationId xmlns:a16="http://schemas.microsoft.com/office/drawing/2014/main" id="{E60A32C4-CEE0-4F7D-9862-BC6F892B8BB0}"/>
              </a:ext>
            </a:extLst>
          </p:cNvPr>
          <p:cNvCxnSpPr/>
          <p:nvPr/>
        </p:nvCxnSpPr>
        <p:spPr>
          <a:xfrm flipH="1">
            <a:off x="5878344" y="686855"/>
            <a:ext cx="844247" cy="655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Sprechblase: rechteckig mit abgerundeten Ecken 24">
            <a:extLst>
              <a:ext uri="{FF2B5EF4-FFF2-40B4-BE49-F238E27FC236}">
                <a16:creationId xmlns:a16="http://schemas.microsoft.com/office/drawing/2014/main" id="{EB166348-8980-4078-ABA9-CCECEA7F5FA6}"/>
              </a:ext>
            </a:extLst>
          </p:cNvPr>
          <p:cNvSpPr/>
          <p:nvPr/>
        </p:nvSpPr>
        <p:spPr>
          <a:xfrm>
            <a:off x="6734023" y="66415"/>
            <a:ext cx="1312059" cy="655321"/>
          </a:xfrm>
          <a:prstGeom prst="wedgeRoundRectCallou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Hier die Verwaltung</a:t>
            </a:r>
          </a:p>
        </p:txBody>
      </p:sp>
    </p:spTree>
    <p:extLst>
      <p:ext uri="{BB962C8B-B14F-4D97-AF65-F5344CB8AC3E}">
        <p14:creationId xmlns:p14="http://schemas.microsoft.com/office/powerpoint/2010/main" val="183410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243871-9C92-4B53-AD48-FB553A55C5DB}"/>
              </a:ext>
            </a:extLst>
          </p:cNvPr>
          <p:cNvSpPr>
            <a:spLocks noGrp="1"/>
          </p:cNvSpPr>
          <p:nvPr>
            <p:ph type="title"/>
          </p:nvPr>
        </p:nvSpPr>
        <p:spPr>
          <a:xfrm>
            <a:off x="3347864" y="193329"/>
            <a:ext cx="2843547" cy="413142"/>
          </a:xfr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de-DE" sz="1800" dirty="0"/>
              <a:t>Titel von der Geschichte </a:t>
            </a:r>
          </a:p>
        </p:txBody>
      </p:sp>
      <p:sp>
        <p:nvSpPr>
          <p:cNvPr id="5" name="Datumsplatzhalter 4">
            <a:extLst>
              <a:ext uri="{FF2B5EF4-FFF2-40B4-BE49-F238E27FC236}">
                <a16:creationId xmlns:a16="http://schemas.microsoft.com/office/drawing/2014/main" id="{7FA36142-DED0-463C-82EB-78B10B57958C}"/>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A6CE4F0E-C8B1-46B0-8F18-705A3536F818}"/>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66B74856-9C5E-4422-A5A1-BF0B89ED6FA0}"/>
              </a:ext>
            </a:extLst>
          </p:cNvPr>
          <p:cNvSpPr>
            <a:spLocks noGrp="1"/>
          </p:cNvSpPr>
          <p:nvPr>
            <p:ph type="sldNum" sz="quarter" idx="16"/>
          </p:nvPr>
        </p:nvSpPr>
        <p:spPr/>
        <p:txBody>
          <a:bodyPr/>
          <a:lstStyle/>
          <a:p>
            <a:fld id="{CD75E278-B7A8-46AD-AE70-60A8FF4239F1}" type="slidenum">
              <a:rPr lang="de-DE" smtClean="0"/>
              <a:pPr/>
              <a:t>4</a:t>
            </a:fld>
            <a:endParaRPr lang="de-DE" dirty="0"/>
          </a:p>
        </p:txBody>
      </p:sp>
      <p:sp>
        <p:nvSpPr>
          <p:cNvPr id="8" name="Rechteck: abgerundete Ecken 7">
            <a:extLst>
              <a:ext uri="{FF2B5EF4-FFF2-40B4-BE49-F238E27FC236}">
                <a16:creationId xmlns:a16="http://schemas.microsoft.com/office/drawing/2014/main" id="{70D159A3-1F58-4ACF-921F-9B515BA7D006}"/>
              </a:ext>
            </a:extLst>
          </p:cNvPr>
          <p:cNvSpPr/>
          <p:nvPr/>
        </p:nvSpPr>
        <p:spPr>
          <a:xfrm>
            <a:off x="989217" y="908720"/>
            <a:ext cx="7796008" cy="3869331"/>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Die Geschichte </a:t>
            </a:r>
          </a:p>
        </p:txBody>
      </p:sp>
      <p:sp>
        <p:nvSpPr>
          <p:cNvPr id="11" name="Textfeld 10">
            <a:extLst>
              <a:ext uri="{FF2B5EF4-FFF2-40B4-BE49-F238E27FC236}">
                <a16:creationId xmlns:a16="http://schemas.microsoft.com/office/drawing/2014/main" id="{8820C603-E312-4072-9FAB-3E2152BF8031}"/>
              </a:ext>
            </a:extLst>
          </p:cNvPr>
          <p:cNvSpPr txBox="1"/>
          <p:nvPr/>
        </p:nvSpPr>
        <p:spPr>
          <a:xfrm>
            <a:off x="1777511" y="5094983"/>
            <a:ext cx="1151404" cy="369332"/>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Speichern </a:t>
            </a:r>
          </a:p>
        </p:txBody>
      </p:sp>
      <p:sp>
        <p:nvSpPr>
          <p:cNvPr id="12" name="Textfeld 11">
            <a:extLst>
              <a:ext uri="{FF2B5EF4-FFF2-40B4-BE49-F238E27FC236}">
                <a16:creationId xmlns:a16="http://schemas.microsoft.com/office/drawing/2014/main" id="{1A0702F3-632D-409D-8D00-E1D89ABC700E}"/>
              </a:ext>
            </a:extLst>
          </p:cNvPr>
          <p:cNvSpPr txBox="1"/>
          <p:nvPr/>
        </p:nvSpPr>
        <p:spPr>
          <a:xfrm>
            <a:off x="3070983" y="5094983"/>
            <a:ext cx="1151404" cy="369332"/>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err="1"/>
              <a:t>löchen</a:t>
            </a:r>
            <a:endParaRPr lang="de-DE" sz="1800" dirty="0"/>
          </a:p>
        </p:txBody>
      </p:sp>
      <p:sp>
        <p:nvSpPr>
          <p:cNvPr id="13" name="Textfeld 12">
            <a:extLst>
              <a:ext uri="{FF2B5EF4-FFF2-40B4-BE49-F238E27FC236}">
                <a16:creationId xmlns:a16="http://schemas.microsoft.com/office/drawing/2014/main" id="{0AEDF6E6-40F8-4CD5-9241-FE47C027F435}"/>
              </a:ext>
            </a:extLst>
          </p:cNvPr>
          <p:cNvSpPr txBox="1"/>
          <p:nvPr/>
        </p:nvSpPr>
        <p:spPr>
          <a:xfrm>
            <a:off x="4355976" y="5094983"/>
            <a:ext cx="2593742" cy="36933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Medien </a:t>
            </a:r>
            <a:r>
              <a:rPr lang="de-DE" sz="1800" dirty="0" err="1"/>
              <a:t>hinfühgen</a:t>
            </a:r>
            <a:r>
              <a:rPr lang="de-DE" sz="1800" dirty="0"/>
              <a:t> </a:t>
            </a:r>
          </a:p>
        </p:txBody>
      </p:sp>
      <p:sp>
        <p:nvSpPr>
          <p:cNvPr id="15" name="Textfeld 14">
            <a:extLst>
              <a:ext uri="{FF2B5EF4-FFF2-40B4-BE49-F238E27FC236}">
                <a16:creationId xmlns:a16="http://schemas.microsoft.com/office/drawing/2014/main" id="{5222BB7A-CB85-49BE-B9EE-20FB2DDE04CF}"/>
              </a:ext>
            </a:extLst>
          </p:cNvPr>
          <p:cNvSpPr txBox="1"/>
          <p:nvPr/>
        </p:nvSpPr>
        <p:spPr>
          <a:xfrm>
            <a:off x="7083307" y="5088979"/>
            <a:ext cx="1890889" cy="369332"/>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veröffentlichen</a:t>
            </a:r>
          </a:p>
        </p:txBody>
      </p:sp>
      <p:cxnSp>
        <p:nvCxnSpPr>
          <p:cNvPr id="17" name="Gerade Verbindung mit Pfeil 16">
            <a:extLst>
              <a:ext uri="{FF2B5EF4-FFF2-40B4-BE49-F238E27FC236}">
                <a16:creationId xmlns:a16="http://schemas.microsoft.com/office/drawing/2014/main" id="{1E3297B3-AC39-4B9C-8CBF-DAB212D4A6D4}"/>
              </a:ext>
            </a:extLst>
          </p:cNvPr>
          <p:cNvCxnSpPr/>
          <p:nvPr/>
        </p:nvCxnSpPr>
        <p:spPr>
          <a:xfrm>
            <a:off x="503548" y="512676"/>
            <a:ext cx="485669" cy="68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prechblase: rechteckig mit abgerundeten Ecken 17">
            <a:extLst>
              <a:ext uri="{FF2B5EF4-FFF2-40B4-BE49-F238E27FC236}">
                <a16:creationId xmlns:a16="http://schemas.microsoft.com/office/drawing/2014/main" id="{F5E8D5A5-FB7F-48D6-A6BA-F0B190D52644}"/>
              </a:ext>
            </a:extLst>
          </p:cNvPr>
          <p:cNvSpPr/>
          <p:nvPr/>
        </p:nvSpPr>
        <p:spPr>
          <a:xfrm>
            <a:off x="0" y="47293"/>
            <a:ext cx="1548929" cy="571375"/>
          </a:xfrm>
          <a:prstGeom prst="wedgeRoundRectCallou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rPr>
              <a:t>Geschichte Verwaltung Bereich </a:t>
            </a:r>
          </a:p>
        </p:txBody>
      </p:sp>
    </p:spTree>
    <p:extLst>
      <p:ext uri="{BB962C8B-B14F-4D97-AF65-F5344CB8AC3E}">
        <p14:creationId xmlns:p14="http://schemas.microsoft.com/office/powerpoint/2010/main" val="166320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0C7E0A0-6D2D-417A-B32C-91A78005287E}"/>
              </a:ext>
            </a:extLst>
          </p:cNvPr>
          <p:cNvSpPr/>
          <p:nvPr/>
        </p:nvSpPr>
        <p:spPr>
          <a:xfrm>
            <a:off x="2724927" y="472026"/>
            <a:ext cx="4968552" cy="5544616"/>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solidFill>
                <a:schemeClr val="tx1"/>
              </a:solidFill>
            </a:endParaRPr>
          </a:p>
        </p:txBody>
      </p:sp>
      <p:sp>
        <p:nvSpPr>
          <p:cNvPr id="5" name="Datumsplatzhalter 4">
            <a:extLst>
              <a:ext uri="{FF2B5EF4-FFF2-40B4-BE49-F238E27FC236}">
                <a16:creationId xmlns:a16="http://schemas.microsoft.com/office/drawing/2014/main" id="{DC3014B7-33FB-43D3-A607-4E38CADE6D62}"/>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1787CF9E-FA1F-4595-9A04-C6467D7DCCF7}"/>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0761F280-47F7-4F9C-AA4F-DD15E95F2627}"/>
              </a:ext>
            </a:extLst>
          </p:cNvPr>
          <p:cNvSpPr>
            <a:spLocks noGrp="1"/>
          </p:cNvSpPr>
          <p:nvPr>
            <p:ph type="sldNum" sz="quarter" idx="16"/>
          </p:nvPr>
        </p:nvSpPr>
        <p:spPr/>
        <p:txBody>
          <a:bodyPr/>
          <a:lstStyle/>
          <a:p>
            <a:fld id="{CD75E278-B7A8-46AD-AE70-60A8FF4239F1}" type="slidenum">
              <a:rPr lang="de-DE" smtClean="0"/>
              <a:pPr/>
              <a:t>5</a:t>
            </a:fld>
            <a:endParaRPr lang="de-DE" dirty="0"/>
          </a:p>
        </p:txBody>
      </p:sp>
      <p:sp>
        <p:nvSpPr>
          <p:cNvPr id="10" name="Flussdiagramm: Verbinder 9">
            <a:extLst>
              <a:ext uri="{FF2B5EF4-FFF2-40B4-BE49-F238E27FC236}">
                <a16:creationId xmlns:a16="http://schemas.microsoft.com/office/drawing/2014/main" id="{B26E9480-E368-4545-A688-E54D7D6F74F3}"/>
              </a:ext>
            </a:extLst>
          </p:cNvPr>
          <p:cNvSpPr/>
          <p:nvPr/>
        </p:nvSpPr>
        <p:spPr>
          <a:xfrm>
            <a:off x="3407254" y="1133699"/>
            <a:ext cx="346804" cy="3747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lussdiagramm: Verbinder 12">
            <a:extLst>
              <a:ext uri="{FF2B5EF4-FFF2-40B4-BE49-F238E27FC236}">
                <a16:creationId xmlns:a16="http://schemas.microsoft.com/office/drawing/2014/main" id="{67D82D72-053D-45B2-8E7F-6B6C167A0C51}"/>
              </a:ext>
            </a:extLst>
          </p:cNvPr>
          <p:cNvSpPr/>
          <p:nvPr/>
        </p:nvSpPr>
        <p:spPr>
          <a:xfrm>
            <a:off x="3407254" y="2275731"/>
            <a:ext cx="346804" cy="3747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lussdiagramm: Verbinder 13">
            <a:extLst>
              <a:ext uri="{FF2B5EF4-FFF2-40B4-BE49-F238E27FC236}">
                <a16:creationId xmlns:a16="http://schemas.microsoft.com/office/drawing/2014/main" id="{59CFBF4F-7E9E-4AF3-BC9D-2405CEA642B4}"/>
              </a:ext>
            </a:extLst>
          </p:cNvPr>
          <p:cNvSpPr/>
          <p:nvPr/>
        </p:nvSpPr>
        <p:spPr>
          <a:xfrm>
            <a:off x="3412366" y="3219450"/>
            <a:ext cx="346804" cy="3747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lussdiagramm: Verbinder 14">
            <a:extLst>
              <a:ext uri="{FF2B5EF4-FFF2-40B4-BE49-F238E27FC236}">
                <a16:creationId xmlns:a16="http://schemas.microsoft.com/office/drawing/2014/main" id="{52B51564-601E-4469-881F-4EDFFB67F9C3}"/>
              </a:ext>
            </a:extLst>
          </p:cNvPr>
          <p:cNvSpPr/>
          <p:nvPr/>
        </p:nvSpPr>
        <p:spPr>
          <a:xfrm>
            <a:off x="3407254" y="4185084"/>
            <a:ext cx="346804" cy="3747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2AB0D5B4-4124-47EA-ABE0-F775861382B6}"/>
              </a:ext>
            </a:extLst>
          </p:cNvPr>
          <p:cNvSpPr txBox="1"/>
          <p:nvPr/>
        </p:nvSpPr>
        <p:spPr>
          <a:xfrm>
            <a:off x="4154016" y="1121450"/>
            <a:ext cx="2401128" cy="369332"/>
          </a:xfrm>
          <a:prstGeom prst="rect">
            <a:avLst/>
          </a:prstGeom>
          <a:noFill/>
        </p:spPr>
        <p:txBody>
          <a:bodyPr wrap="square" rtlCol="0">
            <a:spAutoFit/>
          </a:bodyPr>
          <a:lstStyle/>
          <a:p>
            <a:r>
              <a:rPr lang="de-DE" sz="1800" dirty="0"/>
              <a:t>Nur für mich </a:t>
            </a:r>
          </a:p>
        </p:txBody>
      </p:sp>
      <p:sp>
        <p:nvSpPr>
          <p:cNvPr id="17" name="Textfeld 16">
            <a:extLst>
              <a:ext uri="{FF2B5EF4-FFF2-40B4-BE49-F238E27FC236}">
                <a16:creationId xmlns:a16="http://schemas.microsoft.com/office/drawing/2014/main" id="{E20C6BC3-2B6C-433D-B75F-9EF8D212D70F}"/>
              </a:ext>
            </a:extLst>
          </p:cNvPr>
          <p:cNvSpPr txBox="1"/>
          <p:nvPr/>
        </p:nvSpPr>
        <p:spPr>
          <a:xfrm>
            <a:off x="4187096" y="2194227"/>
            <a:ext cx="2044214" cy="369332"/>
          </a:xfrm>
          <a:prstGeom prst="rect">
            <a:avLst/>
          </a:prstGeom>
          <a:noFill/>
        </p:spPr>
        <p:txBody>
          <a:bodyPr wrap="none" rtlCol="0">
            <a:spAutoFit/>
          </a:bodyPr>
          <a:lstStyle/>
          <a:p>
            <a:r>
              <a:rPr lang="de-DE" sz="1800" dirty="0"/>
              <a:t>Für all Angehörigen</a:t>
            </a:r>
          </a:p>
        </p:txBody>
      </p:sp>
      <p:sp>
        <p:nvSpPr>
          <p:cNvPr id="18" name="Textfeld 17">
            <a:extLst>
              <a:ext uri="{FF2B5EF4-FFF2-40B4-BE49-F238E27FC236}">
                <a16:creationId xmlns:a16="http://schemas.microsoft.com/office/drawing/2014/main" id="{EFA7EDF5-D8B9-468F-943E-D0C306E7ACF2}"/>
              </a:ext>
            </a:extLst>
          </p:cNvPr>
          <p:cNvSpPr txBox="1"/>
          <p:nvPr/>
        </p:nvSpPr>
        <p:spPr>
          <a:xfrm>
            <a:off x="4121373" y="3244334"/>
            <a:ext cx="1963038" cy="369332"/>
          </a:xfrm>
          <a:prstGeom prst="rect">
            <a:avLst/>
          </a:prstGeom>
          <a:noFill/>
        </p:spPr>
        <p:txBody>
          <a:bodyPr wrap="none" rtlCol="0">
            <a:spAutoFit/>
          </a:bodyPr>
          <a:lstStyle/>
          <a:p>
            <a:r>
              <a:rPr lang="de-DE" sz="1800" dirty="0"/>
              <a:t>Für Spezial Zugriff</a:t>
            </a:r>
          </a:p>
        </p:txBody>
      </p:sp>
      <p:sp>
        <p:nvSpPr>
          <p:cNvPr id="19" name="Textfeld 18">
            <a:extLst>
              <a:ext uri="{FF2B5EF4-FFF2-40B4-BE49-F238E27FC236}">
                <a16:creationId xmlns:a16="http://schemas.microsoft.com/office/drawing/2014/main" id="{D05EDFB0-E9B2-4607-9E62-28C223A8C967}"/>
              </a:ext>
            </a:extLst>
          </p:cNvPr>
          <p:cNvSpPr txBox="1"/>
          <p:nvPr/>
        </p:nvSpPr>
        <p:spPr>
          <a:xfrm>
            <a:off x="4187096" y="4160920"/>
            <a:ext cx="832279" cy="369332"/>
          </a:xfrm>
          <a:prstGeom prst="rect">
            <a:avLst/>
          </a:prstGeom>
          <a:noFill/>
        </p:spPr>
        <p:txBody>
          <a:bodyPr wrap="none" rtlCol="0">
            <a:spAutoFit/>
          </a:bodyPr>
          <a:lstStyle/>
          <a:p>
            <a:r>
              <a:rPr lang="de-DE" sz="1800" dirty="0"/>
              <a:t>Public </a:t>
            </a:r>
          </a:p>
        </p:txBody>
      </p:sp>
      <p:sp>
        <p:nvSpPr>
          <p:cNvPr id="20" name="Textfeld 19">
            <a:extLst>
              <a:ext uri="{FF2B5EF4-FFF2-40B4-BE49-F238E27FC236}">
                <a16:creationId xmlns:a16="http://schemas.microsoft.com/office/drawing/2014/main" id="{3A0B4789-BDDB-43BD-B9B4-F0D99AFE1075}"/>
              </a:ext>
            </a:extLst>
          </p:cNvPr>
          <p:cNvSpPr txBox="1"/>
          <p:nvPr/>
        </p:nvSpPr>
        <p:spPr>
          <a:xfrm>
            <a:off x="3197824" y="5168232"/>
            <a:ext cx="1616853"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de-DE" sz="1800" dirty="0"/>
              <a:t>Veröffentlichen</a:t>
            </a:r>
          </a:p>
        </p:txBody>
      </p:sp>
      <p:sp>
        <p:nvSpPr>
          <p:cNvPr id="21" name="Textfeld 20">
            <a:extLst>
              <a:ext uri="{FF2B5EF4-FFF2-40B4-BE49-F238E27FC236}">
                <a16:creationId xmlns:a16="http://schemas.microsoft.com/office/drawing/2014/main" id="{6A4B7F3C-DD9F-410E-BF65-2D3D2B166932}"/>
              </a:ext>
            </a:extLst>
          </p:cNvPr>
          <p:cNvSpPr txBox="1"/>
          <p:nvPr/>
        </p:nvSpPr>
        <p:spPr>
          <a:xfrm>
            <a:off x="5411241" y="5154864"/>
            <a:ext cx="2287806"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de-DE" sz="1800" dirty="0"/>
              <a:t>Zurück zur Geschichte</a:t>
            </a:r>
          </a:p>
        </p:txBody>
      </p:sp>
    </p:spTree>
    <p:extLst>
      <p:ext uri="{BB962C8B-B14F-4D97-AF65-F5344CB8AC3E}">
        <p14:creationId xmlns:p14="http://schemas.microsoft.com/office/powerpoint/2010/main" val="133871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92091F06-6833-491D-AC2C-75B74D34EB39}"/>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B71BBBFF-306A-4D00-9D87-C4086EF8C1EE}"/>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8CCA0ABB-78EA-42EF-AAA6-D43D77A350D7}"/>
              </a:ext>
            </a:extLst>
          </p:cNvPr>
          <p:cNvSpPr>
            <a:spLocks noGrp="1"/>
          </p:cNvSpPr>
          <p:nvPr>
            <p:ph type="sldNum" sz="quarter" idx="16"/>
          </p:nvPr>
        </p:nvSpPr>
        <p:spPr/>
        <p:txBody>
          <a:bodyPr/>
          <a:lstStyle/>
          <a:p>
            <a:fld id="{CD75E278-B7A8-46AD-AE70-60A8FF4239F1}" type="slidenum">
              <a:rPr lang="de-DE" smtClean="0"/>
              <a:pPr/>
              <a:t>6</a:t>
            </a:fld>
            <a:endParaRPr lang="de-DE" dirty="0"/>
          </a:p>
        </p:txBody>
      </p:sp>
      <p:sp>
        <p:nvSpPr>
          <p:cNvPr id="8" name="Textfeld 7">
            <a:extLst>
              <a:ext uri="{FF2B5EF4-FFF2-40B4-BE49-F238E27FC236}">
                <a16:creationId xmlns:a16="http://schemas.microsoft.com/office/drawing/2014/main" id="{A57E46A9-6CE4-4E56-B53B-DBFE4CA2B5D1}"/>
              </a:ext>
            </a:extLst>
          </p:cNvPr>
          <p:cNvSpPr txBox="1"/>
          <p:nvPr/>
        </p:nvSpPr>
        <p:spPr>
          <a:xfrm>
            <a:off x="1907704" y="944724"/>
            <a:ext cx="576064" cy="369332"/>
          </a:xfrm>
          <a:prstGeom prst="rect">
            <a:avLst/>
          </a:prstGeom>
          <a:noFill/>
        </p:spPr>
        <p:txBody>
          <a:bodyPr wrap="square" rtlCol="0">
            <a:spAutoFit/>
          </a:bodyPr>
          <a:lstStyle/>
          <a:p>
            <a:r>
              <a:rPr lang="de-DE" sz="1800" dirty="0"/>
              <a:t>Ort</a:t>
            </a:r>
          </a:p>
        </p:txBody>
      </p:sp>
      <p:sp>
        <p:nvSpPr>
          <p:cNvPr id="9" name="Textfeld 8">
            <a:extLst>
              <a:ext uri="{FF2B5EF4-FFF2-40B4-BE49-F238E27FC236}">
                <a16:creationId xmlns:a16="http://schemas.microsoft.com/office/drawing/2014/main" id="{1CC78537-9238-45E2-919A-AB9B1ABDC499}"/>
              </a:ext>
            </a:extLst>
          </p:cNvPr>
          <p:cNvSpPr txBox="1"/>
          <p:nvPr/>
        </p:nvSpPr>
        <p:spPr>
          <a:xfrm>
            <a:off x="3790392" y="944724"/>
            <a:ext cx="832279" cy="369332"/>
          </a:xfrm>
          <a:prstGeom prst="rect">
            <a:avLst/>
          </a:prstGeom>
          <a:noFill/>
        </p:spPr>
        <p:txBody>
          <a:bodyPr wrap="none" rtlCol="0">
            <a:spAutoFit/>
          </a:bodyPr>
          <a:lstStyle/>
          <a:p>
            <a:r>
              <a:rPr lang="de-DE" sz="1800" dirty="0"/>
              <a:t>Zeiten </a:t>
            </a:r>
          </a:p>
        </p:txBody>
      </p:sp>
      <p:sp>
        <p:nvSpPr>
          <p:cNvPr id="10" name="Textfeld 9">
            <a:extLst>
              <a:ext uri="{FF2B5EF4-FFF2-40B4-BE49-F238E27FC236}">
                <a16:creationId xmlns:a16="http://schemas.microsoft.com/office/drawing/2014/main" id="{828A51CF-05EB-43C9-A427-8B174A942CB8}"/>
              </a:ext>
            </a:extLst>
          </p:cNvPr>
          <p:cNvSpPr txBox="1"/>
          <p:nvPr/>
        </p:nvSpPr>
        <p:spPr>
          <a:xfrm>
            <a:off x="5760132" y="944724"/>
            <a:ext cx="1031051" cy="369332"/>
          </a:xfrm>
          <a:prstGeom prst="rect">
            <a:avLst/>
          </a:prstGeom>
          <a:noFill/>
        </p:spPr>
        <p:txBody>
          <a:bodyPr wrap="none" rtlCol="0">
            <a:spAutoFit/>
          </a:bodyPr>
          <a:lstStyle/>
          <a:p>
            <a:r>
              <a:rPr lang="de-DE" sz="1800" dirty="0"/>
              <a:t>Personen</a:t>
            </a:r>
          </a:p>
        </p:txBody>
      </p:sp>
      <p:sp>
        <p:nvSpPr>
          <p:cNvPr id="11" name="Rechteck 10">
            <a:extLst>
              <a:ext uri="{FF2B5EF4-FFF2-40B4-BE49-F238E27FC236}">
                <a16:creationId xmlns:a16="http://schemas.microsoft.com/office/drawing/2014/main" id="{1C378C2D-7D04-4C51-9C83-29E4E780550F}"/>
              </a:ext>
            </a:extLst>
          </p:cNvPr>
          <p:cNvSpPr/>
          <p:nvPr/>
        </p:nvSpPr>
        <p:spPr>
          <a:xfrm>
            <a:off x="1722376" y="1628800"/>
            <a:ext cx="12961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4DD9F3CF-F7EB-4C87-ACC3-102008786EE7}"/>
              </a:ext>
            </a:extLst>
          </p:cNvPr>
          <p:cNvSpPr/>
          <p:nvPr/>
        </p:nvSpPr>
        <p:spPr>
          <a:xfrm>
            <a:off x="1727684" y="2456892"/>
            <a:ext cx="12961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4B65C401-BE38-4F67-AC42-10641814D8E9}"/>
              </a:ext>
            </a:extLst>
          </p:cNvPr>
          <p:cNvSpPr/>
          <p:nvPr/>
        </p:nvSpPr>
        <p:spPr>
          <a:xfrm>
            <a:off x="3851920" y="1628800"/>
            <a:ext cx="1296144" cy="37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BFE097E3-DD55-48FA-A082-928696028BCA}"/>
              </a:ext>
            </a:extLst>
          </p:cNvPr>
          <p:cNvSpPr/>
          <p:nvPr/>
        </p:nvSpPr>
        <p:spPr>
          <a:xfrm>
            <a:off x="3851920" y="2456892"/>
            <a:ext cx="12961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E36A5A63-68A0-4295-8C56-16D09037C98F}"/>
              </a:ext>
            </a:extLst>
          </p:cNvPr>
          <p:cNvSpPr/>
          <p:nvPr/>
        </p:nvSpPr>
        <p:spPr>
          <a:xfrm>
            <a:off x="5981464" y="1628800"/>
            <a:ext cx="12961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53316E7F-58F9-4E16-A9D0-5039FD27B31F}"/>
              </a:ext>
            </a:extLst>
          </p:cNvPr>
          <p:cNvSpPr/>
          <p:nvPr/>
        </p:nvSpPr>
        <p:spPr>
          <a:xfrm>
            <a:off x="6000358" y="2456892"/>
            <a:ext cx="14401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Rechteck 18">
            <a:extLst>
              <a:ext uri="{FF2B5EF4-FFF2-40B4-BE49-F238E27FC236}">
                <a16:creationId xmlns:a16="http://schemas.microsoft.com/office/drawing/2014/main" id="{22E322B1-8A19-4C8F-B7EF-DD4DA9527D1D}"/>
              </a:ext>
            </a:extLst>
          </p:cNvPr>
          <p:cNvSpPr/>
          <p:nvPr/>
        </p:nvSpPr>
        <p:spPr>
          <a:xfrm>
            <a:off x="1722376" y="3227475"/>
            <a:ext cx="12961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51ABF695-4FE5-46C0-835F-144D5300A7B1}"/>
              </a:ext>
            </a:extLst>
          </p:cNvPr>
          <p:cNvSpPr/>
          <p:nvPr/>
        </p:nvSpPr>
        <p:spPr>
          <a:xfrm>
            <a:off x="3851920" y="3227475"/>
            <a:ext cx="129614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BD569154-D350-42BF-A822-AC2F5FA0B303}"/>
              </a:ext>
            </a:extLst>
          </p:cNvPr>
          <p:cNvSpPr/>
          <p:nvPr/>
        </p:nvSpPr>
        <p:spPr>
          <a:xfrm>
            <a:off x="6000358" y="3227475"/>
            <a:ext cx="144016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2F54C90D-D4C2-4048-9E38-EDBC1D68D4FF}"/>
              </a:ext>
            </a:extLst>
          </p:cNvPr>
          <p:cNvSpPr/>
          <p:nvPr/>
        </p:nvSpPr>
        <p:spPr>
          <a:xfrm>
            <a:off x="3326527" y="4612860"/>
            <a:ext cx="1296144" cy="3693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438402DA-E8AE-4690-BADF-43F1568F6145}"/>
              </a:ext>
            </a:extLst>
          </p:cNvPr>
          <p:cNvSpPr/>
          <p:nvPr/>
        </p:nvSpPr>
        <p:spPr>
          <a:xfrm>
            <a:off x="2928915" y="5229200"/>
            <a:ext cx="2219149" cy="369332"/>
          </a:xfrm>
          <a:prstGeom prst="rect">
            <a:avLst/>
          </a:prstGeom>
          <a:solidFill>
            <a:schemeClr val="bg1"/>
          </a:solidFill>
          <a:ln>
            <a:solidFill>
              <a:schemeClr val="accent2">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A05565A1-FD2F-4205-B819-107C1EEFCCCB}"/>
              </a:ext>
            </a:extLst>
          </p:cNvPr>
          <p:cNvSpPr/>
          <p:nvPr/>
        </p:nvSpPr>
        <p:spPr>
          <a:xfrm>
            <a:off x="1722376" y="1662060"/>
            <a:ext cx="1296144"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92690CB2-C9FD-4F08-97D8-3059B0138DF3}"/>
              </a:ext>
            </a:extLst>
          </p:cNvPr>
          <p:cNvSpPr/>
          <p:nvPr/>
        </p:nvSpPr>
        <p:spPr>
          <a:xfrm>
            <a:off x="1727684" y="2490152"/>
            <a:ext cx="1296144"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62D3C5D5-B886-4B6A-9E6D-B8BFEC118892}"/>
              </a:ext>
            </a:extLst>
          </p:cNvPr>
          <p:cNvSpPr/>
          <p:nvPr/>
        </p:nvSpPr>
        <p:spPr>
          <a:xfrm>
            <a:off x="3851920" y="1662060"/>
            <a:ext cx="1296144" cy="3714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68F776A6-2017-486C-BF7D-067545D7C1D4}"/>
              </a:ext>
            </a:extLst>
          </p:cNvPr>
          <p:cNvSpPr/>
          <p:nvPr/>
        </p:nvSpPr>
        <p:spPr>
          <a:xfrm>
            <a:off x="3851920" y="2490152"/>
            <a:ext cx="1296144"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a:extLst>
              <a:ext uri="{FF2B5EF4-FFF2-40B4-BE49-F238E27FC236}">
                <a16:creationId xmlns:a16="http://schemas.microsoft.com/office/drawing/2014/main" id="{F803A8A6-714F-47BA-B19B-2DD6F51D3B87}"/>
              </a:ext>
            </a:extLst>
          </p:cNvPr>
          <p:cNvSpPr/>
          <p:nvPr/>
        </p:nvSpPr>
        <p:spPr>
          <a:xfrm>
            <a:off x="5981464" y="1662060"/>
            <a:ext cx="1296144"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C7A96880-0874-4B7E-8A78-0E396A8CC49B}"/>
              </a:ext>
            </a:extLst>
          </p:cNvPr>
          <p:cNvSpPr/>
          <p:nvPr/>
        </p:nvSpPr>
        <p:spPr>
          <a:xfrm>
            <a:off x="6000358" y="2490152"/>
            <a:ext cx="1440160"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echteck 29">
            <a:extLst>
              <a:ext uri="{FF2B5EF4-FFF2-40B4-BE49-F238E27FC236}">
                <a16:creationId xmlns:a16="http://schemas.microsoft.com/office/drawing/2014/main" id="{84FA6E2E-090C-4E64-AD54-C6DE7DE206C0}"/>
              </a:ext>
            </a:extLst>
          </p:cNvPr>
          <p:cNvSpPr/>
          <p:nvPr/>
        </p:nvSpPr>
        <p:spPr>
          <a:xfrm>
            <a:off x="1722376" y="3260735"/>
            <a:ext cx="1296144"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Rechteck 30">
            <a:extLst>
              <a:ext uri="{FF2B5EF4-FFF2-40B4-BE49-F238E27FC236}">
                <a16:creationId xmlns:a16="http://schemas.microsoft.com/office/drawing/2014/main" id="{0EA8A934-448C-4698-88F7-790033DB3CBD}"/>
              </a:ext>
            </a:extLst>
          </p:cNvPr>
          <p:cNvSpPr/>
          <p:nvPr/>
        </p:nvSpPr>
        <p:spPr>
          <a:xfrm>
            <a:off x="3851920" y="3260735"/>
            <a:ext cx="1296144"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31">
            <a:extLst>
              <a:ext uri="{FF2B5EF4-FFF2-40B4-BE49-F238E27FC236}">
                <a16:creationId xmlns:a16="http://schemas.microsoft.com/office/drawing/2014/main" id="{12DB0CEB-8200-4F59-9038-C118CB9A1218}"/>
              </a:ext>
            </a:extLst>
          </p:cNvPr>
          <p:cNvSpPr/>
          <p:nvPr/>
        </p:nvSpPr>
        <p:spPr>
          <a:xfrm>
            <a:off x="6000358" y="3260735"/>
            <a:ext cx="1440160" cy="36933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Rechteck 32">
            <a:extLst>
              <a:ext uri="{FF2B5EF4-FFF2-40B4-BE49-F238E27FC236}">
                <a16:creationId xmlns:a16="http://schemas.microsoft.com/office/drawing/2014/main" id="{3B1F1236-C5EA-470D-9120-BA55E9495E74}"/>
              </a:ext>
            </a:extLst>
          </p:cNvPr>
          <p:cNvSpPr/>
          <p:nvPr/>
        </p:nvSpPr>
        <p:spPr>
          <a:xfrm>
            <a:off x="3326527" y="4646120"/>
            <a:ext cx="1296144" cy="369332"/>
          </a:xfrm>
          <a:prstGeom prst="rect">
            <a:avLst/>
          </a:prstGeom>
          <a:solidFill>
            <a:schemeClr val="accent3">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chemeClr val="tx1"/>
                </a:solidFill>
              </a:rPr>
              <a:t>Speicher</a:t>
            </a:r>
          </a:p>
        </p:txBody>
      </p:sp>
      <p:sp>
        <p:nvSpPr>
          <p:cNvPr id="34" name="Textfeld 33">
            <a:extLst>
              <a:ext uri="{FF2B5EF4-FFF2-40B4-BE49-F238E27FC236}">
                <a16:creationId xmlns:a16="http://schemas.microsoft.com/office/drawing/2014/main" id="{0D0FEA26-D992-4455-848A-71B89A3B27B1}"/>
              </a:ext>
            </a:extLst>
          </p:cNvPr>
          <p:cNvSpPr txBox="1"/>
          <p:nvPr/>
        </p:nvSpPr>
        <p:spPr>
          <a:xfrm>
            <a:off x="3167844" y="5229200"/>
            <a:ext cx="2202843" cy="369332"/>
          </a:xfrm>
          <a:prstGeom prst="rect">
            <a:avLst/>
          </a:prstGeom>
          <a:noFill/>
        </p:spPr>
        <p:txBody>
          <a:bodyPr wrap="square" rtlCol="0">
            <a:spAutoFit/>
          </a:bodyPr>
          <a:lstStyle/>
          <a:p>
            <a:r>
              <a:rPr lang="de-DE" sz="1800" dirty="0"/>
              <a:t>Zurück zur Seite</a:t>
            </a:r>
          </a:p>
        </p:txBody>
      </p:sp>
      <p:cxnSp>
        <p:nvCxnSpPr>
          <p:cNvPr id="36" name="Gerade Verbindung mit Pfeil 35">
            <a:extLst>
              <a:ext uri="{FF2B5EF4-FFF2-40B4-BE49-F238E27FC236}">
                <a16:creationId xmlns:a16="http://schemas.microsoft.com/office/drawing/2014/main" id="{C23D9F21-0557-4BB8-9982-B5681830AC8D}"/>
              </a:ext>
            </a:extLst>
          </p:cNvPr>
          <p:cNvCxnSpPr/>
          <p:nvPr/>
        </p:nvCxnSpPr>
        <p:spPr>
          <a:xfrm>
            <a:off x="770243" y="905089"/>
            <a:ext cx="684076" cy="51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Sprechblase: rechteckig mit abgerundeten Ecken 36">
            <a:extLst>
              <a:ext uri="{FF2B5EF4-FFF2-40B4-BE49-F238E27FC236}">
                <a16:creationId xmlns:a16="http://schemas.microsoft.com/office/drawing/2014/main" id="{8F691D30-A18F-417C-BBBA-A8F7CD63CACC}"/>
              </a:ext>
            </a:extLst>
          </p:cNvPr>
          <p:cNvSpPr/>
          <p:nvPr/>
        </p:nvSpPr>
        <p:spPr>
          <a:xfrm>
            <a:off x="215516" y="116632"/>
            <a:ext cx="1872208" cy="828092"/>
          </a:xfrm>
          <a:prstGeom prst="wedgeRoundRectCallou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de-DE" sz="1100" dirty="0">
                <a:solidFill>
                  <a:schemeClr val="tx1"/>
                </a:solidFill>
                <a:latin typeface="Calibri" panose="020F0502020204030204" pitchFamily="34" charset="0"/>
                <a:ea typeface="Arial" panose="020B0604020202020204" pitchFamily="34" charset="0"/>
              </a:rPr>
              <a:t>hinzufügen von bis zu insgesamt 9 verschiedenen Schlagwörtern für das Register (</a:t>
            </a:r>
            <a:r>
              <a:rPr lang="de-DE" altLang="de-DE" sz="1100" b="1" dirty="0">
                <a:solidFill>
                  <a:schemeClr val="tx1"/>
                </a:solidFill>
                <a:latin typeface="Calibri" panose="020F0502020204030204" pitchFamily="34" charset="0"/>
                <a:ea typeface="Arial" panose="020B0604020202020204" pitchFamily="34" charset="0"/>
              </a:rPr>
              <a:t>siehe Seite 15</a:t>
            </a:r>
            <a:r>
              <a:rPr lang="de-DE" altLang="de-DE" sz="1100" dirty="0">
                <a:solidFill>
                  <a:schemeClr val="tx1"/>
                </a:solidFill>
                <a:latin typeface="Calibri" panose="020F0502020204030204" pitchFamily="34" charset="0"/>
                <a:ea typeface="Arial" panose="020B0604020202020204" pitchFamily="34" charset="0"/>
              </a:rPr>
              <a:t>)</a:t>
            </a:r>
            <a:endParaRPr lang="de-DE" altLang="de-DE" sz="1100" dirty="0">
              <a:solidFill>
                <a:schemeClr val="tx1"/>
              </a:solidFill>
              <a:latin typeface="Arial" panose="020B0604020202020204" pitchFamily="34" charset="0"/>
            </a:endParaRPr>
          </a:p>
          <a:p>
            <a:pPr algn="ctr"/>
            <a:endParaRPr lang="de-DE" sz="1100" dirty="0"/>
          </a:p>
        </p:txBody>
      </p:sp>
    </p:spTree>
    <p:extLst>
      <p:ext uri="{BB962C8B-B14F-4D97-AF65-F5344CB8AC3E}">
        <p14:creationId xmlns:p14="http://schemas.microsoft.com/office/powerpoint/2010/main" val="306274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93F5F367-FFF8-47B8-BFA6-9C936A0FF32E}"/>
              </a:ext>
            </a:extLst>
          </p:cNvPr>
          <p:cNvSpPr>
            <a:spLocks noGrp="1"/>
          </p:cNvSpPr>
          <p:nvPr>
            <p:ph type="dt" sz="half" idx="14"/>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D0E2291C-2BE2-447C-8895-9576772C135D}"/>
              </a:ext>
            </a:extLst>
          </p:cNvPr>
          <p:cNvSpPr>
            <a:spLocks noGrp="1"/>
          </p:cNvSpPr>
          <p:nvPr>
            <p:ph type="ftr" sz="quarter" idx="15"/>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76B602B3-F646-4AF3-BD2C-F82F7D6EDF5A}"/>
              </a:ext>
            </a:extLst>
          </p:cNvPr>
          <p:cNvSpPr>
            <a:spLocks noGrp="1"/>
          </p:cNvSpPr>
          <p:nvPr>
            <p:ph type="sldNum" sz="quarter" idx="16"/>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fld id="{CD75E278-B7A8-46AD-AE70-60A8FF4239F1}" type="slidenum">
              <a:rPr lang="de-DE" smtClean="0"/>
              <a:pPr/>
              <a:t>7</a:t>
            </a:fld>
            <a:endParaRPr lang="de-DE" dirty="0"/>
          </a:p>
        </p:txBody>
      </p:sp>
      <p:sp>
        <p:nvSpPr>
          <p:cNvPr id="9" name="Rechteck 8">
            <a:extLst>
              <a:ext uri="{FF2B5EF4-FFF2-40B4-BE49-F238E27FC236}">
                <a16:creationId xmlns:a16="http://schemas.microsoft.com/office/drawing/2014/main" id="{05468219-850C-4B08-8EEE-A9586DFE8B0F}"/>
              </a:ext>
            </a:extLst>
          </p:cNvPr>
          <p:cNvSpPr/>
          <p:nvPr/>
        </p:nvSpPr>
        <p:spPr>
          <a:xfrm>
            <a:off x="3586098" y="1778427"/>
            <a:ext cx="3096344" cy="360040"/>
          </a:xfrm>
          <a:prstGeom prst="rect">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chemeClr val="tx1"/>
                </a:solidFill>
              </a:rPr>
              <a:t>Neue Anfragen an mich</a:t>
            </a:r>
          </a:p>
        </p:txBody>
      </p:sp>
      <p:sp>
        <p:nvSpPr>
          <p:cNvPr id="10" name="Rechteck 9">
            <a:extLst>
              <a:ext uri="{FF2B5EF4-FFF2-40B4-BE49-F238E27FC236}">
                <a16:creationId xmlns:a16="http://schemas.microsoft.com/office/drawing/2014/main" id="{A3A051DD-3928-4D7E-B22B-F974055094DB}"/>
              </a:ext>
            </a:extLst>
          </p:cNvPr>
          <p:cNvSpPr/>
          <p:nvPr/>
        </p:nvSpPr>
        <p:spPr>
          <a:xfrm>
            <a:off x="3605123" y="2501948"/>
            <a:ext cx="3096344" cy="360040"/>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err="1">
                <a:solidFill>
                  <a:schemeClr val="tx1"/>
                </a:solidFill>
              </a:rPr>
              <a:t>Author</a:t>
            </a:r>
            <a:r>
              <a:rPr lang="de-DE" sz="1800" dirty="0">
                <a:solidFill>
                  <a:schemeClr val="tx1"/>
                </a:solidFill>
              </a:rPr>
              <a:t> suchen</a:t>
            </a:r>
          </a:p>
        </p:txBody>
      </p:sp>
      <p:sp>
        <p:nvSpPr>
          <p:cNvPr id="11" name="Rechteck 10">
            <a:extLst>
              <a:ext uri="{FF2B5EF4-FFF2-40B4-BE49-F238E27FC236}">
                <a16:creationId xmlns:a16="http://schemas.microsoft.com/office/drawing/2014/main" id="{FD447E4E-449B-4865-BE81-E700F451E19C}"/>
              </a:ext>
            </a:extLst>
          </p:cNvPr>
          <p:cNvSpPr/>
          <p:nvPr/>
        </p:nvSpPr>
        <p:spPr>
          <a:xfrm>
            <a:off x="3586098" y="3217499"/>
            <a:ext cx="3096344" cy="360040"/>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dirty="0">
                <a:solidFill>
                  <a:schemeClr val="tx1"/>
                </a:solidFill>
              </a:rPr>
              <a:t>Blockierte Nutzer</a:t>
            </a:r>
          </a:p>
        </p:txBody>
      </p:sp>
      <p:cxnSp>
        <p:nvCxnSpPr>
          <p:cNvPr id="13" name="Gerader Verbinder 12">
            <a:extLst>
              <a:ext uri="{FF2B5EF4-FFF2-40B4-BE49-F238E27FC236}">
                <a16:creationId xmlns:a16="http://schemas.microsoft.com/office/drawing/2014/main" id="{ACF8151E-9AF2-4026-A791-65A9B59D95A4}"/>
              </a:ext>
            </a:extLst>
          </p:cNvPr>
          <p:cNvCxnSpPr/>
          <p:nvPr/>
        </p:nvCxnSpPr>
        <p:spPr>
          <a:xfrm>
            <a:off x="2663788" y="548680"/>
            <a:ext cx="108012" cy="5112568"/>
          </a:xfrm>
          <a:prstGeom prst="lin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437636C-9C82-42F9-8253-35EE6ED6D92C}"/>
              </a:ext>
            </a:extLst>
          </p:cNvPr>
          <p:cNvSpPr txBox="1"/>
          <p:nvPr/>
        </p:nvSpPr>
        <p:spPr>
          <a:xfrm>
            <a:off x="287524" y="984340"/>
            <a:ext cx="2185278"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de-DE" sz="1800" dirty="0" err="1"/>
              <a:t>Meiene</a:t>
            </a:r>
            <a:r>
              <a:rPr lang="de-DE" sz="1800" dirty="0"/>
              <a:t> Angehörigen </a:t>
            </a:r>
          </a:p>
        </p:txBody>
      </p:sp>
      <p:sp>
        <p:nvSpPr>
          <p:cNvPr id="15" name="Sprechblase: rechteckig mit abgerundeten Ecken 14">
            <a:extLst>
              <a:ext uri="{FF2B5EF4-FFF2-40B4-BE49-F238E27FC236}">
                <a16:creationId xmlns:a16="http://schemas.microsoft.com/office/drawing/2014/main" id="{E43CF0DD-4F00-452A-94F1-B932F2BBAA7E}"/>
              </a:ext>
            </a:extLst>
          </p:cNvPr>
          <p:cNvSpPr/>
          <p:nvPr/>
        </p:nvSpPr>
        <p:spPr>
          <a:xfrm>
            <a:off x="107504" y="1353672"/>
            <a:ext cx="2268252" cy="1499264"/>
          </a:xfrm>
          <a:prstGeom prst="wedgeRoundRectCallout">
            <a:avLst/>
          </a:prstGeom>
          <a:gradFill>
            <a:gsLst>
              <a:gs pos="32930">
                <a:srgbClr val="B4F8FF"/>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Liste der Angehörigen; alphabetisch sortiert, gibt es aber eine neue Benachrichtigung, ist der dazu gehörige Autor ganz oben (bei mehreren werden diese alphabetisch sortiert); </a:t>
            </a:r>
          </a:p>
          <a:p>
            <a:pPr algn="ctr"/>
            <a:endParaRPr lang="de-DE" sz="1200" dirty="0">
              <a:solidFill>
                <a:schemeClr val="tx1"/>
              </a:solidFill>
            </a:endParaRPr>
          </a:p>
        </p:txBody>
      </p:sp>
      <p:cxnSp>
        <p:nvCxnSpPr>
          <p:cNvPr id="17" name="Gerade Verbindung mit Pfeil 16">
            <a:extLst>
              <a:ext uri="{FF2B5EF4-FFF2-40B4-BE49-F238E27FC236}">
                <a16:creationId xmlns:a16="http://schemas.microsoft.com/office/drawing/2014/main" id="{88021A7C-30D0-4C14-ABF0-6D270E09C650}"/>
              </a:ext>
            </a:extLst>
          </p:cNvPr>
          <p:cNvCxnSpPr/>
          <p:nvPr/>
        </p:nvCxnSpPr>
        <p:spPr>
          <a:xfrm>
            <a:off x="2375756" y="2780928"/>
            <a:ext cx="1210342" cy="1080120"/>
          </a:xfrm>
          <a:prstGeom prst="straightConnector1">
            <a:avLst/>
          </a:prstGeom>
          <a:ln>
            <a:no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B5981E81-DE0D-413C-ACD4-1E9AD21E1D2E}"/>
              </a:ext>
            </a:extLst>
          </p:cNvPr>
          <p:cNvSpPr txBox="1"/>
          <p:nvPr/>
        </p:nvSpPr>
        <p:spPr>
          <a:xfrm flipH="1">
            <a:off x="107504" y="5504328"/>
            <a:ext cx="3096344" cy="369332"/>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Zurück zur Übersicht</a:t>
            </a:r>
          </a:p>
        </p:txBody>
      </p:sp>
      <p:sp>
        <p:nvSpPr>
          <p:cNvPr id="20" name="Textfeld 19">
            <a:extLst>
              <a:ext uri="{FF2B5EF4-FFF2-40B4-BE49-F238E27FC236}">
                <a16:creationId xmlns:a16="http://schemas.microsoft.com/office/drawing/2014/main" id="{12C2D69D-A068-4513-8FDA-BC0B6E3CB4E7}"/>
              </a:ext>
            </a:extLst>
          </p:cNvPr>
          <p:cNvSpPr txBox="1"/>
          <p:nvPr/>
        </p:nvSpPr>
        <p:spPr>
          <a:xfrm>
            <a:off x="3383868" y="4149080"/>
            <a:ext cx="2160240" cy="338554"/>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600" dirty="0"/>
              <a:t>Angehöriger A</a:t>
            </a:r>
          </a:p>
        </p:txBody>
      </p:sp>
      <p:sp>
        <p:nvSpPr>
          <p:cNvPr id="21" name="Textfeld 20">
            <a:extLst>
              <a:ext uri="{FF2B5EF4-FFF2-40B4-BE49-F238E27FC236}">
                <a16:creationId xmlns:a16="http://schemas.microsoft.com/office/drawing/2014/main" id="{203F69C2-BBAC-4B58-BCE8-3C1D8760ACB6}"/>
              </a:ext>
            </a:extLst>
          </p:cNvPr>
          <p:cNvSpPr txBox="1"/>
          <p:nvPr/>
        </p:nvSpPr>
        <p:spPr>
          <a:xfrm>
            <a:off x="3383868" y="4582731"/>
            <a:ext cx="2160240" cy="338554"/>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600" dirty="0"/>
              <a:t>Angehöriger B</a:t>
            </a:r>
          </a:p>
        </p:txBody>
      </p:sp>
      <p:sp>
        <p:nvSpPr>
          <p:cNvPr id="22" name="Textfeld 21">
            <a:extLst>
              <a:ext uri="{FF2B5EF4-FFF2-40B4-BE49-F238E27FC236}">
                <a16:creationId xmlns:a16="http://schemas.microsoft.com/office/drawing/2014/main" id="{77FB3492-7980-4182-809A-891F90380425}"/>
              </a:ext>
            </a:extLst>
          </p:cNvPr>
          <p:cNvSpPr txBox="1"/>
          <p:nvPr/>
        </p:nvSpPr>
        <p:spPr>
          <a:xfrm>
            <a:off x="3383868" y="5025931"/>
            <a:ext cx="2160240" cy="338554"/>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600" dirty="0"/>
              <a:t>Angehöriger C</a:t>
            </a:r>
          </a:p>
        </p:txBody>
      </p:sp>
      <p:sp>
        <p:nvSpPr>
          <p:cNvPr id="23" name="Sprechblase: rechteckig mit abgerundeten Ecken 22">
            <a:extLst>
              <a:ext uri="{FF2B5EF4-FFF2-40B4-BE49-F238E27FC236}">
                <a16:creationId xmlns:a16="http://schemas.microsoft.com/office/drawing/2014/main" id="{77681817-3671-4269-87F2-74F9B819FBFD}"/>
              </a:ext>
            </a:extLst>
          </p:cNvPr>
          <p:cNvSpPr/>
          <p:nvPr/>
        </p:nvSpPr>
        <p:spPr>
          <a:xfrm>
            <a:off x="3203848" y="212898"/>
            <a:ext cx="2268252" cy="754321"/>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ist farblich verändert, wenn sich jemand mit dem Autoren verbinden möchte; </a:t>
            </a:r>
            <a:r>
              <a:rPr lang="de-DE" sz="1200" b="1" dirty="0">
                <a:solidFill>
                  <a:schemeClr val="tx1"/>
                </a:solidFill>
              </a:rPr>
              <a:t>siehe Seite 8</a:t>
            </a:r>
            <a:endParaRPr lang="de-DE" sz="1200" dirty="0">
              <a:solidFill>
                <a:schemeClr val="tx1"/>
              </a:solidFill>
            </a:endParaRPr>
          </a:p>
          <a:p>
            <a:pPr algn="ctr"/>
            <a:endParaRPr lang="de-DE" sz="1200" dirty="0">
              <a:solidFill>
                <a:schemeClr val="tx1"/>
              </a:solidFill>
            </a:endParaRPr>
          </a:p>
        </p:txBody>
      </p:sp>
      <p:sp>
        <p:nvSpPr>
          <p:cNvPr id="24" name="Sprechblase: rechteckig mit abgerundeten Ecken 23">
            <a:extLst>
              <a:ext uri="{FF2B5EF4-FFF2-40B4-BE49-F238E27FC236}">
                <a16:creationId xmlns:a16="http://schemas.microsoft.com/office/drawing/2014/main" id="{E289C7F4-813C-4A6A-AF6B-6601EC66FBDB}"/>
              </a:ext>
            </a:extLst>
          </p:cNvPr>
          <p:cNvSpPr/>
          <p:nvPr/>
        </p:nvSpPr>
        <p:spPr>
          <a:xfrm>
            <a:off x="6408204" y="4041068"/>
            <a:ext cx="2160240" cy="949321"/>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Benachrichtigung, dass der Autor eine neue Geschichte geschrieben hat</a:t>
            </a:r>
            <a:r>
              <a:rPr lang="de-DE" sz="1200" b="1" dirty="0">
                <a:solidFill>
                  <a:schemeClr val="tx1"/>
                </a:solidFill>
              </a:rPr>
              <a:t>; siehe Seite 11</a:t>
            </a:r>
            <a:endParaRPr lang="de-DE" sz="1200" dirty="0">
              <a:solidFill>
                <a:schemeClr val="tx1"/>
              </a:solidFill>
            </a:endParaRPr>
          </a:p>
          <a:p>
            <a:pPr algn="ctr"/>
            <a:endParaRPr lang="de-DE" sz="1200" dirty="0">
              <a:solidFill>
                <a:schemeClr val="tx1"/>
              </a:solidFill>
            </a:endParaRPr>
          </a:p>
        </p:txBody>
      </p:sp>
      <p:sp>
        <p:nvSpPr>
          <p:cNvPr id="25" name="Sprechblase: rechteckig mit abgerundeten Ecken 24">
            <a:extLst>
              <a:ext uri="{FF2B5EF4-FFF2-40B4-BE49-F238E27FC236}">
                <a16:creationId xmlns:a16="http://schemas.microsoft.com/office/drawing/2014/main" id="{E72CE3F8-8870-4A29-859F-5BA460928E05}"/>
              </a:ext>
            </a:extLst>
          </p:cNvPr>
          <p:cNvSpPr/>
          <p:nvPr/>
        </p:nvSpPr>
        <p:spPr>
          <a:xfrm>
            <a:off x="6846303" y="1614751"/>
            <a:ext cx="1836204" cy="949321"/>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nach Autoren suchen, um sich mit ihnen zu verbinden und ihre Geschichten zu lesen; </a:t>
            </a:r>
            <a:r>
              <a:rPr lang="de-DE" sz="1200" b="1" dirty="0">
                <a:solidFill>
                  <a:schemeClr val="tx1"/>
                </a:solidFill>
              </a:rPr>
              <a:t>siehe Seite 9</a:t>
            </a:r>
            <a:endParaRPr lang="de-DE" sz="1200" dirty="0">
              <a:solidFill>
                <a:schemeClr val="tx1"/>
              </a:solidFill>
            </a:endParaRPr>
          </a:p>
          <a:p>
            <a:pPr algn="ctr"/>
            <a:endParaRPr lang="de-DE" sz="1200" dirty="0">
              <a:solidFill>
                <a:schemeClr val="tx1"/>
              </a:solidFill>
            </a:endParaRPr>
          </a:p>
        </p:txBody>
      </p:sp>
      <p:cxnSp>
        <p:nvCxnSpPr>
          <p:cNvPr id="27" name="Gerade Verbindung mit Pfeil 26">
            <a:extLst>
              <a:ext uri="{FF2B5EF4-FFF2-40B4-BE49-F238E27FC236}">
                <a16:creationId xmlns:a16="http://schemas.microsoft.com/office/drawing/2014/main" id="{C6CC5CD6-3C21-42B1-80E8-E50F1A588256}"/>
              </a:ext>
            </a:extLst>
          </p:cNvPr>
          <p:cNvCxnSpPr/>
          <p:nvPr/>
        </p:nvCxnSpPr>
        <p:spPr>
          <a:xfrm>
            <a:off x="5076056" y="984340"/>
            <a:ext cx="180020" cy="680464"/>
          </a:xfrm>
          <a:prstGeom prst="straightConnector1">
            <a:avLst/>
          </a:prstGeom>
          <a:ln>
            <a:no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6341719E-D877-426A-908D-7C8D147C4408}"/>
              </a:ext>
            </a:extLst>
          </p:cNvPr>
          <p:cNvCxnSpPr/>
          <p:nvPr/>
        </p:nvCxnSpPr>
        <p:spPr>
          <a:xfrm flipH="1">
            <a:off x="4932040" y="4149080"/>
            <a:ext cx="1440162" cy="180020"/>
          </a:xfrm>
          <a:prstGeom prst="straightConnector1">
            <a:avLst/>
          </a:prstGeom>
          <a:ln>
            <a:no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F981883D-D58E-4EA4-A9A3-358FA47A656C}"/>
              </a:ext>
            </a:extLst>
          </p:cNvPr>
          <p:cNvCxnSpPr/>
          <p:nvPr/>
        </p:nvCxnSpPr>
        <p:spPr>
          <a:xfrm flipH="1">
            <a:off x="6701467" y="2420888"/>
            <a:ext cx="390813" cy="81060"/>
          </a:xfrm>
          <a:prstGeom prst="straightConnector1">
            <a:avLst/>
          </a:prstGeom>
          <a:ln>
            <a:noFill/>
            <a:tailEnd type="triangle"/>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3D572ECF-B9C2-4FE1-AF08-F94BFE9C0ABA}"/>
              </a:ext>
            </a:extLst>
          </p:cNvPr>
          <p:cNvCxnSpPr/>
          <p:nvPr/>
        </p:nvCxnSpPr>
        <p:spPr>
          <a:xfrm>
            <a:off x="2928915" y="404664"/>
            <a:ext cx="0" cy="509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E982D9E4-F2B2-4053-B83B-141C93F01247}"/>
              </a:ext>
            </a:extLst>
          </p:cNvPr>
          <p:cNvCxnSpPr>
            <a:stCxn id="24" idx="1"/>
          </p:cNvCxnSpPr>
          <p:nvPr/>
        </p:nvCxnSpPr>
        <p:spPr>
          <a:xfrm flipH="1" flipV="1">
            <a:off x="5652120" y="4401108"/>
            <a:ext cx="756084" cy="114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473FE8A5-533B-4955-9DD1-0CFF613E0037}"/>
              </a:ext>
            </a:extLst>
          </p:cNvPr>
          <p:cNvCxnSpPr/>
          <p:nvPr/>
        </p:nvCxnSpPr>
        <p:spPr>
          <a:xfrm flipH="1">
            <a:off x="6701467" y="2276872"/>
            <a:ext cx="390813" cy="22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Sprechblase: rechteckig mit abgerundeten Ecken 37">
            <a:extLst>
              <a:ext uri="{FF2B5EF4-FFF2-40B4-BE49-F238E27FC236}">
                <a16:creationId xmlns:a16="http://schemas.microsoft.com/office/drawing/2014/main" id="{069A0E4B-015B-4C93-8244-E5FF8443FD3C}"/>
              </a:ext>
            </a:extLst>
          </p:cNvPr>
          <p:cNvSpPr/>
          <p:nvPr/>
        </p:nvSpPr>
        <p:spPr>
          <a:xfrm>
            <a:off x="6846303" y="41392"/>
            <a:ext cx="1836204" cy="923068"/>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Blockierte </a:t>
            </a:r>
            <a:r>
              <a:rPr lang="de-DE" sz="1200" dirty="0" err="1">
                <a:solidFill>
                  <a:schemeClr val="tx1"/>
                </a:solidFill>
              </a:rPr>
              <a:t>list</a:t>
            </a:r>
            <a:r>
              <a:rPr lang="de-DE" sz="1200" dirty="0">
                <a:solidFill>
                  <a:schemeClr val="tx1"/>
                </a:solidFill>
              </a:rPr>
              <a:t> </a:t>
            </a:r>
          </a:p>
        </p:txBody>
      </p:sp>
      <p:cxnSp>
        <p:nvCxnSpPr>
          <p:cNvPr id="40" name="Verbinder: gewinkelt 39">
            <a:extLst>
              <a:ext uri="{FF2B5EF4-FFF2-40B4-BE49-F238E27FC236}">
                <a16:creationId xmlns:a16="http://schemas.microsoft.com/office/drawing/2014/main" id="{C5CDDE04-58C9-4AC3-AF2E-24651DE52E00}"/>
              </a:ext>
            </a:extLst>
          </p:cNvPr>
          <p:cNvCxnSpPr>
            <a:cxnSpLocks/>
            <a:endCxn id="11" idx="3"/>
          </p:cNvCxnSpPr>
          <p:nvPr/>
        </p:nvCxnSpPr>
        <p:spPr>
          <a:xfrm rot="5400000">
            <a:off x="6392197" y="1121025"/>
            <a:ext cx="2566739" cy="19862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28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6DE20B2B-E359-446A-9228-2701136A7834}"/>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FF0FDD50-D912-4E3B-9F7B-02AF7C3E6DC1}"/>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F024C02B-02CD-4FB7-9714-E2C5BD4D78E8}"/>
              </a:ext>
            </a:extLst>
          </p:cNvPr>
          <p:cNvSpPr>
            <a:spLocks noGrp="1"/>
          </p:cNvSpPr>
          <p:nvPr>
            <p:ph type="sldNum" sz="quarter" idx="16"/>
          </p:nvPr>
        </p:nvSpPr>
        <p:spPr/>
        <p:txBody>
          <a:bodyPr/>
          <a:lstStyle/>
          <a:p>
            <a:fld id="{CD75E278-B7A8-46AD-AE70-60A8FF4239F1}" type="slidenum">
              <a:rPr lang="de-DE" smtClean="0"/>
              <a:pPr/>
              <a:t>8</a:t>
            </a:fld>
            <a:endParaRPr lang="de-DE" dirty="0"/>
          </a:p>
        </p:txBody>
      </p:sp>
      <p:sp>
        <p:nvSpPr>
          <p:cNvPr id="9" name="Rechteck 8">
            <a:extLst>
              <a:ext uri="{FF2B5EF4-FFF2-40B4-BE49-F238E27FC236}">
                <a16:creationId xmlns:a16="http://schemas.microsoft.com/office/drawing/2014/main" id="{7C49FA7A-6551-4D27-B6D4-DEF1AB0B45F6}"/>
              </a:ext>
            </a:extLst>
          </p:cNvPr>
          <p:cNvSpPr/>
          <p:nvPr/>
        </p:nvSpPr>
        <p:spPr>
          <a:xfrm>
            <a:off x="784201" y="3295650"/>
            <a:ext cx="2376264" cy="324036"/>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Zurück zu meine Angehörige</a:t>
            </a:r>
          </a:p>
        </p:txBody>
      </p:sp>
      <p:sp>
        <p:nvSpPr>
          <p:cNvPr id="10" name="Rechteck 9">
            <a:extLst>
              <a:ext uri="{FF2B5EF4-FFF2-40B4-BE49-F238E27FC236}">
                <a16:creationId xmlns:a16="http://schemas.microsoft.com/office/drawing/2014/main" id="{30DA3283-D46D-424D-8BE7-C3B407F57737}"/>
              </a:ext>
            </a:extLst>
          </p:cNvPr>
          <p:cNvSpPr/>
          <p:nvPr/>
        </p:nvSpPr>
        <p:spPr>
          <a:xfrm>
            <a:off x="6426206" y="3295650"/>
            <a:ext cx="1674186" cy="324036"/>
          </a:xfrm>
          <a:prstGeom prst="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Nutzer Blockieren</a:t>
            </a:r>
          </a:p>
        </p:txBody>
      </p:sp>
      <p:sp>
        <p:nvSpPr>
          <p:cNvPr id="11" name="Rechteck 10">
            <a:extLst>
              <a:ext uri="{FF2B5EF4-FFF2-40B4-BE49-F238E27FC236}">
                <a16:creationId xmlns:a16="http://schemas.microsoft.com/office/drawing/2014/main" id="{281CDB36-A26A-4B3B-B92F-7F9DDF0E074E}"/>
              </a:ext>
            </a:extLst>
          </p:cNvPr>
          <p:cNvSpPr/>
          <p:nvPr/>
        </p:nvSpPr>
        <p:spPr>
          <a:xfrm>
            <a:off x="4860032" y="3295650"/>
            <a:ext cx="1332148" cy="324036"/>
          </a:xfrm>
          <a:prstGeom prst="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Ablehnen</a:t>
            </a:r>
          </a:p>
        </p:txBody>
      </p:sp>
      <p:sp>
        <p:nvSpPr>
          <p:cNvPr id="12" name="Rechteck 11">
            <a:extLst>
              <a:ext uri="{FF2B5EF4-FFF2-40B4-BE49-F238E27FC236}">
                <a16:creationId xmlns:a16="http://schemas.microsoft.com/office/drawing/2014/main" id="{4CDA3BAA-63DA-4730-B0DB-45D108251325}"/>
              </a:ext>
            </a:extLst>
          </p:cNvPr>
          <p:cNvSpPr/>
          <p:nvPr/>
        </p:nvSpPr>
        <p:spPr>
          <a:xfrm>
            <a:off x="3392928" y="3321807"/>
            <a:ext cx="1224136" cy="324036"/>
          </a:xfrm>
          <a:prstGeom prst="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Akzeptieren</a:t>
            </a:r>
          </a:p>
        </p:txBody>
      </p:sp>
      <p:sp>
        <p:nvSpPr>
          <p:cNvPr id="13" name="Rechteck 12">
            <a:extLst>
              <a:ext uri="{FF2B5EF4-FFF2-40B4-BE49-F238E27FC236}">
                <a16:creationId xmlns:a16="http://schemas.microsoft.com/office/drawing/2014/main" id="{64988E3B-D599-403E-8FFC-431A74BF9351}"/>
              </a:ext>
            </a:extLst>
          </p:cNvPr>
          <p:cNvSpPr/>
          <p:nvPr/>
        </p:nvSpPr>
        <p:spPr>
          <a:xfrm>
            <a:off x="899592" y="2456892"/>
            <a:ext cx="7200800" cy="324036"/>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B5EF057E-AC29-4563-891F-39C08E47ABE7}"/>
              </a:ext>
            </a:extLst>
          </p:cNvPr>
          <p:cNvSpPr txBox="1"/>
          <p:nvPr/>
        </p:nvSpPr>
        <p:spPr>
          <a:xfrm>
            <a:off x="930885" y="1851211"/>
            <a:ext cx="2524991" cy="369332"/>
          </a:xfrm>
          <a:prstGeom prst="rect">
            <a:avLst/>
          </a:prstGeom>
          <a:noFill/>
        </p:spPr>
        <p:txBody>
          <a:bodyPr wrap="square" rtlCol="0">
            <a:spAutoFit/>
          </a:bodyPr>
          <a:lstStyle/>
          <a:p>
            <a:r>
              <a:rPr lang="de-DE" sz="1800" b="1" dirty="0"/>
              <a:t>Benutzer</a:t>
            </a:r>
          </a:p>
        </p:txBody>
      </p:sp>
      <p:sp>
        <p:nvSpPr>
          <p:cNvPr id="15" name="Sprechblase: rechteckig mit abgerundeten Ecken 14">
            <a:extLst>
              <a:ext uri="{FF2B5EF4-FFF2-40B4-BE49-F238E27FC236}">
                <a16:creationId xmlns:a16="http://schemas.microsoft.com/office/drawing/2014/main" id="{D56D2368-5F83-4C28-8901-7F1B0A31C120}"/>
              </a:ext>
            </a:extLst>
          </p:cNvPr>
          <p:cNvSpPr/>
          <p:nvPr/>
        </p:nvSpPr>
        <p:spPr>
          <a:xfrm>
            <a:off x="467544" y="555693"/>
            <a:ext cx="2592288" cy="670094"/>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Name des Autors, der sich verbinden möchte</a:t>
            </a:r>
          </a:p>
          <a:p>
            <a:pPr algn="ctr"/>
            <a:endParaRPr lang="de-DE" sz="1200" dirty="0">
              <a:solidFill>
                <a:schemeClr val="tx1"/>
              </a:solidFill>
            </a:endParaRPr>
          </a:p>
        </p:txBody>
      </p:sp>
      <p:cxnSp>
        <p:nvCxnSpPr>
          <p:cNvPr id="17" name="Gerade Verbindung mit Pfeil 16">
            <a:extLst>
              <a:ext uri="{FF2B5EF4-FFF2-40B4-BE49-F238E27FC236}">
                <a16:creationId xmlns:a16="http://schemas.microsoft.com/office/drawing/2014/main" id="{14512BE8-314E-486C-AB20-13AF4E9DF978}"/>
              </a:ext>
            </a:extLst>
          </p:cNvPr>
          <p:cNvCxnSpPr/>
          <p:nvPr/>
        </p:nvCxnSpPr>
        <p:spPr>
          <a:xfrm flipH="1">
            <a:off x="2051720" y="1448780"/>
            <a:ext cx="756084" cy="467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70CB5656-1BB3-4179-83DB-BEC86D7FF6E3}"/>
              </a:ext>
            </a:extLst>
          </p:cNvPr>
          <p:cNvSpPr txBox="1"/>
          <p:nvPr/>
        </p:nvSpPr>
        <p:spPr>
          <a:xfrm>
            <a:off x="930885" y="2845968"/>
            <a:ext cx="5945371" cy="276999"/>
          </a:xfrm>
          <a:prstGeom prst="rect">
            <a:avLst/>
          </a:prstGeom>
          <a:noFill/>
        </p:spPr>
        <p:txBody>
          <a:bodyPr wrap="square" rtlCol="0">
            <a:spAutoFit/>
          </a:bodyPr>
          <a:lstStyle/>
          <a:p>
            <a:r>
              <a:rPr lang="de-DE" sz="1200" dirty="0"/>
              <a:t>Dieser Benutzer möchte sich mit Ihnen verbinden und Ihre Geschichte lesen.</a:t>
            </a:r>
          </a:p>
        </p:txBody>
      </p:sp>
      <p:sp>
        <p:nvSpPr>
          <p:cNvPr id="19" name="Sprechblase: rechteckig mit abgerundeten Ecken 18">
            <a:extLst>
              <a:ext uri="{FF2B5EF4-FFF2-40B4-BE49-F238E27FC236}">
                <a16:creationId xmlns:a16="http://schemas.microsoft.com/office/drawing/2014/main" id="{13DBEE0E-A2A3-4AAA-9E04-37902553D11E}"/>
              </a:ext>
            </a:extLst>
          </p:cNvPr>
          <p:cNvSpPr/>
          <p:nvPr/>
        </p:nvSpPr>
        <p:spPr>
          <a:xfrm>
            <a:off x="4463988" y="4149080"/>
            <a:ext cx="2268252" cy="684076"/>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man kann nicht mehr durch diesen Nutzer angefragt werden</a:t>
            </a:r>
          </a:p>
          <a:p>
            <a:pPr algn="ctr"/>
            <a:endParaRPr lang="de-DE" sz="1200" dirty="0">
              <a:solidFill>
                <a:schemeClr val="tx1"/>
              </a:solidFill>
            </a:endParaRPr>
          </a:p>
        </p:txBody>
      </p:sp>
      <p:cxnSp>
        <p:nvCxnSpPr>
          <p:cNvPr id="21" name="Gerade Verbindung mit Pfeil 20">
            <a:extLst>
              <a:ext uri="{FF2B5EF4-FFF2-40B4-BE49-F238E27FC236}">
                <a16:creationId xmlns:a16="http://schemas.microsoft.com/office/drawing/2014/main" id="{AAECE930-EC9D-48AE-AA0A-60D9AD27295F}"/>
              </a:ext>
            </a:extLst>
          </p:cNvPr>
          <p:cNvCxnSpPr>
            <a:stCxn id="19" idx="3"/>
          </p:cNvCxnSpPr>
          <p:nvPr/>
        </p:nvCxnSpPr>
        <p:spPr>
          <a:xfrm flipV="1">
            <a:off x="6732240" y="3645843"/>
            <a:ext cx="504056" cy="84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02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3AF40BDA-C1BE-4EEF-B849-9EDBC0C820BF}"/>
              </a:ext>
            </a:extLst>
          </p:cNvPr>
          <p:cNvSpPr>
            <a:spLocks noGrp="1"/>
          </p:cNvSpPr>
          <p:nvPr>
            <p:ph type="dt" sz="half" idx="14"/>
          </p:nvPr>
        </p:nvSpPr>
        <p:spPr/>
        <p:txBody>
          <a:bodyPr/>
          <a:lstStyle/>
          <a:p>
            <a:fld id="{8698229C-C003-494C-ABCE-5A127F8FE904}" type="datetime1">
              <a:rPr lang="de-DE" smtClean="0"/>
              <a:t>08.12.2019</a:t>
            </a:fld>
            <a:endParaRPr lang="de-DE" dirty="0"/>
          </a:p>
        </p:txBody>
      </p:sp>
      <p:sp>
        <p:nvSpPr>
          <p:cNvPr id="6" name="Fußzeilenplatzhalter 5">
            <a:extLst>
              <a:ext uri="{FF2B5EF4-FFF2-40B4-BE49-F238E27FC236}">
                <a16:creationId xmlns:a16="http://schemas.microsoft.com/office/drawing/2014/main" id="{3CB35CF9-923F-4B00-A56D-E739BCEEF3AF}"/>
              </a:ext>
            </a:extLst>
          </p:cNvPr>
          <p:cNvSpPr>
            <a:spLocks noGrp="1"/>
          </p:cNvSpPr>
          <p:nvPr>
            <p:ph type="ftr" sz="quarter" idx="15"/>
          </p:nvPr>
        </p:nvSpPr>
        <p:spPr/>
        <p:txBody>
          <a:bodyPr/>
          <a:lstStyle/>
          <a:p>
            <a:pPr marL="519113" indent="-519113" algn="l">
              <a:tabLst>
                <a:tab pos="1073150" algn="l"/>
              </a:tabLst>
            </a:pPr>
            <a:r>
              <a:rPr lang="de-DE"/>
              <a:t>©  2009  UNIVERSITÄT ROSTOCK  |  Fakultät  für Informatik und Elektrotechnik</a:t>
            </a:r>
            <a:endParaRPr lang="de-DE" dirty="0">
              <a:solidFill>
                <a:prstClr val="white"/>
              </a:solidFill>
            </a:endParaRPr>
          </a:p>
        </p:txBody>
      </p:sp>
      <p:sp>
        <p:nvSpPr>
          <p:cNvPr id="7" name="Foliennummernplatzhalter 6">
            <a:extLst>
              <a:ext uri="{FF2B5EF4-FFF2-40B4-BE49-F238E27FC236}">
                <a16:creationId xmlns:a16="http://schemas.microsoft.com/office/drawing/2014/main" id="{4EEF825B-3215-4E7D-B2FC-DC596C4FDCD0}"/>
              </a:ext>
            </a:extLst>
          </p:cNvPr>
          <p:cNvSpPr>
            <a:spLocks noGrp="1"/>
          </p:cNvSpPr>
          <p:nvPr>
            <p:ph type="sldNum" sz="quarter" idx="16"/>
          </p:nvPr>
        </p:nvSpPr>
        <p:spPr/>
        <p:txBody>
          <a:bodyPr/>
          <a:lstStyle/>
          <a:p>
            <a:fld id="{CD75E278-B7A8-46AD-AE70-60A8FF4239F1}" type="slidenum">
              <a:rPr lang="de-DE" smtClean="0"/>
              <a:pPr/>
              <a:t>9</a:t>
            </a:fld>
            <a:endParaRPr lang="de-DE" dirty="0"/>
          </a:p>
        </p:txBody>
      </p:sp>
      <p:cxnSp>
        <p:nvCxnSpPr>
          <p:cNvPr id="9" name="Gerader Verbinder 8">
            <a:extLst>
              <a:ext uri="{FF2B5EF4-FFF2-40B4-BE49-F238E27FC236}">
                <a16:creationId xmlns:a16="http://schemas.microsoft.com/office/drawing/2014/main" id="{F339BEFE-8617-4D91-A88C-1F3740EABB6B}"/>
              </a:ext>
            </a:extLst>
          </p:cNvPr>
          <p:cNvCxnSpPr/>
          <p:nvPr/>
        </p:nvCxnSpPr>
        <p:spPr>
          <a:xfrm>
            <a:off x="3167844" y="584684"/>
            <a:ext cx="0" cy="511256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C08589C7-CCF8-49E8-8BFA-57F01420F364}"/>
              </a:ext>
            </a:extLst>
          </p:cNvPr>
          <p:cNvSpPr txBox="1"/>
          <p:nvPr/>
        </p:nvSpPr>
        <p:spPr>
          <a:xfrm>
            <a:off x="359533" y="1484784"/>
            <a:ext cx="1446974" cy="369332"/>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Autor suchen</a:t>
            </a:r>
          </a:p>
        </p:txBody>
      </p:sp>
      <p:sp>
        <p:nvSpPr>
          <p:cNvPr id="11" name="Textfeld 10">
            <a:extLst>
              <a:ext uri="{FF2B5EF4-FFF2-40B4-BE49-F238E27FC236}">
                <a16:creationId xmlns:a16="http://schemas.microsoft.com/office/drawing/2014/main" id="{00CCC261-CF8E-47D6-9AFA-F990735B23DD}"/>
              </a:ext>
            </a:extLst>
          </p:cNvPr>
          <p:cNvSpPr txBox="1"/>
          <p:nvPr/>
        </p:nvSpPr>
        <p:spPr>
          <a:xfrm>
            <a:off x="107526" y="3068960"/>
            <a:ext cx="2988306" cy="369332"/>
          </a:xfrm>
          <a:prstGeom prst="rect">
            <a:avLst/>
          </a:prstGeom>
          <a:solidFill>
            <a:schemeClr val="accent3">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de-DE" sz="1800" dirty="0"/>
              <a:t>Zurück zu meine Angehörigen</a:t>
            </a:r>
          </a:p>
        </p:txBody>
      </p:sp>
      <p:sp>
        <p:nvSpPr>
          <p:cNvPr id="12" name="Rechteck 11">
            <a:extLst>
              <a:ext uri="{FF2B5EF4-FFF2-40B4-BE49-F238E27FC236}">
                <a16:creationId xmlns:a16="http://schemas.microsoft.com/office/drawing/2014/main" id="{C91135BE-A138-472D-88FA-9133156AD8AF}"/>
              </a:ext>
            </a:extLst>
          </p:cNvPr>
          <p:cNvSpPr/>
          <p:nvPr/>
        </p:nvSpPr>
        <p:spPr>
          <a:xfrm>
            <a:off x="3937429" y="1630234"/>
            <a:ext cx="2736302" cy="324036"/>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358E88C4-E539-434D-95B4-8CD3883B8553}"/>
              </a:ext>
            </a:extLst>
          </p:cNvPr>
          <p:cNvSpPr/>
          <p:nvPr/>
        </p:nvSpPr>
        <p:spPr>
          <a:xfrm>
            <a:off x="3942395" y="2619950"/>
            <a:ext cx="2736297" cy="324036"/>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BD7B2E41-6D51-4672-8FF2-F6ABE297482A}"/>
              </a:ext>
            </a:extLst>
          </p:cNvPr>
          <p:cNvSpPr txBox="1"/>
          <p:nvPr/>
        </p:nvSpPr>
        <p:spPr>
          <a:xfrm>
            <a:off x="3937429" y="1088910"/>
            <a:ext cx="2110730" cy="369332"/>
          </a:xfrm>
          <a:prstGeom prst="rect">
            <a:avLst/>
          </a:prstGeom>
          <a:noFill/>
        </p:spPr>
        <p:txBody>
          <a:bodyPr wrap="square" rtlCol="0">
            <a:spAutoFit/>
          </a:bodyPr>
          <a:lstStyle/>
          <a:p>
            <a:r>
              <a:rPr lang="de-DE" sz="1800" dirty="0"/>
              <a:t>Benutzer</a:t>
            </a:r>
          </a:p>
        </p:txBody>
      </p:sp>
      <p:sp>
        <p:nvSpPr>
          <p:cNvPr id="15" name="Textfeld 14">
            <a:extLst>
              <a:ext uri="{FF2B5EF4-FFF2-40B4-BE49-F238E27FC236}">
                <a16:creationId xmlns:a16="http://schemas.microsoft.com/office/drawing/2014/main" id="{9753BFE8-AADE-4846-987B-4F8E89551794}"/>
              </a:ext>
            </a:extLst>
          </p:cNvPr>
          <p:cNvSpPr txBox="1"/>
          <p:nvPr/>
        </p:nvSpPr>
        <p:spPr>
          <a:xfrm>
            <a:off x="3936660" y="2212020"/>
            <a:ext cx="2412264" cy="369332"/>
          </a:xfrm>
          <a:prstGeom prst="rect">
            <a:avLst/>
          </a:prstGeom>
          <a:noFill/>
        </p:spPr>
        <p:txBody>
          <a:bodyPr wrap="square" rtlCol="0">
            <a:spAutoFit/>
          </a:bodyPr>
          <a:lstStyle/>
          <a:p>
            <a:r>
              <a:rPr lang="de-DE" sz="1800" dirty="0"/>
              <a:t>E-Mail</a:t>
            </a:r>
          </a:p>
        </p:txBody>
      </p:sp>
      <p:sp>
        <p:nvSpPr>
          <p:cNvPr id="16" name="Rechteck 15">
            <a:extLst>
              <a:ext uri="{FF2B5EF4-FFF2-40B4-BE49-F238E27FC236}">
                <a16:creationId xmlns:a16="http://schemas.microsoft.com/office/drawing/2014/main" id="{7374DE14-D8D3-43C1-B193-5ED6CB271A00}"/>
              </a:ext>
            </a:extLst>
          </p:cNvPr>
          <p:cNvSpPr/>
          <p:nvPr/>
        </p:nvSpPr>
        <p:spPr>
          <a:xfrm>
            <a:off x="4067944" y="3825044"/>
            <a:ext cx="1332148" cy="324036"/>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suchen</a:t>
            </a:r>
          </a:p>
        </p:txBody>
      </p:sp>
      <p:sp>
        <p:nvSpPr>
          <p:cNvPr id="17" name="Sprechblase: rechteckig mit abgerundeten Ecken 16">
            <a:extLst>
              <a:ext uri="{FF2B5EF4-FFF2-40B4-BE49-F238E27FC236}">
                <a16:creationId xmlns:a16="http://schemas.microsoft.com/office/drawing/2014/main" id="{F3AF7D87-843B-4D54-B6A1-A3F4425F3027}"/>
              </a:ext>
            </a:extLst>
          </p:cNvPr>
          <p:cNvSpPr/>
          <p:nvPr/>
        </p:nvSpPr>
        <p:spPr>
          <a:xfrm>
            <a:off x="5904148" y="4653136"/>
            <a:ext cx="1836194" cy="571231"/>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solidFill>
                  <a:schemeClr val="tx1"/>
                </a:solidFill>
              </a:rPr>
              <a:t>führt zu Seite 10</a:t>
            </a:r>
            <a:endParaRPr lang="de-DE" sz="1200" dirty="0">
              <a:solidFill>
                <a:schemeClr val="tx1"/>
              </a:solidFill>
            </a:endParaRPr>
          </a:p>
          <a:p>
            <a:pPr algn="ctr"/>
            <a:endParaRPr lang="de-DE" sz="1200" dirty="0">
              <a:solidFill>
                <a:schemeClr val="tx1"/>
              </a:solidFill>
            </a:endParaRPr>
          </a:p>
        </p:txBody>
      </p:sp>
      <p:sp>
        <p:nvSpPr>
          <p:cNvPr id="18" name="Sprechblase: rechteckig mit abgerundeten Ecken 17">
            <a:extLst>
              <a:ext uri="{FF2B5EF4-FFF2-40B4-BE49-F238E27FC236}">
                <a16:creationId xmlns:a16="http://schemas.microsoft.com/office/drawing/2014/main" id="{13060FAF-5241-4C4F-9467-7F437643DDE9}"/>
              </a:ext>
            </a:extLst>
          </p:cNvPr>
          <p:cNvSpPr/>
          <p:nvPr/>
        </p:nvSpPr>
        <p:spPr>
          <a:xfrm>
            <a:off x="5976135" y="278481"/>
            <a:ext cx="2110708" cy="900100"/>
          </a:xfrm>
          <a:prstGeom prst="wedgeRoundRectCallou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Daten eingeben, um nach dem Nutzer zu suchen</a:t>
            </a:r>
          </a:p>
          <a:p>
            <a:pPr algn="ctr"/>
            <a:endParaRPr lang="de-DE" sz="1200" dirty="0">
              <a:solidFill>
                <a:schemeClr val="tx1"/>
              </a:solidFill>
            </a:endParaRPr>
          </a:p>
        </p:txBody>
      </p:sp>
      <p:cxnSp>
        <p:nvCxnSpPr>
          <p:cNvPr id="20" name="Gerade Verbindung mit Pfeil 19">
            <a:extLst>
              <a:ext uri="{FF2B5EF4-FFF2-40B4-BE49-F238E27FC236}">
                <a16:creationId xmlns:a16="http://schemas.microsoft.com/office/drawing/2014/main" id="{6BEB62F0-A547-4276-9441-64C5E9375BBE}"/>
              </a:ext>
            </a:extLst>
          </p:cNvPr>
          <p:cNvCxnSpPr/>
          <p:nvPr/>
        </p:nvCxnSpPr>
        <p:spPr>
          <a:xfrm flipH="1">
            <a:off x="5652120" y="749176"/>
            <a:ext cx="252028" cy="705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D7F82454-CCF7-4C5C-98FA-641318A0E802}"/>
              </a:ext>
            </a:extLst>
          </p:cNvPr>
          <p:cNvCxnSpPr/>
          <p:nvPr/>
        </p:nvCxnSpPr>
        <p:spPr>
          <a:xfrm>
            <a:off x="5508109" y="4004550"/>
            <a:ext cx="840815" cy="540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294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3e369a2d251664a84635dcb951707add97fb8"/>
</p:tagLst>
</file>

<file path=ppt/theme/theme1.xml><?xml version="1.0" encoding="utf-8"?>
<a:theme xmlns:a="http://schemas.openxmlformats.org/drawingml/2006/main" name="1_Universität">
  <a:themeElements>
    <a:clrScheme name="Benutzerdefiniert 4">
      <a:dk1>
        <a:srgbClr val="000000"/>
      </a:dk1>
      <a:lt1>
        <a:srgbClr val="FFFFFF"/>
      </a:lt1>
      <a:dk2>
        <a:srgbClr val="000000"/>
      </a:dk2>
      <a:lt2>
        <a:srgbClr val="FFFFFF"/>
      </a:lt2>
      <a:accent1>
        <a:srgbClr val="00A3B4"/>
      </a:accent1>
      <a:accent2>
        <a:srgbClr val="1957A0"/>
      </a:accent2>
      <a:accent3>
        <a:srgbClr val="4066AA"/>
      </a:accent3>
      <a:accent4>
        <a:srgbClr val="5C77B4"/>
      </a:accent4>
      <a:accent5>
        <a:srgbClr val="7588BF"/>
      </a:accent5>
      <a:accent6>
        <a:srgbClr val="8E9AC9"/>
      </a:accent6>
      <a:hlink>
        <a:srgbClr val="A5AED5"/>
      </a:hlink>
      <a:folHlink>
        <a:srgbClr val="BCC3E0"/>
      </a:folHlink>
    </a:clrScheme>
    <a:fontScheme name="Benutzerdefiniert 1">
      <a:majorFont>
        <a:latin typeface="Verdana"/>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ehr viel Text">
  <a:themeElements>
    <a:clrScheme name="Benutzerdefiniert 6">
      <a:dk1>
        <a:srgbClr val="000000"/>
      </a:dk1>
      <a:lt1>
        <a:srgbClr val="FFFFFF"/>
      </a:lt1>
      <a:dk2>
        <a:srgbClr val="000000"/>
      </a:dk2>
      <a:lt2>
        <a:srgbClr val="FFFFFF"/>
      </a:lt2>
      <a:accent1>
        <a:srgbClr val="00A3B4"/>
      </a:accent1>
      <a:accent2>
        <a:srgbClr val="19ACBB"/>
      </a:accent2>
      <a:accent3>
        <a:srgbClr val="33B5C3"/>
      </a:accent3>
      <a:accent4>
        <a:srgbClr val="4DBFCA"/>
      </a:accent4>
      <a:accent5>
        <a:srgbClr val="66C8D2"/>
      </a:accent5>
      <a:accent6>
        <a:srgbClr val="80D1D9"/>
      </a:accent6>
      <a:hlink>
        <a:srgbClr val="99DAE1"/>
      </a:hlink>
      <a:folHlink>
        <a:srgbClr val="B3E3E8"/>
      </a:folHlink>
    </a:clrScheme>
    <a:fontScheme name="Uni_Powerpoint_praesi">
      <a:majorFont>
        <a:latin typeface="Verdana"/>
        <a:ea typeface=""/>
        <a:cs typeface=""/>
      </a:majorFont>
      <a:minorFont>
        <a:latin typeface="Arial Narrow"/>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731</Words>
  <Application>Microsoft Office PowerPoint</Application>
  <PresentationFormat>Bildschirmpräsentation (4:3)</PresentationFormat>
  <Paragraphs>192</Paragraphs>
  <Slides>16</Slides>
  <Notes>1</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16</vt:i4>
      </vt:variant>
    </vt:vector>
  </HeadingPairs>
  <TitlesOfParts>
    <vt:vector size="25" baseType="lpstr">
      <vt:lpstr>Calibri</vt:lpstr>
      <vt:lpstr>Arial</vt:lpstr>
      <vt:lpstr>Times New Roman</vt:lpstr>
      <vt:lpstr>Verdana</vt:lpstr>
      <vt:lpstr>Arial Narrow</vt:lpstr>
      <vt:lpstr>Wingdings</vt:lpstr>
      <vt:lpstr>Symbol</vt:lpstr>
      <vt:lpstr>1_Universität</vt:lpstr>
      <vt:lpstr>1_sehr viel Text</vt:lpstr>
      <vt:lpstr>PowerPoint-Präsentation</vt:lpstr>
      <vt:lpstr>PowerPoint-Präsentation</vt:lpstr>
      <vt:lpstr>Geschichte Erfassen</vt:lpstr>
      <vt:lpstr>Titel von der Geschichte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Geschichte Erfassen Verwaltung </vt:lpstr>
    </vt:vector>
  </TitlesOfParts>
  <Company>URZ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r06</dc:creator>
  <cp:lastModifiedBy>hassan faraj</cp:lastModifiedBy>
  <cp:revision>1409</cp:revision>
  <dcterms:created xsi:type="dcterms:W3CDTF">2009-05-15T06:28:25Z</dcterms:created>
  <dcterms:modified xsi:type="dcterms:W3CDTF">2019-12-08T18:03:15Z</dcterms:modified>
</cp:coreProperties>
</file>