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4" r:id="rId3"/>
    <p:sldId id="273" r:id="rId4"/>
    <p:sldId id="264" r:id="rId5"/>
    <p:sldId id="271" r:id="rId6"/>
    <p:sldId id="269" r:id="rId7"/>
    <p:sldId id="27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 wenyu" initials="kw" lastIdx="1" clrIdx="0">
    <p:extLst>
      <p:ext uri="{19B8F6BF-5375-455C-9EA6-DF929625EA0E}">
        <p15:presenceInfo xmlns:p15="http://schemas.microsoft.com/office/powerpoint/2012/main" userId="b01b2a81fcf6d8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nyu\Active%20(Uni%20folder)\Yr%204%20Sem%201\Overseas%20FYP%20(PH4111)\Lab%20Codes\3%20Level%20System\Laser%20Effects%20(Real)\Real%20Parameters\Newest%20Proper%20Figures\New%20Data%20(Int%20Updat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16506899974493"/>
          <c:y val="6.0392101212446814E-2"/>
          <c:w val="0.82559268191107105"/>
          <c:h val="0.71919548878915729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solidFill>
                <a:schemeClr val="bg1">
                  <a:alpha val="1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15875">
                <a:noFill/>
              </a:ln>
              <a:effectLst/>
            </c:spPr>
          </c:marker>
          <c:xVal>
            <c:numRef>
              <c:f>'Fig 1 (Up)'!$M$42:$M$218</c:f>
              <c:numCache>
                <c:formatCode>General</c:formatCode>
                <c:ptCount val="177"/>
                <c:pt idx="0">
                  <c:v>-249.999947988977</c:v>
                </c:pt>
                <c:pt idx="1">
                  <c:v>-248.74994506593299</c:v>
                </c:pt>
                <c:pt idx="2">
                  <c:v>-247.49994214288901</c:v>
                </c:pt>
                <c:pt idx="3">
                  <c:v>-246.249939219846</c:v>
                </c:pt>
                <c:pt idx="4">
                  <c:v>-244.99993629680199</c:v>
                </c:pt>
                <c:pt idx="5">
                  <c:v>-243.75001295122999</c:v>
                </c:pt>
                <c:pt idx="6">
                  <c:v>-242.50001002818601</c:v>
                </c:pt>
                <c:pt idx="7">
                  <c:v>-241.250007105142</c:v>
                </c:pt>
                <c:pt idx="8">
                  <c:v>-240.000004182098</c:v>
                </c:pt>
                <c:pt idx="9">
                  <c:v>-238.75000125905501</c:v>
                </c:pt>
                <c:pt idx="10">
                  <c:v>-237.499998336011</c:v>
                </c:pt>
                <c:pt idx="11">
                  <c:v>-236.249995412967</c:v>
                </c:pt>
                <c:pt idx="12">
                  <c:v>-234.99999248992299</c:v>
                </c:pt>
                <c:pt idx="13">
                  <c:v>-233.74998956688</c:v>
                </c:pt>
                <c:pt idx="14">
                  <c:v>-232.499986643836</c:v>
                </c:pt>
                <c:pt idx="15">
                  <c:v>-231.24998372079199</c:v>
                </c:pt>
                <c:pt idx="16">
                  <c:v>-229.99998079774801</c:v>
                </c:pt>
                <c:pt idx="17">
                  <c:v>-228.749977874705</c:v>
                </c:pt>
                <c:pt idx="18">
                  <c:v>-227.49997495166099</c:v>
                </c:pt>
                <c:pt idx="19">
                  <c:v>-226.24997202861701</c:v>
                </c:pt>
                <c:pt idx="20">
                  <c:v>-224.999969105573</c:v>
                </c:pt>
                <c:pt idx="21">
                  <c:v>-223.74996618252999</c:v>
                </c:pt>
                <c:pt idx="22">
                  <c:v>-222.49996325948601</c:v>
                </c:pt>
                <c:pt idx="23">
                  <c:v>-221.249960336442</c:v>
                </c:pt>
                <c:pt idx="24">
                  <c:v>-219.99995741339799</c:v>
                </c:pt>
                <c:pt idx="25">
                  <c:v>-218.74995449035501</c:v>
                </c:pt>
                <c:pt idx="26">
                  <c:v>-217.499951567311</c:v>
                </c:pt>
                <c:pt idx="27">
                  <c:v>-216.24994864426699</c:v>
                </c:pt>
                <c:pt idx="28">
                  <c:v>-214.99994572122401</c:v>
                </c:pt>
                <c:pt idx="29">
                  <c:v>-213.74994279818</c:v>
                </c:pt>
                <c:pt idx="30">
                  <c:v>-212.49993987513599</c:v>
                </c:pt>
                <c:pt idx="31">
                  <c:v>-211.24993695209201</c:v>
                </c:pt>
                <c:pt idx="32">
                  <c:v>-210.00001360652001</c:v>
                </c:pt>
                <c:pt idx="33">
                  <c:v>-208.75001068347601</c:v>
                </c:pt>
                <c:pt idx="34">
                  <c:v>-207.50000776043299</c:v>
                </c:pt>
                <c:pt idx="35">
                  <c:v>-206.25000483738901</c:v>
                </c:pt>
                <c:pt idx="36">
                  <c:v>-205.00000191434501</c:v>
                </c:pt>
                <c:pt idx="37">
                  <c:v>-203.749998991301</c:v>
                </c:pt>
                <c:pt idx="38">
                  <c:v>-202.49999606825801</c:v>
                </c:pt>
                <c:pt idx="39">
                  <c:v>-201.24999314521401</c:v>
                </c:pt>
                <c:pt idx="40">
                  <c:v>-199.99999022217</c:v>
                </c:pt>
                <c:pt idx="41">
                  <c:v>-198.74998729912599</c:v>
                </c:pt>
                <c:pt idx="42">
                  <c:v>-197.49998437608301</c:v>
                </c:pt>
                <c:pt idx="43">
                  <c:v>-196.249981453039</c:v>
                </c:pt>
                <c:pt idx="44">
                  <c:v>-194.99997852999499</c:v>
                </c:pt>
                <c:pt idx="45">
                  <c:v>-193.74997560695101</c:v>
                </c:pt>
                <c:pt idx="46">
                  <c:v>-192.499972683908</c:v>
                </c:pt>
                <c:pt idx="47">
                  <c:v>-191.24996976086399</c:v>
                </c:pt>
                <c:pt idx="48">
                  <c:v>-189.99996683782001</c:v>
                </c:pt>
                <c:pt idx="49">
                  <c:v>-188.749963914776</c:v>
                </c:pt>
                <c:pt idx="50">
                  <c:v>-187.49996099173299</c:v>
                </c:pt>
                <c:pt idx="51">
                  <c:v>-186.24995806868901</c:v>
                </c:pt>
                <c:pt idx="52">
                  <c:v>-184.999955145645</c:v>
                </c:pt>
                <c:pt idx="53">
                  <c:v>-183.749952222601</c:v>
                </c:pt>
                <c:pt idx="54">
                  <c:v>-182.49994929955801</c:v>
                </c:pt>
                <c:pt idx="55">
                  <c:v>-181.249946376514</c:v>
                </c:pt>
                <c:pt idx="56">
                  <c:v>-179.99994345347</c:v>
                </c:pt>
                <c:pt idx="57">
                  <c:v>-178.74994053042599</c:v>
                </c:pt>
                <c:pt idx="58">
                  <c:v>-177.499937607383</c:v>
                </c:pt>
                <c:pt idx="59">
                  <c:v>-176.25001426181001</c:v>
                </c:pt>
                <c:pt idx="60">
                  <c:v>-175.000011338767</c:v>
                </c:pt>
                <c:pt idx="61">
                  <c:v>-173.75000841572299</c:v>
                </c:pt>
                <c:pt idx="62">
                  <c:v>-172.50000549267901</c:v>
                </c:pt>
                <c:pt idx="63">
                  <c:v>-171.250002569635</c:v>
                </c:pt>
                <c:pt idx="64">
                  <c:v>-169.99999964659199</c:v>
                </c:pt>
                <c:pt idx="65">
                  <c:v>-168.74999672354801</c:v>
                </c:pt>
                <c:pt idx="66">
                  <c:v>-167.499993800504</c:v>
                </c:pt>
                <c:pt idx="67">
                  <c:v>-166.24999087745999</c:v>
                </c:pt>
                <c:pt idx="68">
                  <c:v>-164.99998795441701</c:v>
                </c:pt>
                <c:pt idx="69">
                  <c:v>-163.749985031373</c:v>
                </c:pt>
                <c:pt idx="70">
                  <c:v>-162.49998210832899</c:v>
                </c:pt>
                <c:pt idx="71">
                  <c:v>-161.24997918528601</c:v>
                </c:pt>
                <c:pt idx="72">
                  <c:v>-159.999976262242</c:v>
                </c:pt>
                <c:pt idx="73">
                  <c:v>-158.74997333919799</c:v>
                </c:pt>
                <c:pt idx="74">
                  <c:v>-157.49997041615401</c:v>
                </c:pt>
                <c:pt idx="75">
                  <c:v>-156.249967493111</c:v>
                </c:pt>
                <c:pt idx="76">
                  <c:v>-154.99996457006699</c:v>
                </c:pt>
                <c:pt idx="77">
                  <c:v>-153.74996164702301</c:v>
                </c:pt>
                <c:pt idx="78">
                  <c:v>-152.49995872397901</c:v>
                </c:pt>
                <c:pt idx="79">
                  <c:v>-151.24995580093599</c:v>
                </c:pt>
                <c:pt idx="80">
                  <c:v>-149.99995287789201</c:v>
                </c:pt>
                <c:pt idx="81">
                  <c:v>-148.74994995484801</c:v>
                </c:pt>
                <c:pt idx="82">
                  <c:v>-147.499947031804</c:v>
                </c:pt>
                <c:pt idx="83">
                  <c:v>-146.24994410876101</c:v>
                </c:pt>
                <c:pt idx="84">
                  <c:v>-144.99994118571701</c:v>
                </c:pt>
                <c:pt idx="85">
                  <c:v>-143.749938262673</c:v>
                </c:pt>
                <c:pt idx="86">
                  <c:v>-142.49993533962899</c:v>
                </c:pt>
                <c:pt idx="87">
                  <c:v>-141.25001199405699</c:v>
                </c:pt>
                <c:pt idx="88">
                  <c:v>-140.00000907101301</c:v>
                </c:pt>
                <c:pt idx="89">
                  <c:v>-138.75000614797</c:v>
                </c:pt>
                <c:pt idx="90">
                  <c:v>-137.50000322492599</c:v>
                </c:pt>
                <c:pt idx="91">
                  <c:v>-136.25000030188201</c:v>
                </c:pt>
                <c:pt idx="92">
                  <c:v>-134.999997378838</c:v>
                </c:pt>
                <c:pt idx="93">
                  <c:v>-133.74999445579499</c:v>
                </c:pt>
                <c:pt idx="94">
                  <c:v>-132.49999153275101</c:v>
                </c:pt>
                <c:pt idx="95">
                  <c:v>-131.249988609707</c:v>
                </c:pt>
                <c:pt idx="96">
                  <c:v>-129.999985686663</c:v>
                </c:pt>
                <c:pt idx="97">
                  <c:v>-128.74998276362001</c:v>
                </c:pt>
                <c:pt idx="98">
                  <c:v>-127.499979840576</c:v>
                </c:pt>
                <c:pt idx="99">
                  <c:v>-126.249976917532</c:v>
                </c:pt>
                <c:pt idx="100">
                  <c:v>-124.999973994488</c:v>
                </c:pt>
                <c:pt idx="101">
                  <c:v>-123.749971071445</c:v>
                </c:pt>
                <c:pt idx="102">
                  <c:v>-122.499968148401</c:v>
                </c:pt>
                <c:pt idx="103">
                  <c:v>-121.249965225357</c:v>
                </c:pt>
                <c:pt idx="104">
                  <c:v>-119.99996230231299</c:v>
                </c:pt>
                <c:pt idx="105">
                  <c:v>-118.74995937927</c:v>
                </c:pt>
                <c:pt idx="106">
                  <c:v>-117.499956456226</c:v>
                </c:pt>
                <c:pt idx="107">
                  <c:v>-116.24995353318199</c:v>
                </c:pt>
                <c:pt idx="108">
                  <c:v>-114.999950610138</c:v>
                </c:pt>
                <c:pt idx="109">
                  <c:v>-113.749947687095</c:v>
                </c:pt>
                <c:pt idx="110">
                  <c:v>-112.49994476405099</c:v>
                </c:pt>
                <c:pt idx="111">
                  <c:v>-111.249941841007</c:v>
                </c:pt>
                <c:pt idx="112">
                  <c:v>-109.99993891796299</c:v>
                </c:pt>
                <c:pt idx="113">
                  <c:v>-108.74993599491999</c:v>
                </c:pt>
                <c:pt idx="114">
                  <c:v>-107.50001264934799</c:v>
                </c:pt>
                <c:pt idx="115">
                  <c:v>-106.250009726304</c:v>
                </c:pt>
                <c:pt idx="116">
                  <c:v>-105.00000680326001</c:v>
                </c:pt>
                <c:pt idx="117">
                  <c:v>-103.750003880216</c:v>
                </c:pt>
                <c:pt idx="118">
                  <c:v>-102.500000957173</c:v>
                </c:pt>
                <c:pt idx="119">
                  <c:v>-101.24999803412901</c:v>
                </c:pt>
                <c:pt idx="120">
                  <c:v>-99.999995111084999</c:v>
                </c:pt>
                <c:pt idx="121">
                  <c:v>-98.749992188041304</c:v>
                </c:pt>
                <c:pt idx="122">
                  <c:v>-97.499989264997595</c:v>
                </c:pt>
                <c:pt idx="123">
                  <c:v>-96.2499863419538</c:v>
                </c:pt>
                <c:pt idx="124">
                  <c:v>-94.999983418910105</c:v>
                </c:pt>
                <c:pt idx="125">
                  <c:v>-93.749980495866296</c:v>
                </c:pt>
                <c:pt idx="126">
                  <c:v>-92.499977572822601</c:v>
                </c:pt>
                <c:pt idx="127">
                  <c:v>-91.249974649778807</c:v>
                </c:pt>
                <c:pt idx="128">
                  <c:v>-89.999971726735097</c:v>
                </c:pt>
                <c:pt idx="129">
                  <c:v>-88.749968803691303</c:v>
                </c:pt>
                <c:pt idx="130">
                  <c:v>-87.499965880647594</c:v>
                </c:pt>
                <c:pt idx="131">
                  <c:v>-86.249962957603799</c:v>
                </c:pt>
                <c:pt idx="132">
                  <c:v>-84.999960034560104</c:v>
                </c:pt>
                <c:pt idx="133">
                  <c:v>-83.749957111516295</c:v>
                </c:pt>
                <c:pt idx="134">
                  <c:v>-82.4999541884726</c:v>
                </c:pt>
                <c:pt idx="135">
                  <c:v>-81.249951265428905</c:v>
                </c:pt>
                <c:pt idx="136">
                  <c:v>-79.999948342385096</c:v>
                </c:pt>
                <c:pt idx="137">
                  <c:v>-78.749945419341401</c:v>
                </c:pt>
                <c:pt idx="138">
                  <c:v>-77.499942496297606</c:v>
                </c:pt>
                <c:pt idx="139">
                  <c:v>-76.249939573253897</c:v>
                </c:pt>
                <c:pt idx="140">
                  <c:v>-74.999936650210103</c:v>
                </c:pt>
                <c:pt idx="141">
                  <c:v>-73.750013304637903</c:v>
                </c:pt>
                <c:pt idx="142">
                  <c:v>-72.500010381594194</c:v>
                </c:pt>
                <c:pt idx="143">
                  <c:v>-71.2500074585504</c:v>
                </c:pt>
                <c:pt idx="144">
                  <c:v>-70.000004535506704</c:v>
                </c:pt>
                <c:pt idx="145">
                  <c:v>-68.750001612462896</c:v>
                </c:pt>
                <c:pt idx="146">
                  <c:v>-67.499998689419201</c:v>
                </c:pt>
                <c:pt idx="147">
                  <c:v>-66.249995766375505</c:v>
                </c:pt>
                <c:pt idx="148">
                  <c:v>-64.999992843331697</c:v>
                </c:pt>
                <c:pt idx="149">
                  <c:v>-63.749989920288002</c:v>
                </c:pt>
                <c:pt idx="150">
                  <c:v>-62.4999869972442</c:v>
                </c:pt>
                <c:pt idx="151">
                  <c:v>-61.249984074200498</c:v>
                </c:pt>
                <c:pt idx="152">
                  <c:v>-59.999981151156703</c:v>
                </c:pt>
                <c:pt idx="153">
                  <c:v>-58.749978228113001</c:v>
                </c:pt>
                <c:pt idx="154">
                  <c:v>-57.499975305069199</c:v>
                </c:pt>
                <c:pt idx="155">
                  <c:v>-56.249972382025497</c:v>
                </c:pt>
                <c:pt idx="156">
                  <c:v>-54.999969458981703</c:v>
                </c:pt>
                <c:pt idx="157">
                  <c:v>-53.749966535938</c:v>
                </c:pt>
                <c:pt idx="158">
                  <c:v>-52.499963612894199</c:v>
                </c:pt>
                <c:pt idx="159">
                  <c:v>-51.249960689850496</c:v>
                </c:pt>
                <c:pt idx="160">
                  <c:v>-49.999957766806801</c:v>
                </c:pt>
                <c:pt idx="161">
                  <c:v>-48.749954843763</c:v>
                </c:pt>
                <c:pt idx="162">
                  <c:v>-47.499951920719298</c:v>
                </c:pt>
                <c:pt idx="163">
                  <c:v>-46.249948997675503</c:v>
                </c:pt>
                <c:pt idx="164">
                  <c:v>-44.999946074631801</c:v>
                </c:pt>
                <c:pt idx="165">
                  <c:v>-43.749943151587999</c:v>
                </c:pt>
                <c:pt idx="166">
                  <c:v>-42.499940228544297</c:v>
                </c:pt>
                <c:pt idx="167">
                  <c:v>-41.249937305500502</c:v>
                </c:pt>
                <c:pt idx="168">
                  <c:v>-40.000013959928303</c:v>
                </c:pt>
                <c:pt idx="169">
                  <c:v>-38.750011036884601</c:v>
                </c:pt>
                <c:pt idx="170">
                  <c:v>-37.500008113840799</c:v>
                </c:pt>
                <c:pt idx="171">
                  <c:v>-36.250005190797097</c:v>
                </c:pt>
                <c:pt idx="172">
                  <c:v>-35.000002267753302</c:v>
                </c:pt>
                <c:pt idx="173">
                  <c:v>-33.7499993447096</c:v>
                </c:pt>
                <c:pt idx="174">
                  <c:v>-32.499996421665898</c:v>
                </c:pt>
                <c:pt idx="175">
                  <c:v>-31.2499934986221</c:v>
                </c:pt>
                <c:pt idx="176">
                  <c:v>-29.999990575578401</c:v>
                </c:pt>
              </c:numCache>
            </c:numRef>
          </c:xVal>
          <c:yVal>
            <c:numRef>
              <c:f>'Fig 1 (Up)'!$R$42:$R$218</c:f>
              <c:numCache>
                <c:formatCode>General</c:formatCode>
                <c:ptCount val="177"/>
                <c:pt idx="0">
                  <c:v>1.02627271594553</c:v>
                </c:pt>
                <c:pt idx="1">
                  <c:v>1.0148519423799001</c:v>
                </c:pt>
                <c:pt idx="2">
                  <c:v>1.0186590922043599</c:v>
                </c:pt>
                <c:pt idx="3">
                  <c:v>0.91570347124930196</c:v>
                </c:pt>
                <c:pt idx="4">
                  <c:v>0.97436182088768997</c:v>
                </c:pt>
                <c:pt idx="5">
                  <c:v>1.01243691072058</c:v>
                </c:pt>
                <c:pt idx="6">
                  <c:v>1.0024735533103999</c:v>
                </c:pt>
                <c:pt idx="7">
                  <c:v>0.98143185575726199</c:v>
                </c:pt>
                <c:pt idx="8">
                  <c:v>1.0007540174772001</c:v>
                </c:pt>
                <c:pt idx="9">
                  <c:v>0.96700836861956196</c:v>
                </c:pt>
                <c:pt idx="10">
                  <c:v>0.96335153537842499</c:v>
                </c:pt>
                <c:pt idx="11">
                  <c:v>0.95059894522180199</c:v>
                </c:pt>
                <c:pt idx="12">
                  <c:v>0.94088278450640095</c:v>
                </c:pt>
                <c:pt idx="13">
                  <c:v>0.96908109938713505</c:v>
                </c:pt>
                <c:pt idx="14">
                  <c:v>0.97075945785969597</c:v>
                </c:pt>
                <c:pt idx="15">
                  <c:v>1.0143672767607601</c:v>
                </c:pt>
                <c:pt idx="16">
                  <c:v>1.0862780172073701</c:v>
                </c:pt>
                <c:pt idx="17">
                  <c:v>0.97155587599069504</c:v>
                </c:pt>
                <c:pt idx="18">
                  <c:v>0.94546374268482603</c:v>
                </c:pt>
                <c:pt idx="19">
                  <c:v>0.994303220135342</c:v>
                </c:pt>
                <c:pt idx="20">
                  <c:v>1.0473111134784601</c:v>
                </c:pt>
                <c:pt idx="21">
                  <c:v>1.02125991897756</c:v>
                </c:pt>
                <c:pt idx="22">
                  <c:v>1.01790344058811</c:v>
                </c:pt>
                <c:pt idx="23">
                  <c:v>1.0077141046853999</c:v>
                </c:pt>
                <c:pt idx="24">
                  <c:v>0.92084446538801601</c:v>
                </c:pt>
                <c:pt idx="25">
                  <c:v>1.00935389665669</c:v>
                </c:pt>
                <c:pt idx="26">
                  <c:v>1.0284152640082</c:v>
                </c:pt>
                <c:pt idx="27">
                  <c:v>0.91927724735521599</c:v>
                </c:pt>
                <c:pt idx="28">
                  <c:v>0.919199213142324</c:v>
                </c:pt>
                <c:pt idx="29">
                  <c:v>0.98749559651156904</c:v>
                </c:pt>
                <c:pt idx="30">
                  <c:v>1.00588210310312</c:v>
                </c:pt>
                <c:pt idx="31">
                  <c:v>0.95016317026356401</c:v>
                </c:pt>
                <c:pt idx="32">
                  <c:v>1.0129335306298</c:v>
                </c:pt>
                <c:pt idx="33">
                  <c:v>0.98164580044114702</c:v>
                </c:pt>
                <c:pt idx="34">
                  <c:v>0.9885123208112</c:v>
                </c:pt>
                <c:pt idx="35">
                  <c:v>0.98177065783239303</c:v>
                </c:pt>
                <c:pt idx="36">
                  <c:v>0.918379880413143</c:v>
                </c:pt>
                <c:pt idx="37">
                  <c:v>0.95582943749904503</c:v>
                </c:pt>
                <c:pt idx="38">
                  <c:v>0.97488989038712703</c:v>
                </c:pt>
                <c:pt idx="39">
                  <c:v>0.89438848166082596</c:v>
                </c:pt>
                <c:pt idx="40">
                  <c:v>0.96597312974869998</c:v>
                </c:pt>
                <c:pt idx="41">
                  <c:v>0.94820265343630405</c:v>
                </c:pt>
                <c:pt idx="42">
                  <c:v>0.98396245438947405</c:v>
                </c:pt>
                <c:pt idx="43">
                  <c:v>0.98941339861937405</c:v>
                </c:pt>
                <c:pt idx="44">
                  <c:v>0.92114366722059904</c:v>
                </c:pt>
                <c:pt idx="45">
                  <c:v>0.91491069771893896</c:v>
                </c:pt>
                <c:pt idx="46">
                  <c:v>0.88701670036477198</c:v>
                </c:pt>
                <c:pt idx="47">
                  <c:v>0.87896784504218395</c:v>
                </c:pt>
                <c:pt idx="48">
                  <c:v>0.90498773573689895</c:v>
                </c:pt>
                <c:pt idx="49">
                  <c:v>0.92134527327469495</c:v>
                </c:pt>
                <c:pt idx="50">
                  <c:v>0.910027131662972</c:v>
                </c:pt>
                <c:pt idx="51">
                  <c:v>0.87730358786081197</c:v>
                </c:pt>
                <c:pt idx="52">
                  <c:v>0.77386628323259199</c:v>
                </c:pt>
                <c:pt idx="53">
                  <c:v>0.823259156843692</c:v>
                </c:pt>
                <c:pt idx="54">
                  <c:v>0.77934765656453098</c:v>
                </c:pt>
                <c:pt idx="55">
                  <c:v>0.72607601341319505</c:v>
                </c:pt>
                <c:pt idx="56">
                  <c:v>0.71123741288959097</c:v>
                </c:pt>
                <c:pt idx="57">
                  <c:v>0.70112460034714397</c:v>
                </c:pt>
                <c:pt idx="58">
                  <c:v>0.61883552163538602</c:v>
                </c:pt>
                <c:pt idx="59">
                  <c:v>0.59269038920972195</c:v>
                </c:pt>
                <c:pt idx="60">
                  <c:v>0.589463539325084</c:v>
                </c:pt>
                <c:pt idx="61">
                  <c:v>0.58127235903438401</c:v>
                </c:pt>
                <c:pt idx="62">
                  <c:v>0.55995713089023003</c:v>
                </c:pt>
                <c:pt idx="63">
                  <c:v>0.70480269154981001</c:v>
                </c:pt>
                <c:pt idx="64">
                  <c:v>0.68850578691350595</c:v>
                </c:pt>
                <c:pt idx="65">
                  <c:v>0.77326537473280599</c:v>
                </c:pt>
                <c:pt idx="66">
                  <c:v>0.843916183366061</c:v>
                </c:pt>
                <c:pt idx="67">
                  <c:v>0.88371555363953103</c:v>
                </c:pt>
                <c:pt idx="68">
                  <c:v>0.91567943013819697</c:v>
                </c:pt>
                <c:pt idx="69">
                  <c:v>0.88206998331960196</c:v>
                </c:pt>
                <c:pt idx="70">
                  <c:v>0.93777851248097499</c:v>
                </c:pt>
                <c:pt idx="71">
                  <c:v>0.86094524188432997</c:v>
                </c:pt>
                <c:pt idx="72">
                  <c:v>0.93206499796815701</c:v>
                </c:pt>
                <c:pt idx="73">
                  <c:v>0.88669458393400702</c:v>
                </c:pt>
                <c:pt idx="74">
                  <c:v>0.93510533707187904</c:v>
                </c:pt>
                <c:pt idx="75">
                  <c:v>0.99942326113367097</c:v>
                </c:pt>
                <c:pt idx="76">
                  <c:v>0.89993105777726401</c:v>
                </c:pt>
                <c:pt idx="77">
                  <c:v>0.95798351575281604</c:v>
                </c:pt>
                <c:pt idx="78">
                  <c:v>0.98147954038667495</c:v>
                </c:pt>
                <c:pt idx="79">
                  <c:v>0.96130698068704301</c:v>
                </c:pt>
                <c:pt idx="80">
                  <c:v>0.92598363059986499</c:v>
                </c:pt>
                <c:pt idx="81">
                  <c:v>0.93123152418850896</c:v>
                </c:pt>
                <c:pt idx="82">
                  <c:v>0.95098894399605005</c:v>
                </c:pt>
                <c:pt idx="83">
                  <c:v>1.0166283869954</c:v>
                </c:pt>
                <c:pt idx="84">
                  <c:v>0.98554268695981695</c:v>
                </c:pt>
                <c:pt idx="85">
                  <c:v>0.97606211322953296</c:v>
                </c:pt>
                <c:pt idx="86">
                  <c:v>1.01827708504533</c:v>
                </c:pt>
                <c:pt idx="87">
                  <c:v>0.96594338980750905</c:v>
                </c:pt>
                <c:pt idx="88">
                  <c:v>0.95232240397059797</c:v>
                </c:pt>
                <c:pt idx="89">
                  <c:v>1.01023504181266</c:v>
                </c:pt>
                <c:pt idx="90">
                  <c:v>0.95798578203175599</c:v>
                </c:pt>
                <c:pt idx="91">
                  <c:v>0.94128856771467695</c:v>
                </c:pt>
                <c:pt idx="92">
                  <c:v>1.0084888407558901</c:v>
                </c:pt>
                <c:pt idx="93">
                  <c:v>0.96938452895645599</c:v>
                </c:pt>
                <c:pt idx="94">
                  <c:v>1.0502172120009401</c:v>
                </c:pt>
                <c:pt idx="95">
                  <c:v>0.994687321283106</c:v>
                </c:pt>
                <c:pt idx="96">
                  <c:v>1.0338501189829301</c:v>
                </c:pt>
                <c:pt idx="97">
                  <c:v>0.98739028743282498</c:v>
                </c:pt>
                <c:pt idx="98">
                  <c:v>1.0198784695524501</c:v>
                </c:pt>
                <c:pt idx="99">
                  <c:v>0.99751382172768899</c:v>
                </c:pt>
                <c:pt idx="100">
                  <c:v>0.98513869291912703</c:v>
                </c:pt>
                <c:pt idx="101">
                  <c:v>1.02609313653237</c:v>
                </c:pt>
                <c:pt idx="102">
                  <c:v>1.0045795095826799</c:v>
                </c:pt>
                <c:pt idx="103">
                  <c:v>1.0233944091595499</c:v>
                </c:pt>
                <c:pt idx="104">
                  <c:v>0.991913872970692</c:v>
                </c:pt>
                <c:pt idx="105">
                  <c:v>0.99641620054702995</c:v>
                </c:pt>
                <c:pt idx="106">
                  <c:v>0.98457845816243905</c:v>
                </c:pt>
                <c:pt idx="107">
                  <c:v>1.0136879497083799</c:v>
                </c:pt>
                <c:pt idx="108">
                  <c:v>0.91181416549995398</c:v>
                </c:pt>
                <c:pt idx="109">
                  <c:v>0.96650529445394195</c:v>
                </c:pt>
                <c:pt idx="110">
                  <c:v>0.93470970573301204</c:v>
                </c:pt>
                <c:pt idx="111">
                  <c:v>1.01036966673361</c:v>
                </c:pt>
                <c:pt idx="112">
                  <c:v>1.0026782870944999</c:v>
                </c:pt>
                <c:pt idx="113">
                  <c:v>0.97677058383391002</c:v>
                </c:pt>
                <c:pt idx="114">
                  <c:v>1.02238392706682</c:v>
                </c:pt>
                <c:pt idx="115">
                  <c:v>1.02242126103043</c:v>
                </c:pt>
                <c:pt idx="116">
                  <c:v>1.0302363980540401</c:v>
                </c:pt>
                <c:pt idx="117">
                  <c:v>0.98735919567612596</c:v>
                </c:pt>
                <c:pt idx="118">
                  <c:v>1.03006054276008</c:v>
                </c:pt>
                <c:pt idx="119">
                  <c:v>1.0270654894758999</c:v>
                </c:pt>
                <c:pt idx="120">
                  <c:v>0.97226560563892805</c:v>
                </c:pt>
                <c:pt idx="121">
                  <c:v>0.95729776095022101</c:v>
                </c:pt>
                <c:pt idx="122">
                  <c:v>0.896227507382519</c:v>
                </c:pt>
                <c:pt idx="123">
                  <c:v>0.99981612257605601</c:v>
                </c:pt>
                <c:pt idx="124">
                  <c:v>0.98680210190253304</c:v>
                </c:pt>
                <c:pt idx="125">
                  <c:v>0.90630835346411398</c:v>
                </c:pt>
                <c:pt idx="126">
                  <c:v>0.92447605148656498</c:v>
                </c:pt>
                <c:pt idx="127">
                  <c:v>0.86564924178022895</c:v>
                </c:pt>
                <c:pt idx="128">
                  <c:v>0.78710624263936702</c:v>
                </c:pt>
                <c:pt idx="129">
                  <c:v>0.78875136235412602</c:v>
                </c:pt>
                <c:pt idx="130">
                  <c:v>0.71339027185878501</c:v>
                </c:pt>
                <c:pt idx="131">
                  <c:v>0.76780180030506495</c:v>
                </c:pt>
                <c:pt idx="132">
                  <c:v>0.89515842011156699</c:v>
                </c:pt>
                <c:pt idx="133">
                  <c:v>0.97235021338605798</c:v>
                </c:pt>
                <c:pt idx="134">
                  <c:v>1.01094380398508</c:v>
                </c:pt>
                <c:pt idx="135">
                  <c:v>0.96177203172820802</c:v>
                </c:pt>
                <c:pt idx="136">
                  <c:v>0.91629102063112</c:v>
                </c:pt>
                <c:pt idx="137">
                  <c:v>1.0311972208064599</c:v>
                </c:pt>
                <c:pt idx="138">
                  <c:v>0.99998209106247704</c:v>
                </c:pt>
                <c:pt idx="139">
                  <c:v>1.06154286811652</c:v>
                </c:pt>
                <c:pt idx="140">
                  <c:v>0.97700623708449397</c:v>
                </c:pt>
                <c:pt idx="141">
                  <c:v>0.98963904578457496</c:v>
                </c:pt>
                <c:pt idx="142">
                  <c:v>1.0671628688035599</c:v>
                </c:pt>
                <c:pt idx="143">
                  <c:v>1.07497803233336</c:v>
                </c:pt>
                <c:pt idx="144">
                  <c:v>1.04120684476508</c:v>
                </c:pt>
                <c:pt idx="145">
                  <c:v>1.02816865044952</c:v>
                </c:pt>
                <c:pt idx="146">
                  <c:v>1.0310850068661499</c:v>
                </c:pt>
                <c:pt idx="147">
                  <c:v>1.0427936773758499</c:v>
                </c:pt>
                <c:pt idx="148">
                  <c:v>1.01317188751141</c:v>
                </c:pt>
                <c:pt idx="149">
                  <c:v>1.0233771271259799</c:v>
                </c:pt>
                <c:pt idx="150">
                  <c:v>0.95710940798934796</c:v>
                </c:pt>
                <c:pt idx="151">
                  <c:v>0.99812023026116203</c:v>
                </c:pt>
                <c:pt idx="152">
                  <c:v>0.96800787715109804</c:v>
                </c:pt>
                <c:pt idx="153">
                  <c:v>0.90605959290433402</c:v>
                </c:pt>
                <c:pt idx="154">
                  <c:v>0.92936815253456695</c:v>
                </c:pt>
                <c:pt idx="155">
                  <c:v>0.95261586721381597</c:v>
                </c:pt>
                <c:pt idx="156">
                  <c:v>0.97345178398849697</c:v>
                </c:pt>
                <c:pt idx="157">
                  <c:v>1.01671492969414</c:v>
                </c:pt>
                <c:pt idx="158">
                  <c:v>1.0121682175086</c:v>
                </c:pt>
                <c:pt idx="159">
                  <c:v>1.07720542669884</c:v>
                </c:pt>
                <c:pt idx="160">
                  <c:v>0.99740181983686904</c:v>
                </c:pt>
                <c:pt idx="161">
                  <c:v>1.0279047283511</c:v>
                </c:pt>
                <c:pt idx="162">
                  <c:v>1.041872030767</c:v>
                </c:pt>
                <c:pt idx="163">
                  <c:v>0.999407953811</c:v>
                </c:pt>
                <c:pt idx="164">
                  <c:v>0.99258723613112299</c:v>
                </c:pt>
                <c:pt idx="165">
                  <c:v>0.90147622266294303</c:v>
                </c:pt>
                <c:pt idx="166">
                  <c:v>0.98331140943802797</c:v>
                </c:pt>
                <c:pt idx="167">
                  <c:v>0.97575884269733104</c:v>
                </c:pt>
                <c:pt idx="168">
                  <c:v>0.95988874067515295</c:v>
                </c:pt>
                <c:pt idx="169">
                  <c:v>1.0323993823864599</c:v>
                </c:pt>
                <c:pt idx="170">
                  <c:v>1.0000982809307599</c:v>
                </c:pt>
                <c:pt idx="171">
                  <c:v>1.04215474575161</c:v>
                </c:pt>
                <c:pt idx="172">
                  <c:v>0.98002547726380596</c:v>
                </c:pt>
                <c:pt idx="173">
                  <c:v>1.0093213868190101</c:v>
                </c:pt>
                <c:pt idx="174">
                  <c:v>1.0219779318090501</c:v>
                </c:pt>
                <c:pt idx="175">
                  <c:v>1.0046872969898599</c:v>
                </c:pt>
                <c:pt idx="176">
                  <c:v>0.97667879291025395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29-4358-9E48-5D1D59FB3B18}"/>
            </c:ext>
          </c:extLst>
        </c:ser>
        <c:ser>
          <c:idx val="1"/>
          <c:order val="1"/>
          <c:tx>
            <c:v>Model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 1 (Up)'!$M$2:$M$482</c:f>
              <c:numCache>
                <c:formatCode>General</c:formatCode>
                <c:ptCount val="481"/>
                <c:pt idx="0">
                  <c:v>-299.99998533325498</c:v>
                </c:pt>
                <c:pt idx="1">
                  <c:v>-298.74998241021098</c:v>
                </c:pt>
                <c:pt idx="2">
                  <c:v>-297.49997948716799</c:v>
                </c:pt>
                <c:pt idx="3">
                  <c:v>-296.24997656412398</c:v>
                </c:pt>
                <c:pt idx="4">
                  <c:v>-294.99997364107998</c:v>
                </c:pt>
                <c:pt idx="5">
                  <c:v>-293.74997071803602</c:v>
                </c:pt>
                <c:pt idx="6">
                  <c:v>-292.49996779499298</c:v>
                </c:pt>
                <c:pt idx="7">
                  <c:v>-291.24996487194898</c:v>
                </c:pt>
                <c:pt idx="8">
                  <c:v>-289.99996194890502</c:v>
                </c:pt>
                <c:pt idx="9">
                  <c:v>-288.74995902586102</c:v>
                </c:pt>
                <c:pt idx="10">
                  <c:v>-287.49995610281798</c:v>
                </c:pt>
                <c:pt idx="11">
                  <c:v>-286.24995317977402</c:v>
                </c:pt>
                <c:pt idx="12">
                  <c:v>-284.99995025673002</c:v>
                </c:pt>
                <c:pt idx="13">
                  <c:v>-283.74994733368601</c:v>
                </c:pt>
                <c:pt idx="14">
                  <c:v>-282.49994441064302</c:v>
                </c:pt>
                <c:pt idx="15">
                  <c:v>-281.24994148759902</c:v>
                </c:pt>
                <c:pt idx="16">
                  <c:v>-279.99993856455501</c:v>
                </c:pt>
                <c:pt idx="17">
                  <c:v>-278.749935641511</c:v>
                </c:pt>
                <c:pt idx="18">
                  <c:v>-277.50001229593897</c:v>
                </c:pt>
                <c:pt idx="19">
                  <c:v>-276.25000937289599</c:v>
                </c:pt>
                <c:pt idx="20">
                  <c:v>-275.00000644985198</c:v>
                </c:pt>
                <c:pt idx="21">
                  <c:v>-273.75000352680797</c:v>
                </c:pt>
                <c:pt idx="22">
                  <c:v>-272.50000060376402</c:v>
                </c:pt>
                <c:pt idx="23">
                  <c:v>-271.24999768072098</c:v>
                </c:pt>
                <c:pt idx="24">
                  <c:v>-269.99999475767697</c:v>
                </c:pt>
                <c:pt idx="25">
                  <c:v>-268.74999183463302</c:v>
                </c:pt>
                <c:pt idx="26">
                  <c:v>-267.49998891158901</c:v>
                </c:pt>
                <c:pt idx="27">
                  <c:v>-266.24998598854597</c:v>
                </c:pt>
                <c:pt idx="28">
                  <c:v>-264.99998306550202</c:v>
                </c:pt>
                <c:pt idx="29">
                  <c:v>-263.74998014245801</c:v>
                </c:pt>
                <c:pt idx="30">
                  <c:v>-262.49997721941401</c:v>
                </c:pt>
                <c:pt idx="31">
                  <c:v>-261.24997429637102</c:v>
                </c:pt>
                <c:pt idx="32">
                  <c:v>-259.99997137332701</c:v>
                </c:pt>
                <c:pt idx="33">
                  <c:v>-258.74996845028301</c:v>
                </c:pt>
                <c:pt idx="34">
                  <c:v>-257.499965527239</c:v>
                </c:pt>
                <c:pt idx="35">
                  <c:v>-256.24996260419601</c:v>
                </c:pt>
                <c:pt idx="36">
                  <c:v>-254.99995968115201</c:v>
                </c:pt>
                <c:pt idx="37">
                  <c:v>-253.749956758108</c:v>
                </c:pt>
                <c:pt idx="38">
                  <c:v>-252.49995383506399</c:v>
                </c:pt>
                <c:pt idx="39">
                  <c:v>-251.24995091202101</c:v>
                </c:pt>
                <c:pt idx="40">
                  <c:v>-249.999947988977</c:v>
                </c:pt>
                <c:pt idx="41">
                  <c:v>-248.74994506593299</c:v>
                </c:pt>
                <c:pt idx="42">
                  <c:v>-247.49994214288901</c:v>
                </c:pt>
                <c:pt idx="43">
                  <c:v>-246.249939219846</c:v>
                </c:pt>
                <c:pt idx="44">
                  <c:v>-244.99993629680199</c:v>
                </c:pt>
                <c:pt idx="45">
                  <c:v>-243.75001295122999</c:v>
                </c:pt>
                <c:pt idx="46">
                  <c:v>-242.50001002818601</c:v>
                </c:pt>
                <c:pt idx="47">
                  <c:v>-241.250007105142</c:v>
                </c:pt>
                <c:pt idx="48">
                  <c:v>-240.000004182098</c:v>
                </c:pt>
                <c:pt idx="49">
                  <c:v>-238.75000125905501</c:v>
                </c:pt>
                <c:pt idx="50">
                  <c:v>-237.499998336011</c:v>
                </c:pt>
                <c:pt idx="51">
                  <c:v>-236.249995412967</c:v>
                </c:pt>
                <c:pt idx="52">
                  <c:v>-234.99999248992299</c:v>
                </c:pt>
                <c:pt idx="53">
                  <c:v>-233.74998956688</c:v>
                </c:pt>
                <c:pt idx="54">
                  <c:v>-232.499986643836</c:v>
                </c:pt>
                <c:pt idx="55">
                  <c:v>-231.24998372079199</c:v>
                </c:pt>
                <c:pt idx="56">
                  <c:v>-229.99998079774801</c:v>
                </c:pt>
                <c:pt idx="57">
                  <c:v>-228.749977874705</c:v>
                </c:pt>
                <c:pt idx="58">
                  <c:v>-227.49997495166099</c:v>
                </c:pt>
                <c:pt idx="59">
                  <c:v>-226.24997202861701</c:v>
                </c:pt>
                <c:pt idx="60">
                  <c:v>-224.999969105573</c:v>
                </c:pt>
                <c:pt idx="61">
                  <c:v>-223.74996618252999</c:v>
                </c:pt>
                <c:pt idx="62">
                  <c:v>-222.49996325948601</c:v>
                </c:pt>
                <c:pt idx="63">
                  <c:v>-221.249960336442</c:v>
                </c:pt>
                <c:pt idx="64">
                  <c:v>-219.99995741339799</c:v>
                </c:pt>
                <c:pt idx="65">
                  <c:v>-218.74995449035501</c:v>
                </c:pt>
                <c:pt idx="66">
                  <c:v>-217.499951567311</c:v>
                </c:pt>
                <c:pt idx="67">
                  <c:v>-216.24994864426699</c:v>
                </c:pt>
                <c:pt idx="68">
                  <c:v>-214.99994572122401</c:v>
                </c:pt>
                <c:pt idx="69">
                  <c:v>-213.74994279818</c:v>
                </c:pt>
                <c:pt idx="70">
                  <c:v>-212.49993987513599</c:v>
                </c:pt>
                <c:pt idx="71">
                  <c:v>-211.24993695209201</c:v>
                </c:pt>
                <c:pt idx="72">
                  <c:v>-210.00001360652001</c:v>
                </c:pt>
                <c:pt idx="73">
                  <c:v>-208.75001068347601</c:v>
                </c:pt>
                <c:pt idx="74">
                  <c:v>-207.50000776043299</c:v>
                </c:pt>
                <c:pt idx="75">
                  <c:v>-206.25000483738901</c:v>
                </c:pt>
                <c:pt idx="76">
                  <c:v>-205.00000191434501</c:v>
                </c:pt>
                <c:pt idx="77">
                  <c:v>-203.749998991301</c:v>
                </c:pt>
                <c:pt idx="78">
                  <c:v>-202.49999606825801</c:v>
                </c:pt>
                <c:pt idx="79">
                  <c:v>-201.24999314521401</c:v>
                </c:pt>
                <c:pt idx="80">
                  <c:v>-199.99999022217</c:v>
                </c:pt>
                <c:pt idx="81">
                  <c:v>-198.74998729912599</c:v>
                </c:pt>
                <c:pt idx="82">
                  <c:v>-197.49998437608301</c:v>
                </c:pt>
                <c:pt idx="83">
                  <c:v>-196.249981453039</c:v>
                </c:pt>
                <c:pt idx="84">
                  <c:v>-194.99997852999499</c:v>
                </c:pt>
                <c:pt idx="85">
                  <c:v>-193.74997560695101</c:v>
                </c:pt>
                <c:pt idx="86">
                  <c:v>-192.499972683908</c:v>
                </c:pt>
                <c:pt idx="87">
                  <c:v>-191.24996976086399</c:v>
                </c:pt>
                <c:pt idx="88">
                  <c:v>-189.99996683782001</c:v>
                </c:pt>
                <c:pt idx="89">
                  <c:v>-188.749963914776</c:v>
                </c:pt>
                <c:pt idx="90">
                  <c:v>-187.49996099173299</c:v>
                </c:pt>
                <c:pt idx="91">
                  <c:v>-186.24995806868901</c:v>
                </c:pt>
                <c:pt idx="92">
                  <c:v>-184.999955145645</c:v>
                </c:pt>
                <c:pt idx="93">
                  <c:v>-183.749952222601</c:v>
                </c:pt>
                <c:pt idx="94">
                  <c:v>-182.49994929955801</c:v>
                </c:pt>
                <c:pt idx="95">
                  <c:v>-181.249946376514</c:v>
                </c:pt>
                <c:pt idx="96">
                  <c:v>-179.99994345347</c:v>
                </c:pt>
                <c:pt idx="97">
                  <c:v>-178.74994053042599</c:v>
                </c:pt>
                <c:pt idx="98">
                  <c:v>-177.499937607383</c:v>
                </c:pt>
                <c:pt idx="99">
                  <c:v>-176.25001426181001</c:v>
                </c:pt>
                <c:pt idx="100">
                  <c:v>-175.000011338767</c:v>
                </c:pt>
                <c:pt idx="101">
                  <c:v>-173.75000841572299</c:v>
                </c:pt>
                <c:pt idx="102">
                  <c:v>-172.50000549267901</c:v>
                </c:pt>
                <c:pt idx="103">
                  <c:v>-171.250002569635</c:v>
                </c:pt>
                <c:pt idx="104">
                  <c:v>-169.99999964659199</c:v>
                </c:pt>
                <c:pt idx="105">
                  <c:v>-168.74999672354801</c:v>
                </c:pt>
                <c:pt idx="106">
                  <c:v>-167.499993800504</c:v>
                </c:pt>
                <c:pt idx="107">
                  <c:v>-166.24999087745999</c:v>
                </c:pt>
                <c:pt idx="108">
                  <c:v>-164.99998795441701</c:v>
                </c:pt>
                <c:pt idx="109">
                  <c:v>-163.749985031373</c:v>
                </c:pt>
                <c:pt idx="110">
                  <c:v>-162.49998210832899</c:v>
                </c:pt>
                <c:pt idx="111">
                  <c:v>-161.24997918528601</c:v>
                </c:pt>
                <c:pt idx="112">
                  <c:v>-159.999976262242</c:v>
                </c:pt>
                <c:pt idx="113">
                  <c:v>-158.74997333919799</c:v>
                </c:pt>
                <c:pt idx="114">
                  <c:v>-157.49997041615401</c:v>
                </c:pt>
                <c:pt idx="115">
                  <c:v>-156.249967493111</c:v>
                </c:pt>
                <c:pt idx="116">
                  <c:v>-154.99996457006699</c:v>
                </c:pt>
                <c:pt idx="117">
                  <c:v>-153.74996164702301</c:v>
                </c:pt>
                <c:pt idx="118">
                  <c:v>-152.49995872397901</c:v>
                </c:pt>
                <c:pt idx="119">
                  <c:v>-151.24995580093599</c:v>
                </c:pt>
                <c:pt idx="120">
                  <c:v>-149.99995287789201</c:v>
                </c:pt>
                <c:pt idx="121">
                  <c:v>-148.74994995484801</c:v>
                </c:pt>
                <c:pt idx="122">
                  <c:v>-147.499947031804</c:v>
                </c:pt>
                <c:pt idx="123">
                  <c:v>-146.24994410876101</c:v>
                </c:pt>
                <c:pt idx="124">
                  <c:v>-144.99994118571701</c:v>
                </c:pt>
                <c:pt idx="125">
                  <c:v>-143.749938262673</c:v>
                </c:pt>
                <c:pt idx="126">
                  <c:v>-142.49993533962899</c:v>
                </c:pt>
                <c:pt idx="127">
                  <c:v>-141.25001199405699</c:v>
                </c:pt>
                <c:pt idx="128">
                  <c:v>-140.00000907101301</c:v>
                </c:pt>
                <c:pt idx="129">
                  <c:v>-138.75000614797</c:v>
                </c:pt>
                <c:pt idx="130">
                  <c:v>-137.50000322492599</c:v>
                </c:pt>
                <c:pt idx="131">
                  <c:v>-136.25000030188201</c:v>
                </c:pt>
                <c:pt idx="132">
                  <c:v>-134.999997378838</c:v>
                </c:pt>
                <c:pt idx="133">
                  <c:v>-133.74999445579499</c:v>
                </c:pt>
                <c:pt idx="134">
                  <c:v>-132.49999153275101</c:v>
                </c:pt>
                <c:pt idx="135">
                  <c:v>-131.249988609707</c:v>
                </c:pt>
                <c:pt idx="136">
                  <c:v>-129.999985686663</c:v>
                </c:pt>
                <c:pt idx="137">
                  <c:v>-128.74998276362001</c:v>
                </c:pt>
                <c:pt idx="138">
                  <c:v>-127.499979840576</c:v>
                </c:pt>
                <c:pt idx="139">
                  <c:v>-126.249976917532</c:v>
                </c:pt>
                <c:pt idx="140">
                  <c:v>-124.999973994488</c:v>
                </c:pt>
                <c:pt idx="141">
                  <c:v>-123.749971071445</c:v>
                </c:pt>
                <c:pt idx="142">
                  <c:v>-122.499968148401</c:v>
                </c:pt>
                <c:pt idx="143">
                  <c:v>-121.249965225357</c:v>
                </c:pt>
                <c:pt idx="144">
                  <c:v>-119.99996230231299</c:v>
                </c:pt>
                <c:pt idx="145">
                  <c:v>-118.74995937927</c:v>
                </c:pt>
                <c:pt idx="146">
                  <c:v>-117.499956456226</c:v>
                </c:pt>
                <c:pt idx="147">
                  <c:v>-116.24995353318199</c:v>
                </c:pt>
                <c:pt idx="148">
                  <c:v>-114.999950610138</c:v>
                </c:pt>
                <c:pt idx="149">
                  <c:v>-113.749947687095</c:v>
                </c:pt>
                <c:pt idx="150">
                  <c:v>-112.49994476405099</c:v>
                </c:pt>
                <c:pt idx="151">
                  <c:v>-111.249941841007</c:v>
                </c:pt>
                <c:pt idx="152">
                  <c:v>-109.99993891796299</c:v>
                </c:pt>
                <c:pt idx="153">
                  <c:v>-108.74993599491999</c:v>
                </c:pt>
                <c:pt idx="154">
                  <c:v>-107.50001264934799</c:v>
                </c:pt>
                <c:pt idx="155">
                  <c:v>-106.250009726304</c:v>
                </c:pt>
                <c:pt idx="156">
                  <c:v>-105.00000680326001</c:v>
                </c:pt>
                <c:pt idx="157">
                  <c:v>-103.750003880216</c:v>
                </c:pt>
                <c:pt idx="158">
                  <c:v>-102.500000957173</c:v>
                </c:pt>
                <c:pt idx="159">
                  <c:v>-101.24999803412901</c:v>
                </c:pt>
                <c:pt idx="160">
                  <c:v>-99.999995111084999</c:v>
                </c:pt>
                <c:pt idx="161">
                  <c:v>-98.749992188041304</c:v>
                </c:pt>
                <c:pt idx="162">
                  <c:v>-97.499989264997595</c:v>
                </c:pt>
                <c:pt idx="163">
                  <c:v>-96.2499863419538</c:v>
                </c:pt>
                <c:pt idx="164">
                  <c:v>-94.999983418910105</c:v>
                </c:pt>
                <c:pt idx="165">
                  <c:v>-93.749980495866296</c:v>
                </c:pt>
                <c:pt idx="166">
                  <c:v>-92.499977572822601</c:v>
                </c:pt>
                <c:pt idx="167">
                  <c:v>-91.249974649778807</c:v>
                </c:pt>
                <c:pt idx="168">
                  <c:v>-89.999971726735097</c:v>
                </c:pt>
                <c:pt idx="169">
                  <c:v>-88.749968803691303</c:v>
                </c:pt>
                <c:pt idx="170">
                  <c:v>-87.499965880647594</c:v>
                </c:pt>
                <c:pt idx="171">
                  <c:v>-86.249962957603799</c:v>
                </c:pt>
                <c:pt idx="172">
                  <c:v>-84.999960034560104</c:v>
                </c:pt>
                <c:pt idx="173">
                  <c:v>-83.749957111516295</c:v>
                </c:pt>
                <c:pt idx="174">
                  <c:v>-82.4999541884726</c:v>
                </c:pt>
                <c:pt idx="175">
                  <c:v>-81.249951265428905</c:v>
                </c:pt>
                <c:pt idx="176">
                  <c:v>-79.999948342385096</c:v>
                </c:pt>
                <c:pt idx="177">
                  <c:v>-78.749945419341401</c:v>
                </c:pt>
                <c:pt idx="178">
                  <c:v>-77.499942496297606</c:v>
                </c:pt>
                <c:pt idx="179">
                  <c:v>-76.249939573253897</c:v>
                </c:pt>
                <c:pt idx="180">
                  <c:v>-74.999936650210103</c:v>
                </c:pt>
                <c:pt idx="181">
                  <c:v>-73.750013304637903</c:v>
                </c:pt>
                <c:pt idx="182">
                  <c:v>-72.500010381594194</c:v>
                </c:pt>
                <c:pt idx="183">
                  <c:v>-71.2500074585504</c:v>
                </c:pt>
                <c:pt idx="184">
                  <c:v>-70.000004535506704</c:v>
                </c:pt>
                <c:pt idx="185">
                  <c:v>-68.750001612462896</c:v>
                </c:pt>
                <c:pt idx="186">
                  <c:v>-67.499998689419201</c:v>
                </c:pt>
                <c:pt idx="187">
                  <c:v>-66.249995766375505</c:v>
                </c:pt>
                <c:pt idx="188">
                  <c:v>-64.999992843331697</c:v>
                </c:pt>
                <c:pt idx="189">
                  <c:v>-63.749989920288002</c:v>
                </c:pt>
                <c:pt idx="190">
                  <c:v>-62.4999869972442</c:v>
                </c:pt>
                <c:pt idx="191">
                  <c:v>-61.249984074200498</c:v>
                </c:pt>
                <c:pt idx="192">
                  <c:v>-59.999981151156703</c:v>
                </c:pt>
                <c:pt idx="193">
                  <c:v>-58.749978228113001</c:v>
                </c:pt>
                <c:pt idx="194">
                  <c:v>-57.499975305069199</c:v>
                </c:pt>
                <c:pt idx="195">
                  <c:v>-56.249972382025497</c:v>
                </c:pt>
                <c:pt idx="196">
                  <c:v>-54.999969458981703</c:v>
                </c:pt>
                <c:pt idx="197">
                  <c:v>-53.749966535938</c:v>
                </c:pt>
                <c:pt idx="198">
                  <c:v>-52.499963612894199</c:v>
                </c:pt>
                <c:pt idx="199">
                  <c:v>-51.249960689850496</c:v>
                </c:pt>
                <c:pt idx="200">
                  <c:v>-49.999957766806801</c:v>
                </c:pt>
                <c:pt idx="201">
                  <c:v>-48.749954843763</c:v>
                </c:pt>
                <c:pt idx="202">
                  <c:v>-47.499951920719298</c:v>
                </c:pt>
                <c:pt idx="203">
                  <c:v>-46.249948997675503</c:v>
                </c:pt>
                <c:pt idx="204">
                  <c:v>-44.999946074631801</c:v>
                </c:pt>
                <c:pt idx="205">
                  <c:v>-43.749943151587999</c:v>
                </c:pt>
                <c:pt idx="206">
                  <c:v>-42.499940228544297</c:v>
                </c:pt>
                <c:pt idx="207">
                  <c:v>-41.249937305500502</c:v>
                </c:pt>
                <c:pt idx="208">
                  <c:v>-40.000013959928303</c:v>
                </c:pt>
                <c:pt idx="209">
                  <c:v>-38.750011036884601</c:v>
                </c:pt>
                <c:pt idx="210">
                  <c:v>-37.500008113840799</c:v>
                </c:pt>
                <c:pt idx="211">
                  <c:v>-36.250005190797097</c:v>
                </c:pt>
                <c:pt idx="212">
                  <c:v>-35.000002267753302</c:v>
                </c:pt>
                <c:pt idx="213">
                  <c:v>-33.7499993447096</c:v>
                </c:pt>
                <c:pt idx="214">
                  <c:v>-32.499996421665898</c:v>
                </c:pt>
                <c:pt idx="215">
                  <c:v>-31.2499934986221</c:v>
                </c:pt>
                <c:pt idx="216">
                  <c:v>-29.999990575578401</c:v>
                </c:pt>
                <c:pt idx="217">
                  <c:v>-28.7499876525346</c:v>
                </c:pt>
                <c:pt idx="218">
                  <c:v>-27.499984729490901</c:v>
                </c:pt>
                <c:pt idx="219">
                  <c:v>-26.249981806447099</c:v>
                </c:pt>
                <c:pt idx="220">
                  <c:v>-24.999978883403401</c:v>
                </c:pt>
                <c:pt idx="221">
                  <c:v>-23.749975960359599</c:v>
                </c:pt>
                <c:pt idx="222">
                  <c:v>-22.4999730373159</c:v>
                </c:pt>
                <c:pt idx="223">
                  <c:v>-21.249970114272099</c:v>
                </c:pt>
                <c:pt idx="224">
                  <c:v>-19.9999671912284</c:v>
                </c:pt>
                <c:pt idx="225">
                  <c:v>-18.749964268184598</c:v>
                </c:pt>
                <c:pt idx="226">
                  <c:v>-17.4999613451409</c:v>
                </c:pt>
                <c:pt idx="227">
                  <c:v>-16.249958422097201</c:v>
                </c:pt>
                <c:pt idx="228">
                  <c:v>-14.999955499053399</c:v>
                </c:pt>
                <c:pt idx="229">
                  <c:v>-13.749952576009701</c:v>
                </c:pt>
                <c:pt idx="230">
                  <c:v>-12.499949652965901</c:v>
                </c:pt>
                <c:pt idx="231">
                  <c:v>-11.2499467299222</c:v>
                </c:pt>
                <c:pt idx="232">
                  <c:v>-9.9999438068784201</c:v>
                </c:pt>
                <c:pt idx="233">
                  <c:v>-8.7499408838346806</c:v>
                </c:pt>
                <c:pt idx="234">
                  <c:v>-7.4999379607909296</c:v>
                </c:pt>
                <c:pt idx="235">
                  <c:v>-6.2500146152187304</c:v>
                </c:pt>
                <c:pt idx="236">
                  <c:v>-5.0000116921749802</c:v>
                </c:pt>
                <c:pt idx="237">
                  <c:v>-3.7500087691312398</c:v>
                </c:pt>
                <c:pt idx="238">
                  <c:v>-2.5000058460874901</c:v>
                </c:pt>
                <c:pt idx="239">
                  <c:v>-1.2500029230437499</c:v>
                </c:pt>
                <c:pt idx="240">
                  <c:v>0</c:v>
                </c:pt>
                <c:pt idx="241">
                  <c:v>1.2500029230437499</c:v>
                </c:pt>
                <c:pt idx="242">
                  <c:v>2.5000058460874901</c:v>
                </c:pt>
                <c:pt idx="243">
                  <c:v>3.7500087691312398</c:v>
                </c:pt>
                <c:pt idx="244">
                  <c:v>5.0000116921749802</c:v>
                </c:pt>
                <c:pt idx="245">
                  <c:v>6.2500146152187304</c:v>
                </c:pt>
                <c:pt idx="246">
                  <c:v>7.5000175382624796</c:v>
                </c:pt>
                <c:pt idx="247">
                  <c:v>8.7500204613062191</c:v>
                </c:pt>
                <c:pt idx="248">
                  <c:v>10.000023384349999</c:v>
                </c:pt>
                <c:pt idx="249">
                  <c:v>11.2500263073937</c:v>
                </c:pt>
                <c:pt idx="250">
                  <c:v>12.5000292304375</c:v>
                </c:pt>
                <c:pt idx="251">
                  <c:v>13.7500321534812</c:v>
                </c:pt>
                <c:pt idx="252">
                  <c:v>15.000035076525</c:v>
                </c:pt>
                <c:pt idx="253">
                  <c:v>16.250037999568701</c:v>
                </c:pt>
                <c:pt idx="254">
                  <c:v>17.500040922612399</c:v>
                </c:pt>
                <c:pt idx="255">
                  <c:v>18.750043845656201</c:v>
                </c:pt>
                <c:pt idx="256">
                  <c:v>20.0000467686999</c:v>
                </c:pt>
                <c:pt idx="257">
                  <c:v>21.250049691743701</c:v>
                </c:pt>
                <c:pt idx="258">
                  <c:v>22.5000526147874</c:v>
                </c:pt>
                <c:pt idx="259">
                  <c:v>23.750055537831201</c:v>
                </c:pt>
                <c:pt idx="260">
                  <c:v>25.0000584608749</c:v>
                </c:pt>
                <c:pt idx="261">
                  <c:v>26.250061383918698</c:v>
                </c:pt>
                <c:pt idx="262">
                  <c:v>27.5000643069624</c:v>
                </c:pt>
                <c:pt idx="263">
                  <c:v>28.7499876525346</c:v>
                </c:pt>
                <c:pt idx="264">
                  <c:v>29.999990575578401</c:v>
                </c:pt>
                <c:pt idx="265">
                  <c:v>31.2499934986221</c:v>
                </c:pt>
                <c:pt idx="266">
                  <c:v>32.499996421665898</c:v>
                </c:pt>
                <c:pt idx="267">
                  <c:v>33.7499993447096</c:v>
                </c:pt>
                <c:pt idx="268">
                  <c:v>35.000002267753302</c:v>
                </c:pt>
                <c:pt idx="269">
                  <c:v>36.250005190797097</c:v>
                </c:pt>
                <c:pt idx="270">
                  <c:v>37.500008113840799</c:v>
                </c:pt>
                <c:pt idx="271">
                  <c:v>38.750011036884601</c:v>
                </c:pt>
                <c:pt idx="272">
                  <c:v>40.000013959928303</c:v>
                </c:pt>
                <c:pt idx="273">
                  <c:v>41.250016882972098</c:v>
                </c:pt>
                <c:pt idx="274">
                  <c:v>42.5000198060158</c:v>
                </c:pt>
                <c:pt idx="275">
                  <c:v>43.750022729059602</c:v>
                </c:pt>
                <c:pt idx="276">
                  <c:v>45.000025652103297</c:v>
                </c:pt>
                <c:pt idx="277">
                  <c:v>46.250028575147098</c:v>
                </c:pt>
                <c:pt idx="278">
                  <c:v>47.500031498190801</c:v>
                </c:pt>
                <c:pt idx="279">
                  <c:v>48.750034421234602</c:v>
                </c:pt>
                <c:pt idx="280">
                  <c:v>50.000037344278297</c:v>
                </c:pt>
                <c:pt idx="281">
                  <c:v>51.250040267321999</c:v>
                </c:pt>
                <c:pt idx="282">
                  <c:v>52.500043190365801</c:v>
                </c:pt>
                <c:pt idx="283">
                  <c:v>53.750046113409503</c:v>
                </c:pt>
                <c:pt idx="284">
                  <c:v>55.000049036453298</c:v>
                </c:pt>
                <c:pt idx="285">
                  <c:v>56.250051959497</c:v>
                </c:pt>
                <c:pt idx="286">
                  <c:v>57.500054882540802</c:v>
                </c:pt>
                <c:pt idx="287">
                  <c:v>58.750057805584497</c:v>
                </c:pt>
                <c:pt idx="288">
                  <c:v>60.000060728628299</c:v>
                </c:pt>
                <c:pt idx="289">
                  <c:v>61.250063651672001</c:v>
                </c:pt>
                <c:pt idx="290">
                  <c:v>62.4999869972442</c:v>
                </c:pt>
                <c:pt idx="291">
                  <c:v>63.749989920288002</c:v>
                </c:pt>
                <c:pt idx="292">
                  <c:v>64.999992843331697</c:v>
                </c:pt>
                <c:pt idx="293">
                  <c:v>66.249995766375505</c:v>
                </c:pt>
                <c:pt idx="294">
                  <c:v>67.499998689419201</c:v>
                </c:pt>
                <c:pt idx="295">
                  <c:v>68.750001612462896</c:v>
                </c:pt>
                <c:pt idx="296">
                  <c:v>70.000004535506704</c:v>
                </c:pt>
                <c:pt idx="297">
                  <c:v>71.2500074585504</c:v>
                </c:pt>
                <c:pt idx="298">
                  <c:v>72.500010381594194</c:v>
                </c:pt>
                <c:pt idx="299">
                  <c:v>73.750013304637903</c:v>
                </c:pt>
                <c:pt idx="300">
                  <c:v>75.000016227681698</c:v>
                </c:pt>
                <c:pt idx="301">
                  <c:v>76.250019150725393</c:v>
                </c:pt>
                <c:pt idx="302">
                  <c:v>77.500022073769202</c:v>
                </c:pt>
                <c:pt idx="303">
                  <c:v>78.750024996812897</c:v>
                </c:pt>
                <c:pt idx="304">
                  <c:v>80.000027919856706</c:v>
                </c:pt>
                <c:pt idx="305">
                  <c:v>81.250030842900401</c:v>
                </c:pt>
                <c:pt idx="306">
                  <c:v>82.500033765944096</c:v>
                </c:pt>
                <c:pt idx="307">
                  <c:v>83.750036688987905</c:v>
                </c:pt>
                <c:pt idx="308">
                  <c:v>85.0000396120316</c:v>
                </c:pt>
                <c:pt idx="309">
                  <c:v>86.250042535075394</c:v>
                </c:pt>
                <c:pt idx="310">
                  <c:v>87.500045458119104</c:v>
                </c:pt>
                <c:pt idx="311">
                  <c:v>88.750048381162898</c:v>
                </c:pt>
                <c:pt idx="312">
                  <c:v>90.000051304206593</c:v>
                </c:pt>
                <c:pt idx="313">
                  <c:v>91.250054227250402</c:v>
                </c:pt>
                <c:pt idx="314">
                  <c:v>92.500057150294097</c:v>
                </c:pt>
                <c:pt idx="315">
                  <c:v>93.750060073337906</c:v>
                </c:pt>
                <c:pt idx="316">
                  <c:v>95.000062996381601</c:v>
                </c:pt>
                <c:pt idx="317">
                  <c:v>96.2499863419538</c:v>
                </c:pt>
                <c:pt idx="318">
                  <c:v>97.499989264997595</c:v>
                </c:pt>
                <c:pt idx="319">
                  <c:v>98.749992188041304</c:v>
                </c:pt>
                <c:pt idx="320">
                  <c:v>99.999995111084999</c:v>
                </c:pt>
                <c:pt idx="321">
                  <c:v>101.24999803412901</c:v>
                </c:pt>
                <c:pt idx="322">
                  <c:v>102.500000957173</c:v>
                </c:pt>
                <c:pt idx="323">
                  <c:v>103.750003880216</c:v>
                </c:pt>
                <c:pt idx="324">
                  <c:v>105.00000680326001</c:v>
                </c:pt>
                <c:pt idx="325">
                  <c:v>106.250009726304</c:v>
                </c:pt>
                <c:pt idx="326">
                  <c:v>107.50001264934799</c:v>
                </c:pt>
                <c:pt idx="327">
                  <c:v>108.75001557239101</c:v>
                </c:pt>
                <c:pt idx="328">
                  <c:v>110.000018495435</c:v>
                </c:pt>
                <c:pt idx="329">
                  <c:v>111.25002141847899</c:v>
                </c:pt>
                <c:pt idx="330">
                  <c:v>112.500024341523</c:v>
                </c:pt>
                <c:pt idx="331">
                  <c:v>113.750027264566</c:v>
                </c:pt>
                <c:pt idx="332">
                  <c:v>115.00003018760999</c:v>
                </c:pt>
                <c:pt idx="333">
                  <c:v>116.250033110654</c:v>
                </c:pt>
                <c:pt idx="334">
                  <c:v>117.500036033697</c:v>
                </c:pt>
                <c:pt idx="335">
                  <c:v>118.75003895674099</c:v>
                </c:pt>
                <c:pt idx="336">
                  <c:v>120.000041879785</c:v>
                </c:pt>
                <c:pt idx="337">
                  <c:v>121.250044802829</c:v>
                </c:pt>
                <c:pt idx="338">
                  <c:v>122.50004772587199</c:v>
                </c:pt>
                <c:pt idx="339">
                  <c:v>123.750050648916</c:v>
                </c:pt>
                <c:pt idx="340">
                  <c:v>125.00005357196</c:v>
                </c:pt>
                <c:pt idx="341">
                  <c:v>126.250056495004</c:v>
                </c:pt>
                <c:pt idx="342">
                  <c:v>127.500059418047</c:v>
                </c:pt>
                <c:pt idx="343">
                  <c:v>128.750062341091</c:v>
                </c:pt>
                <c:pt idx="344">
                  <c:v>129.999985686663</c:v>
                </c:pt>
                <c:pt idx="345">
                  <c:v>131.249988609707</c:v>
                </c:pt>
                <c:pt idx="346">
                  <c:v>132.49999153275101</c:v>
                </c:pt>
                <c:pt idx="347">
                  <c:v>133.74999445579499</c:v>
                </c:pt>
                <c:pt idx="348">
                  <c:v>134.999997378838</c:v>
                </c:pt>
                <c:pt idx="349">
                  <c:v>136.25000030188201</c:v>
                </c:pt>
                <c:pt idx="350">
                  <c:v>137.50000322492599</c:v>
                </c:pt>
                <c:pt idx="351">
                  <c:v>138.75000614797</c:v>
                </c:pt>
                <c:pt idx="352">
                  <c:v>140.00000907101301</c:v>
                </c:pt>
                <c:pt idx="353">
                  <c:v>141.25001199405699</c:v>
                </c:pt>
                <c:pt idx="354">
                  <c:v>142.500014917101</c:v>
                </c:pt>
                <c:pt idx="355">
                  <c:v>143.75001784014501</c:v>
                </c:pt>
                <c:pt idx="356">
                  <c:v>145.00002076318799</c:v>
                </c:pt>
                <c:pt idx="357">
                  <c:v>146.250023686232</c:v>
                </c:pt>
                <c:pt idx="358">
                  <c:v>147.50002660927601</c:v>
                </c:pt>
                <c:pt idx="359">
                  <c:v>148.75002953232001</c:v>
                </c:pt>
                <c:pt idx="360">
                  <c:v>150.000032455363</c:v>
                </c:pt>
                <c:pt idx="361">
                  <c:v>151.25003537840701</c:v>
                </c:pt>
                <c:pt idx="362">
                  <c:v>152.50003830145101</c:v>
                </c:pt>
                <c:pt idx="363">
                  <c:v>153.75004122449499</c:v>
                </c:pt>
                <c:pt idx="364">
                  <c:v>155.00004414753801</c:v>
                </c:pt>
                <c:pt idx="365">
                  <c:v>156.25004707058201</c:v>
                </c:pt>
                <c:pt idx="366">
                  <c:v>157.50004999362599</c:v>
                </c:pt>
                <c:pt idx="367">
                  <c:v>158.75005291667</c:v>
                </c:pt>
                <c:pt idx="368">
                  <c:v>160.00005583971301</c:v>
                </c:pt>
                <c:pt idx="369">
                  <c:v>161.25005876275699</c:v>
                </c:pt>
                <c:pt idx="370">
                  <c:v>162.500061685801</c:v>
                </c:pt>
                <c:pt idx="371">
                  <c:v>163.75006460884501</c:v>
                </c:pt>
                <c:pt idx="372">
                  <c:v>164.99998795441701</c:v>
                </c:pt>
                <c:pt idx="373">
                  <c:v>166.24999087745999</c:v>
                </c:pt>
                <c:pt idx="374">
                  <c:v>167.499993800504</c:v>
                </c:pt>
                <c:pt idx="375">
                  <c:v>168.74999672354801</c:v>
                </c:pt>
                <c:pt idx="376">
                  <c:v>169.99999964659199</c:v>
                </c:pt>
                <c:pt idx="377">
                  <c:v>171.250002569635</c:v>
                </c:pt>
                <c:pt idx="378">
                  <c:v>172.50000549267901</c:v>
                </c:pt>
                <c:pt idx="379">
                  <c:v>173.75000841572299</c:v>
                </c:pt>
                <c:pt idx="380">
                  <c:v>175.000011338767</c:v>
                </c:pt>
                <c:pt idx="381">
                  <c:v>176.25001426181001</c:v>
                </c:pt>
                <c:pt idx="382">
                  <c:v>177.50001718485399</c:v>
                </c:pt>
                <c:pt idx="383">
                  <c:v>178.750020107898</c:v>
                </c:pt>
                <c:pt idx="384">
                  <c:v>180.000023030942</c:v>
                </c:pt>
                <c:pt idx="385">
                  <c:v>181.25002595398499</c:v>
                </c:pt>
                <c:pt idx="386">
                  <c:v>182.500028877029</c:v>
                </c:pt>
                <c:pt idx="387">
                  <c:v>183.750031800073</c:v>
                </c:pt>
                <c:pt idx="388">
                  <c:v>185.00003472311701</c:v>
                </c:pt>
                <c:pt idx="389">
                  <c:v>186.25003764616</c:v>
                </c:pt>
                <c:pt idx="390">
                  <c:v>187.500040569204</c:v>
                </c:pt>
                <c:pt idx="391">
                  <c:v>188.75004349224801</c:v>
                </c:pt>
                <c:pt idx="392">
                  <c:v>190.00004641529199</c:v>
                </c:pt>
                <c:pt idx="393">
                  <c:v>191.250049338335</c:v>
                </c:pt>
                <c:pt idx="394">
                  <c:v>192.50005226137901</c:v>
                </c:pt>
                <c:pt idx="395">
                  <c:v>193.75005518442299</c:v>
                </c:pt>
                <c:pt idx="396">
                  <c:v>195.000058107467</c:v>
                </c:pt>
                <c:pt idx="397">
                  <c:v>196.25006103051001</c:v>
                </c:pt>
                <c:pt idx="398">
                  <c:v>197.50006395355399</c:v>
                </c:pt>
                <c:pt idx="399">
                  <c:v>198.74998729912599</c:v>
                </c:pt>
                <c:pt idx="400">
                  <c:v>199.99999022217</c:v>
                </c:pt>
                <c:pt idx="401">
                  <c:v>201.24999314521401</c:v>
                </c:pt>
                <c:pt idx="402">
                  <c:v>202.49999606825801</c:v>
                </c:pt>
                <c:pt idx="403">
                  <c:v>203.749998991301</c:v>
                </c:pt>
                <c:pt idx="404">
                  <c:v>205.00000191434501</c:v>
                </c:pt>
                <c:pt idx="405">
                  <c:v>206.25000483738901</c:v>
                </c:pt>
                <c:pt idx="406">
                  <c:v>207.50000776043299</c:v>
                </c:pt>
                <c:pt idx="407">
                  <c:v>208.75001068347601</c:v>
                </c:pt>
                <c:pt idx="408">
                  <c:v>210.00001360652001</c:v>
                </c:pt>
                <c:pt idx="409">
                  <c:v>211.25001652956399</c:v>
                </c:pt>
                <c:pt idx="410">
                  <c:v>212.500019452608</c:v>
                </c:pt>
                <c:pt idx="411">
                  <c:v>213.75002237565101</c:v>
                </c:pt>
                <c:pt idx="412">
                  <c:v>215.00002529869499</c:v>
                </c:pt>
                <c:pt idx="413">
                  <c:v>216.250028221739</c:v>
                </c:pt>
                <c:pt idx="414">
                  <c:v>217.50003114478301</c:v>
                </c:pt>
                <c:pt idx="415">
                  <c:v>218.75003406782599</c:v>
                </c:pt>
                <c:pt idx="416">
                  <c:v>220.00003699087</c:v>
                </c:pt>
                <c:pt idx="417">
                  <c:v>221.25003991391401</c:v>
                </c:pt>
                <c:pt idx="418">
                  <c:v>222.50004283695799</c:v>
                </c:pt>
                <c:pt idx="419">
                  <c:v>223.750045760001</c:v>
                </c:pt>
                <c:pt idx="420">
                  <c:v>225.00004868304501</c:v>
                </c:pt>
                <c:pt idx="421">
                  <c:v>226.25005160608899</c:v>
                </c:pt>
                <c:pt idx="422">
                  <c:v>227.500054529132</c:v>
                </c:pt>
                <c:pt idx="423">
                  <c:v>228.75005745217601</c:v>
                </c:pt>
                <c:pt idx="424">
                  <c:v>230.00006037521999</c:v>
                </c:pt>
                <c:pt idx="425">
                  <c:v>231.250063298264</c:v>
                </c:pt>
                <c:pt idx="426">
                  <c:v>232.499986643836</c:v>
                </c:pt>
                <c:pt idx="427">
                  <c:v>233.74998956688</c:v>
                </c:pt>
                <c:pt idx="428">
                  <c:v>234.99999248992299</c:v>
                </c:pt>
                <c:pt idx="429">
                  <c:v>236.249995412967</c:v>
                </c:pt>
                <c:pt idx="430">
                  <c:v>237.499998336011</c:v>
                </c:pt>
                <c:pt idx="431">
                  <c:v>238.75000125905501</c:v>
                </c:pt>
                <c:pt idx="432">
                  <c:v>240.000004182098</c:v>
                </c:pt>
                <c:pt idx="433">
                  <c:v>241.250007105142</c:v>
                </c:pt>
                <c:pt idx="434">
                  <c:v>242.50001002818601</c:v>
                </c:pt>
                <c:pt idx="435">
                  <c:v>243.75001295122999</c:v>
                </c:pt>
                <c:pt idx="436">
                  <c:v>245.000015874273</c:v>
                </c:pt>
                <c:pt idx="437">
                  <c:v>246.25001879731701</c:v>
                </c:pt>
                <c:pt idx="438">
                  <c:v>247.50002172036099</c:v>
                </c:pt>
                <c:pt idx="439">
                  <c:v>248.750024643405</c:v>
                </c:pt>
                <c:pt idx="440">
                  <c:v>250.00002756644801</c:v>
                </c:pt>
                <c:pt idx="441">
                  <c:v>251.25003048949199</c:v>
                </c:pt>
                <c:pt idx="442">
                  <c:v>252.500033412536</c:v>
                </c:pt>
                <c:pt idx="443">
                  <c:v>253.75003633558001</c:v>
                </c:pt>
                <c:pt idx="444">
                  <c:v>255.00003925862299</c:v>
                </c:pt>
                <c:pt idx="445">
                  <c:v>256.25004218166703</c:v>
                </c:pt>
                <c:pt idx="446">
                  <c:v>257.50004510471098</c:v>
                </c:pt>
                <c:pt idx="447">
                  <c:v>258.75004802775499</c:v>
                </c:pt>
                <c:pt idx="448">
                  <c:v>260.00005095079803</c:v>
                </c:pt>
                <c:pt idx="449">
                  <c:v>261.25005387384198</c:v>
                </c:pt>
                <c:pt idx="450">
                  <c:v>262.50005679688599</c:v>
                </c:pt>
                <c:pt idx="451">
                  <c:v>263.75005971992999</c:v>
                </c:pt>
                <c:pt idx="452">
                  <c:v>265.00006264297298</c:v>
                </c:pt>
                <c:pt idx="453">
                  <c:v>266.24998598854597</c:v>
                </c:pt>
                <c:pt idx="454">
                  <c:v>267.49998891158901</c:v>
                </c:pt>
                <c:pt idx="455">
                  <c:v>268.74999183463302</c:v>
                </c:pt>
                <c:pt idx="456">
                  <c:v>269.99999475767697</c:v>
                </c:pt>
                <c:pt idx="457">
                  <c:v>271.24999768072098</c:v>
                </c:pt>
                <c:pt idx="458">
                  <c:v>272.50000060376402</c:v>
                </c:pt>
                <c:pt idx="459">
                  <c:v>273.75000352680797</c:v>
                </c:pt>
                <c:pt idx="460">
                  <c:v>275.00000644985198</c:v>
                </c:pt>
                <c:pt idx="461">
                  <c:v>276.25000937289599</c:v>
                </c:pt>
                <c:pt idx="462">
                  <c:v>277.50001229593897</c:v>
                </c:pt>
                <c:pt idx="463">
                  <c:v>278.75001521898298</c:v>
                </c:pt>
                <c:pt idx="464">
                  <c:v>280.00001814202699</c:v>
                </c:pt>
                <c:pt idx="465">
                  <c:v>281.250021065071</c:v>
                </c:pt>
                <c:pt idx="466">
                  <c:v>282.50002398811398</c:v>
                </c:pt>
                <c:pt idx="467">
                  <c:v>283.75002691115799</c:v>
                </c:pt>
                <c:pt idx="468">
                  <c:v>285.000029834202</c:v>
                </c:pt>
                <c:pt idx="469">
                  <c:v>286.250032757246</c:v>
                </c:pt>
                <c:pt idx="470">
                  <c:v>287.50003568028899</c:v>
                </c:pt>
                <c:pt idx="471">
                  <c:v>288.750038603333</c:v>
                </c:pt>
                <c:pt idx="472">
                  <c:v>290.000041526377</c:v>
                </c:pt>
                <c:pt idx="473">
                  <c:v>291.25004444941999</c:v>
                </c:pt>
                <c:pt idx="474">
                  <c:v>292.500047372464</c:v>
                </c:pt>
                <c:pt idx="475">
                  <c:v>293.750050295508</c:v>
                </c:pt>
                <c:pt idx="476">
                  <c:v>295.00005321855201</c:v>
                </c:pt>
                <c:pt idx="477">
                  <c:v>296.250056141595</c:v>
                </c:pt>
                <c:pt idx="478">
                  <c:v>297.500059064639</c:v>
                </c:pt>
                <c:pt idx="479">
                  <c:v>298.75006198768301</c:v>
                </c:pt>
                <c:pt idx="480">
                  <c:v>299.99998533325498</c:v>
                </c:pt>
              </c:numCache>
            </c:numRef>
          </c:xVal>
          <c:yVal>
            <c:numRef>
              <c:f>'Fig 1 (Up)'!$S$2:$S$482</c:f>
              <c:numCache>
                <c:formatCode>General</c:formatCode>
                <c:ptCount val="481"/>
                <c:pt idx="0">
                  <c:v>0.99387865454528301</c:v>
                </c:pt>
                <c:pt idx="1">
                  <c:v>0.99386026513512005</c:v>
                </c:pt>
                <c:pt idx="2">
                  <c:v>0.99384212607598299</c:v>
                </c:pt>
                <c:pt idx="3">
                  <c:v>0.99382428445801896</c:v>
                </c:pt>
                <c:pt idx="4">
                  <c:v>0.99380636022420499</c:v>
                </c:pt>
                <c:pt idx="5">
                  <c:v>0.99378795821723798</c:v>
                </c:pt>
                <c:pt idx="6">
                  <c:v>0.99376864982018798</c:v>
                </c:pt>
                <c:pt idx="7">
                  <c:v>0.99374800062376001</c:v>
                </c:pt>
                <c:pt idx="8">
                  <c:v>0.99372607184127704</c:v>
                </c:pt>
                <c:pt idx="9">
                  <c:v>0.99370359484315196</c:v>
                </c:pt>
                <c:pt idx="10">
                  <c:v>0.99368127279157703</c:v>
                </c:pt>
                <c:pt idx="11">
                  <c:v>0.99365912813637802</c:v>
                </c:pt>
                <c:pt idx="12">
                  <c:v>0.99363673401552199</c:v>
                </c:pt>
                <c:pt idx="13">
                  <c:v>0.99361368210154699</c:v>
                </c:pt>
                <c:pt idx="14">
                  <c:v>0.99358952671543099</c:v>
                </c:pt>
                <c:pt idx="15">
                  <c:v>0.99356377448344801</c:v>
                </c:pt>
                <c:pt idx="16">
                  <c:v>0.99353646165221599</c:v>
                </c:pt>
                <c:pt idx="17">
                  <c:v>0.99350838057106405</c:v>
                </c:pt>
                <c:pt idx="18">
                  <c:v>0.99348029210222699</c:v>
                </c:pt>
                <c:pt idx="19">
                  <c:v>0.99345218481936004</c:v>
                </c:pt>
                <c:pt idx="20">
                  <c:v>0.99342357255757696</c:v>
                </c:pt>
                <c:pt idx="21">
                  <c:v>0.993394024723108</c:v>
                </c:pt>
                <c:pt idx="22">
                  <c:v>0.99336307237958399</c:v>
                </c:pt>
                <c:pt idx="23">
                  <c:v>0.99333014686084398</c:v>
                </c:pt>
                <c:pt idx="24">
                  <c:v>0.99329524522880397</c:v>
                </c:pt>
                <c:pt idx="25">
                  <c:v>0.99325923236220004</c:v>
                </c:pt>
                <c:pt idx="26">
                  <c:v>0.99322293262134298</c:v>
                </c:pt>
                <c:pt idx="27">
                  <c:v>0.99318628371017503</c:v>
                </c:pt>
                <c:pt idx="28">
                  <c:v>0.99314871345255895</c:v>
                </c:pt>
                <c:pt idx="29">
                  <c:v>0.99310976845794496</c:v>
                </c:pt>
                <c:pt idx="30">
                  <c:v>0.99306894066477003</c:v>
                </c:pt>
                <c:pt idx="31">
                  <c:v>0.99302555520322</c:v>
                </c:pt>
                <c:pt idx="32">
                  <c:v>0.99297954872624705</c:v>
                </c:pt>
                <c:pt idx="33">
                  <c:v>0.99293186460693295</c:v>
                </c:pt>
                <c:pt idx="34">
                  <c:v>0.99288339666978098</c:v>
                </c:pt>
                <c:pt idx="35">
                  <c:v>0.992834003829138</c:v>
                </c:pt>
                <c:pt idx="36">
                  <c:v>0.99278299508606205</c:v>
                </c:pt>
                <c:pt idx="37">
                  <c:v>0.99272986706516597</c:v>
                </c:pt>
                <c:pt idx="38">
                  <c:v>0.99267404653971303</c:v>
                </c:pt>
                <c:pt idx="39">
                  <c:v>0.99261470290730502</c:v>
                </c:pt>
                <c:pt idx="40">
                  <c:v>0.99255167173724101</c:v>
                </c:pt>
                <c:pt idx="41">
                  <c:v>0.99248597497768898</c:v>
                </c:pt>
                <c:pt idx="42">
                  <c:v>0.99241857029406499</c:v>
                </c:pt>
                <c:pt idx="43">
                  <c:v>0.99234918431638297</c:v>
                </c:pt>
                <c:pt idx="44">
                  <c:v>0.99227694005453204</c:v>
                </c:pt>
                <c:pt idx="45">
                  <c:v>0.99220123383688497</c:v>
                </c:pt>
                <c:pt idx="46">
                  <c:v>0.99212136586281496</c:v>
                </c:pt>
                <c:pt idx="47">
                  <c:v>0.99203625694862596</c:v>
                </c:pt>
                <c:pt idx="48">
                  <c:v>0.991945547234521</c:v>
                </c:pt>
                <c:pt idx="49">
                  <c:v>0.99185031620282804</c:v>
                </c:pt>
                <c:pt idx="50">
                  <c:v>0.99175154601448201</c:v>
                </c:pt>
                <c:pt idx="51">
                  <c:v>0.99164871371773899</c:v>
                </c:pt>
                <c:pt idx="52">
                  <c:v>0.99154061428241003</c:v>
                </c:pt>
                <c:pt idx="53">
                  <c:v>0.99142641718663505</c:v>
                </c:pt>
                <c:pt idx="54">
                  <c:v>0.99130514236171596</c:v>
                </c:pt>
                <c:pt idx="55">
                  <c:v>0.99117523951660902</c:v>
                </c:pt>
                <c:pt idx="56">
                  <c:v>0.99103596897220403</c:v>
                </c:pt>
                <c:pt idx="57">
                  <c:v>0.990888332034082</c:v>
                </c:pt>
                <c:pt idx="58">
                  <c:v>0.99073317914185699</c:v>
                </c:pt>
                <c:pt idx="59">
                  <c:v>0.99056944612723397</c:v>
                </c:pt>
                <c:pt idx="60">
                  <c:v>0.99039524441317395</c:v>
                </c:pt>
                <c:pt idx="61">
                  <c:v>0.99020915671451903</c:v>
                </c:pt>
                <c:pt idx="62">
                  <c:v>0.99000948560634405</c:v>
                </c:pt>
                <c:pt idx="63">
                  <c:v>0.98979364696707195</c:v>
                </c:pt>
                <c:pt idx="64">
                  <c:v>0.98955992691542305</c:v>
                </c:pt>
                <c:pt idx="65">
                  <c:v>0.98930875770536397</c:v>
                </c:pt>
                <c:pt idx="66">
                  <c:v>0.98904025428958198</c:v>
                </c:pt>
                <c:pt idx="67">
                  <c:v>0.98875190710785399</c:v>
                </c:pt>
                <c:pt idx="68">
                  <c:v>0.98844004489085802</c:v>
                </c:pt>
                <c:pt idx="69">
                  <c:v>0.98810142420517499</c:v>
                </c:pt>
                <c:pt idx="70">
                  <c:v>0.98773211708634401</c:v>
                </c:pt>
                <c:pt idx="71">
                  <c:v>0.98732660685584195</c:v>
                </c:pt>
                <c:pt idx="72">
                  <c:v>0.98688008152401596</c:v>
                </c:pt>
                <c:pt idx="73">
                  <c:v>0.98639020615168005</c:v>
                </c:pt>
                <c:pt idx="74">
                  <c:v>0.98585368920691696</c:v>
                </c:pt>
                <c:pt idx="75">
                  <c:v>0.98526283536170201</c:v>
                </c:pt>
                <c:pt idx="76">
                  <c:v>0.98460765616761303</c:v>
                </c:pt>
                <c:pt idx="77">
                  <c:v>0.98387753182832904</c:v>
                </c:pt>
                <c:pt idx="78">
                  <c:v>0.98305928159228895</c:v>
                </c:pt>
                <c:pt idx="79">
                  <c:v>0.98213553298576195</c:v>
                </c:pt>
                <c:pt idx="80">
                  <c:v>0.98108755841045503</c:v>
                </c:pt>
                <c:pt idx="81">
                  <c:v>0.97989734857926503</c:v>
                </c:pt>
                <c:pt idx="82">
                  <c:v>0.97854150070245804</c:v>
                </c:pt>
                <c:pt idx="83">
                  <c:v>0.97698498269394296</c:v>
                </c:pt>
                <c:pt idx="84">
                  <c:v>0.97518213523304798</c:v>
                </c:pt>
                <c:pt idx="85">
                  <c:v>0.97307630498505604</c:v>
                </c:pt>
                <c:pt idx="86">
                  <c:v>0.97059296349143798</c:v>
                </c:pt>
                <c:pt idx="87">
                  <c:v>0.967632217434509</c:v>
                </c:pt>
                <c:pt idx="88">
                  <c:v>0.96406612295124805</c:v>
                </c:pt>
                <c:pt idx="89">
                  <c:v>0.95973112970337404</c:v>
                </c:pt>
                <c:pt idx="90">
                  <c:v>0.954400301078978</c:v>
                </c:pt>
                <c:pt idx="91">
                  <c:v>0.94774584407708695</c:v>
                </c:pt>
                <c:pt idx="92">
                  <c:v>0.939298605477635</c:v>
                </c:pt>
                <c:pt idx="93">
                  <c:v>0.92837914614985095</c:v>
                </c:pt>
                <c:pt idx="94">
                  <c:v>0.91398007550645599</c:v>
                </c:pt>
                <c:pt idx="95">
                  <c:v>0.89459601660561905</c:v>
                </c:pt>
                <c:pt idx="96">
                  <c:v>0.86800529299683404</c:v>
                </c:pt>
                <c:pt idx="97">
                  <c:v>0.83105083172634797</c:v>
                </c:pt>
                <c:pt idx="98">
                  <c:v>0.779774529691735</c:v>
                </c:pt>
                <c:pt idx="99">
                  <c:v>0.711357369209766</c:v>
                </c:pt>
                <c:pt idx="100">
                  <c:v>0.63121184664053198</c:v>
                </c:pt>
                <c:pt idx="101">
                  <c:v>0.56558458015653301</c:v>
                </c:pt>
                <c:pt idx="102">
                  <c:v>0.55620663200298903</c:v>
                </c:pt>
                <c:pt idx="103">
                  <c:v>0.61240536090158604</c:v>
                </c:pt>
                <c:pt idx="104">
                  <c:v>0.69621203891378602</c:v>
                </c:pt>
                <c:pt idx="105">
                  <c:v>0.77242750219464396</c:v>
                </c:pt>
                <c:pt idx="106">
                  <c:v>0.83018430192066806</c:v>
                </c:pt>
                <c:pt idx="107">
                  <c:v>0.87134414612274902</c:v>
                </c:pt>
                <c:pt idx="108">
                  <c:v>0.90038754015094402</c:v>
                </c:pt>
                <c:pt idx="109">
                  <c:v>0.92109429728120196</c:v>
                </c:pt>
                <c:pt idx="110">
                  <c:v>0.93611823641665903</c:v>
                </c:pt>
                <c:pt idx="111">
                  <c:v>0.947244964124069</c:v>
                </c:pt>
                <c:pt idx="112">
                  <c:v>0.95566399429529902</c:v>
                </c:pt>
                <c:pt idx="113">
                  <c:v>0.96215731064931598</c:v>
                </c:pt>
                <c:pt idx="114">
                  <c:v>0.96724927968803398</c:v>
                </c:pt>
                <c:pt idx="115">
                  <c:v>0.97130841710975901</c:v>
                </c:pt>
                <c:pt idx="116">
                  <c:v>0.97459090910859902</c:v>
                </c:pt>
                <c:pt idx="117">
                  <c:v>0.97727137607539005</c:v>
                </c:pt>
                <c:pt idx="118">
                  <c:v>0.97947627270776405</c:v>
                </c:pt>
                <c:pt idx="119">
                  <c:v>0.98130821509695698</c:v>
                </c:pt>
                <c:pt idx="120">
                  <c:v>0.982849864909077</c:v>
                </c:pt>
                <c:pt idx="121">
                  <c:v>0.98415752720920802</c:v>
                </c:pt>
                <c:pt idx="122">
                  <c:v>0.98527300099219095</c:v>
                </c:pt>
                <c:pt idx="123">
                  <c:v>0.98623475268541805</c:v>
                </c:pt>
                <c:pt idx="124">
                  <c:v>0.98707065634007396</c:v>
                </c:pt>
                <c:pt idx="125">
                  <c:v>0.98779674668376904</c:v>
                </c:pt>
                <c:pt idx="126">
                  <c:v>0.98842517824788101</c:v>
                </c:pt>
                <c:pt idx="127">
                  <c:v>0.98897178012535603</c:v>
                </c:pt>
                <c:pt idx="128">
                  <c:v>0.98945354893539195</c:v>
                </c:pt>
                <c:pt idx="129">
                  <c:v>0.98987881311799997</c:v>
                </c:pt>
                <c:pt idx="130">
                  <c:v>0.99025377166411399</c:v>
                </c:pt>
                <c:pt idx="131">
                  <c:v>0.99058880911389802</c:v>
                </c:pt>
                <c:pt idx="132">
                  <c:v>0.99089011294875495</c:v>
                </c:pt>
                <c:pt idx="133">
                  <c:v>0.99115802196583602</c:v>
                </c:pt>
                <c:pt idx="134">
                  <c:v>0.99139216207887204</c:v>
                </c:pt>
                <c:pt idx="135">
                  <c:v>0.99159684486115296</c:v>
                </c:pt>
                <c:pt idx="136">
                  <c:v>0.99177955204731205</c:v>
                </c:pt>
                <c:pt idx="137">
                  <c:v>0.99194137293142304</c:v>
                </c:pt>
                <c:pt idx="138">
                  <c:v>0.99208279818743705</c:v>
                </c:pt>
                <c:pt idx="139">
                  <c:v>0.99220936732889697</c:v>
                </c:pt>
                <c:pt idx="140">
                  <c:v>0.99232289172257804</c:v>
                </c:pt>
                <c:pt idx="141">
                  <c:v>0.99242081330780196</c:v>
                </c:pt>
                <c:pt idx="142">
                  <c:v>0.99250017962217496</c:v>
                </c:pt>
                <c:pt idx="143">
                  <c:v>0.99256210370763998</c:v>
                </c:pt>
                <c:pt idx="144">
                  <c:v>0.99261168509313502</c:v>
                </c:pt>
                <c:pt idx="145">
                  <c:v>0.99264776738008897</c:v>
                </c:pt>
                <c:pt idx="146">
                  <c:v>0.99266893842424797</c:v>
                </c:pt>
                <c:pt idx="147">
                  <c:v>0.99267914205647301</c:v>
                </c:pt>
                <c:pt idx="148">
                  <c:v>0.99267776259098806</c:v>
                </c:pt>
                <c:pt idx="149">
                  <c:v>0.99266046649092998</c:v>
                </c:pt>
                <c:pt idx="150">
                  <c:v>0.99262216403622705</c:v>
                </c:pt>
                <c:pt idx="151">
                  <c:v>0.99256065442425401</c:v>
                </c:pt>
                <c:pt idx="152">
                  <c:v>0.99247865364315602</c:v>
                </c:pt>
                <c:pt idx="153">
                  <c:v>0.99237110113256899</c:v>
                </c:pt>
                <c:pt idx="154">
                  <c:v>0.99223202525072596</c:v>
                </c:pt>
                <c:pt idx="155">
                  <c:v>0.99206040510250904</c:v>
                </c:pt>
                <c:pt idx="156">
                  <c:v>0.99184681627465998</c:v>
                </c:pt>
                <c:pt idx="157">
                  <c:v>0.99157616922810599</c:v>
                </c:pt>
                <c:pt idx="158">
                  <c:v>0.99122786657384299</c:v>
                </c:pt>
                <c:pt idx="159">
                  <c:v>0.99077604075840098</c:v>
                </c:pt>
                <c:pt idx="160">
                  <c:v>0.99019281818801097</c:v>
                </c:pt>
                <c:pt idx="161">
                  <c:v>0.98942238292145102</c:v>
                </c:pt>
                <c:pt idx="162">
                  <c:v>0.98837958623368904</c:v>
                </c:pt>
                <c:pt idx="163">
                  <c:v>0.98693446200510504</c:v>
                </c:pt>
                <c:pt idx="164">
                  <c:v>0.98484323069440605</c:v>
                </c:pt>
                <c:pt idx="165">
                  <c:v>0.98165772971325804</c:v>
                </c:pt>
                <c:pt idx="166">
                  <c:v>0.97648235391339699</c:v>
                </c:pt>
                <c:pt idx="167">
                  <c:v>0.96737904616795001</c:v>
                </c:pt>
                <c:pt idx="168">
                  <c:v>0.94991294580824004</c:v>
                </c:pt>
                <c:pt idx="169">
                  <c:v>0.91494336978616997</c:v>
                </c:pt>
                <c:pt idx="170">
                  <c:v>0.86593794230550303</c:v>
                </c:pt>
                <c:pt idx="171">
                  <c:v>0.87872842671276397</c:v>
                </c:pt>
                <c:pt idx="172">
                  <c:v>0.93143220576585495</c:v>
                </c:pt>
                <c:pt idx="173">
                  <c:v>0.96150999466142095</c:v>
                </c:pt>
                <c:pt idx="174">
                  <c:v>0.97565798760892997</c:v>
                </c:pt>
                <c:pt idx="175">
                  <c:v>0.98280031624167297</c:v>
                </c:pt>
                <c:pt idx="176">
                  <c:v>0.98675157715982798</c:v>
                </c:pt>
                <c:pt idx="177">
                  <c:v>0.98911322621008402</c:v>
                </c:pt>
                <c:pt idx="178">
                  <c:v>0.99061507644587599</c:v>
                </c:pt>
                <c:pt idx="179">
                  <c:v>0.991608187225135</c:v>
                </c:pt>
                <c:pt idx="180">
                  <c:v>0.99228994617613098</c:v>
                </c:pt>
                <c:pt idx="181">
                  <c:v>0.99276046052312195</c:v>
                </c:pt>
                <c:pt idx="182">
                  <c:v>0.99307455389944799</c:v>
                </c:pt>
                <c:pt idx="183">
                  <c:v>0.99327539409989596</c:v>
                </c:pt>
                <c:pt idx="184">
                  <c:v>0.99338010304385505</c:v>
                </c:pt>
                <c:pt idx="185">
                  <c:v>0.99339615257601999</c:v>
                </c:pt>
                <c:pt idx="186">
                  <c:v>0.99331595035565501</c:v>
                </c:pt>
                <c:pt idx="187">
                  <c:v>0.99311041275983503</c:v>
                </c:pt>
                <c:pt idx="188">
                  <c:v>0.99271998598689304</c:v>
                </c:pt>
                <c:pt idx="189">
                  <c:v>0.991994001006967</c:v>
                </c:pt>
                <c:pt idx="190">
                  <c:v>0.99057242468758</c:v>
                </c:pt>
                <c:pt idx="191">
                  <c:v>0.98747144263503805</c:v>
                </c:pt>
                <c:pt idx="192">
                  <c:v>0.97936222769840997</c:v>
                </c:pt>
                <c:pt idx="193">
                  <c:v>0.95790761905464095</c:v>
                </c:pt>
                <c:pt idx="194">
                  <c:v>0.95952390817695998</c:v>
                </c:pt>
                <c:pt idx="195">
                  <c:v>0.98148909254889605</c:v>
                </c:pt>
                <c:pt idx="196">
                  <c:v>0.98915912183138199</c:v>
                </c:pt>
                <c:pt idx="197">
                  <c:v>0.99192370123088702</c:v>
                </c:pt>
                <c:pt idx="198">
                  <c:v>0.99311240438290105</c:v>
                </c:pt>
                <c:pt idx="199">
                  <c:v>0.99367207245667899</c:v>
                </c:pt>
                <c:pt idx="200">
                  <c:v>0.99390246790815495</c:v>
                </c:pt>
                <c:pt idx="201">
                  <c:v>0.99389154013207404</c:v>
                </c:pt>
                <c:pt idx="202">
                  <c:v>0.99357631697507098</c:v>
                </c:pt>
                <c:pt idx="203">
                  <c:v>0.992568068174704</c:v>
                </c:pt>
                <c:pt idx="204">
                  <c:v>0.98904188394139902</c:v>
                </c:pt>
                <c:pt idx="205">
                  <c:v>0.97952251843966698</c:v>
                </c:pt>
                <c:pt idx="206">
                  <c:v>0.98928764446970896</c:v>
                </c:pt>
                <c:pt idx="207">
                  <c:v>0.99343514586364901</c:v>
                </c:pt>
                <c:pt idx="208">
                  <c:v>0.99443222530332798</c:v>
                </c:pt>
                <c:pt idx="209">
                  <c:v>0.994695556581774</c:v>
                </c:pt>
                <c:pt idx="210">
                  <c:v>0.99458012528509199</c:v>
                </c:pt>
                <c:pt idx="211">
                  <c:v>0.99360180753205696</c:v>
                </c:pt>
                <c:pt idx="212">
                  <c:v>0.989524349604884</c:v>
                </c:pt>
                <c:pt idx="213">
                  <c:v>0.99370053629893096</c:v>
                </c:pt>
                <c:pt idx="214">
                  <c:v>0.99482960658030095</c:v>
                </c:pt>
                <c:pt idx="215">
                  <c:v>0.99496099089158296</c:v>
                </c:pt>
                <c:pt idx="216">
                  <c:v>0.99439202495508605</c:v>
                </c:pt>
                <c:pt idx="217">
                  <c:v>0.99387257888614999</c:v>
                </c:pt>
                <c:pt idx="218">
                  <c:v>0.99519118840196297</c:v>
                </c:pt>
                <c:pt idx="219">
                  <c:v>0.99525646480175201</c:v>
                </c:pt>
                <c:pt idx="220">
                  <c:v>0.99458517289444404</c:v>
                </c:pt>
                <c:pt idx="221">
                  <c:v>0.99531344421250001</c:v>
                </c:pt>
                <c:pt idx="222">
                  <c:v>0.99530170478194102</c:v>
                </c:pt>
                <c:pt idx="223">
                  <c:v>0.99539815223158401</c:v>
                </c:pt>
                <c:pt idx="224">
                  <c:v>0.99544942875756504</c:v>
                </c:pt>
                <c:pt idx="225">
                  <c:v>0.99544547234361502</c:v>
                </c:pt>
                <c:pt idx="226">
                  <c:v>0.99543586519282001</c:v>
                </c:pt>
                <c:pt idx="227">
                  <c:v>0.99549136874918498</c:v>
                </c:pt>
                <c:pt idx="228">
                  <c:v>0.99550514302584703</c:v>
                </c:pt>
                <c:pt idx="229">
                  <c:v>0.99553799450783897</c:v>
                </c:pt>
                <c:pt idx="230">
                  <c:v>0.99553770163114097</c:v>
                </c:pt>
                <c:pt idx="231">
                  <c:v>0.99553083248278595</c:v>
                </c:pt>
                <c:pt idx="232">
                  <c:v>0.99551910296947699</c:v>
                </c:pt>
                <c:pt idx="233">
                  <c:v>0.99550325865912104</c:v>
                </c:pt>
                <c:pt idx="234">
                  <c:v>0.99548509511723904</c:v>
                </c:pt>
                <c:pt idx="235">
                  <c:v>0.99547717946244796</c:v>
                </c:pt>
                <c:pt idx="236">
                  <c:v>0.99551794250813097</c:v>
                </c:pt>
                <c:pt idx="237">
                  <c:v>0.99558639657930104</c:v>
                </c:pt>
                <c:pt idx="238">
                  <c:v>0.99561861481656699</c:v>
                </c:pt>
                <c:pt idx="239">
                  <c:v>0.995629242214773</c:v>
                </c:pt>
                <c:pt idx="240">
                  <c:v>0.99377577455760902</c:v>
                </c:pt>
                <c:pt idx="241">
                  <c:v>0.99562763427665102</c:v>
                </c:pt>
                <c:pt idx="242">
                  <c:v>0.99561541707377499</c:v>
                </c:pt>
                <c:pt idx="243">
                  <c:v>0.99558165404048005</c:v>
                </c:pt>
                <c:pt idx="244">
                  <c:v>0.99551159115795496</c:v>
                </c:pt>
                <c:pt idx="245">
                  <c:v>0.995469125705855</c:v>
                </c:pt>
                <c:pt idx="246">
                  <c:v>0.99547544348035599</c:v>
                </c:pt>
                <c:pt idx="247">
                  <c:v>0.99549203793379903</c:v>
                </c:pt>
                <c:pt idx="248">
                  <c:v>0.99550625363451495</c:v>
                </c:pt>
                <c:pt idx="249">
                  <c:v>0.99551637184717601</c:v>
                </c:pt>
                <c:pt idx="250">
                  <c:v>0.99552199653626305</c:v>
                </c:pt>
                <c:pt idx="251">
                  <c:v>0.99552005700632495</c:v>
                </c:pt>
                <c:pt idx="252">
                  <c:v>0.99548532563788295</c:v>
                </c:pt>
                <c:pt idx="253">
                  <c:v>0.99546831068505603</c:v>
                </c:pt>
                <c:pt idx="254">
                  <c:v>0.99541540826522901</c:v>
                </c:pt>
                <c:pt idx="255">
                  <c:v>0.99542332611818796</c:v>
                </c:pt>
                <c:pt idx="256">
                  <c:v>0.99541329486047703</c:v>
                </c:pt>
                <c:pt idx="257">
                  <c:v>0.99538228006691598</c:v>
                </c:pt>
                <c:pt idx="258">
                  <c:v>0.99524327008505797</c:v>
                </c:pt>
                <c:pt idx="259">
                  <c:v>0.99528931324193204</c:v>
                </c:pt>
                <c:pt idx="260">
                  <c:v>0.99453560370871497</c:v>
                </c:pt>
                <c:pt idx="261">
                  <c:v>0.99519332699607199</c:v>
                </c:pt>
                <c:pt idx="262">
                  <c:v>0.99516904378521898</c:v>
                </c:pt>
                <c:pt idx="263">
                  <c:v>0.99408016527459897</c:v>
                </c:pt>
                <c:pt idx="264">
                  <c:v>0.99411698195141596</c:v>
                </c:pt>
                <c:pt idx="265">
                  <c:v>0.99488080702398096</c:v>
                </c:pt>
                <c:pt idx="266">
                  <c:v>0.99480836160436803</c:v>
                </c:pt>
                <c:pt idx="267">
                  <c:v>0.99390738569722403</c:v>
                </c:pt>
                <c:pt idx="268">
                  <c:v>0.98947451591135605</c:v>
                </c:pt>
                <c:pt idx="269">
                  <c:v>0.99304557626926204</c:v>
                </c:pt>
                <c:pt idx="270">
                  <c:v>0.99440949473900797</c:v>
                </c:pt>
                <c:pt idx="271">
                  <c:v>0.99461485098023505</c:v>
                </c:pt>
                <c:pt idx="272">
                  <c:v>0.99442283847475299</c:v>
                </c:pt>
                <c:pt idx="273">
                  <c:v>0.99363235936954197</c:v>
                </c:pt>
                <c:pt idx="274">
                  <c:v>0.99060217200960299</c:v>
                </c:pt>
                <c:pt idx="275">
                  <c:v>0.97984331955175197</c:v>
                </c:pt>
                <c:pt idx="276">
                  <c:v>0.98665985916313803</c:v>
                </c:pt>
                <c:pt idx="277">
                  <c:v>0.99181324917074498</c:v>
                </c:pt>
                <c:pt idx="278">
                  <c:v>0.99323577548311903</c:v>
                </c:pt>
                <c:pt idx="279">
                  <c:v>0.99369755619684497</c:v>
                </c:pt>
                <c:pt idx="280">
                  <c:v>0.99378876649968295</c:v>
                </c:pt>
                <c:pt idx="281">
                  <c:v>0.99363302004848297</c:v>
                </c:pt>
                <c:pt idx="282">
                  <c:v>0.993189391384241</c:v>
                </c:pt>
                <c:pt idx="283">
                  <c:v>0.99225611731597296</c:v>
                </c:pt>
                <c:pt idx="284">
                  <c:v>0.99021077190586704</c:v>
                </c:pt>
                <c:pt idx="285">
                  <c:v>0.98505870025125497</c:v>
                </c:pt>
                <c:pt idx="286">
                  <c:v>0.96985740988693803</c:v>
                </c:pt>
                <c:pt idx="287">
                  <c:v>0.949352758138445</c:v>
                </c:pt>
                <c:pt idx="288">
                  <c:v>0.97082908164288195</c:v>
                </c:pt>
                <c:pt idx="289">
                  <c:v>0.98413983059806998</c:v>
                </c:pt>
                <c:pt idx="290">
                  <c:v>0.98900547469830502</c:v>
                </c:pt>
                <c:pt idx="291">
                  <c:v>0.991103386552042</c:v>
                </c:pt>
                <c:pt idx="292">
                  <c:v>0.99214069813836803</c:v>
                </c:pt>
                <c:pt idx="293">
                  <c:v>0.99269821874213204</c:v>
                </c:pt>
                <c:pt idx="294">
                  <c:v>0.99300603676681498</c:v>
                </c:pt>
                <c:pt idx="295">
                  <c:v>0.993157435953121</c:v>
                </c:pt>
                <c:pt idx="296">
                  <c:v>0.99319814119889704</c:v>
                </c:pt>
                <c:pt idx="297">
                  <c:v>0.99314632381066703</c:v>
                </c:pt>
                <c:pt idx="298">
                  <c:v>0.99300282684262298</c:v>
                </c:pt>
                <c:pt idx="299">
                  <c:v>0.99275971520769302</c:v>
                </c:pt>
                <c:pt idx="300">
                  <c:v>0.99238649641385301</c:v>
                </c:pt>
                <c:pt idx="301">
                  <c:v>0.99184912038100803</c:v>
                </c:pt>
                <c:pt idx="302">
                  <c:v>0.99108421673191605</c:v>
                </c:pt>
                <c:pt idx="303">
                  <c:v>0.98996484341512303</c:v>
                </c:pt>
                <c:pt idx="304">
                  <c:v>0.98828473878991197</c:v>
                </c:pt>
                <c:pt idx="305">
                  <c:v>0.98564059329963805</c:v>
                </c:pt>
                <c:pt idx="306">
                  <c:v>0.98122618229733105</c:v>
                </c:pt>
                <c:pt idx="307">
                  <c:v>0.97329783440347994</c:v>
                </c:pt>
                <c:pt idx="308">
                  <c:v>0.95776898580873104</c:v>
                </c:pt>
                <c:pt idx="309">
                  <c:v>0.92583342448043104</c:v>
                </c:pt>
                <c:pt idx="310">
                  <c:v>0.87407429834490502</c:v>
                </c:pt>
                <c:pt idx="311">
                  <c:v>0.86492114451750901</c:v>
                </c:pt>
                <c:pt idx="312">
                  <c:v>0.912439926041686</c:v>
                </c:pt>
                <c:pt idx="313">
                  <c:v>0.94725357658321996</c:v>
                </c:pt>
                <c:pt idx="314">
                  <c:v>0.96525509491444095</c:v>
                </c:pt>
                <c:pt idx="315">
                  <c:v>0.97481835727023303</c:v>
                </c:pt>
                <c:pt idx="316">
                  <c:v>0.98033031085192202</c:v>
                </c:pt>
                <c:pt idx="317">
                  <c:v>0.98375727182681005</c:v>
                </c:pt>
                <c:pt idx="318">
                  <c:v>0.98602351201146998</c:v>
                </c:pt>
                <c:pt idx="319">
                  <c:v>0.98760133284539298</c:v>
                </c:pt>
                <c:pt idx="320">
                  <c:v>0.98873630958696501</c:v>
                </c:pt>
                <c:pt idx="321">
                  <c:v>0.989577499441192</c:v>
                </c:pt>
                <c:pt idx="322">
                  <c:v>0.99021841796542898</c:v>
                </c:pt>
                <c:pt idx="323">
                  <c:v>0.99070837409526802</c:v>
                </c:pt>
                <c:pt idx="324">
                  <c:v>0.99108807752470296</c:v>
                </c:pt>
                <c:pt idx="325">
                  <c:v>0.99138773223300702</c:v>
                </c:pt>
                <c:pt idx="326">
                  <c:v>0.99162872306986605</c:v>
                </c:pt>
                <c:pt idx="327">
                  <c:v>0.99182515642547397</c:v>
                </c:pt>
                <c:pt idx="328">
                  <c:v>0.99198055727113099</c:v>
                </c:pt>
                <c:pt idx="329">
                  <c:v>0.99210327383469699</c:v>
                </c:pt>
                <c:pt idx="330">
                  <c:v>0.99220033741939195</c:v>
                </c:pt>
                <c:pt idx="331">
                  <c:v>0.99226977897273705</c:v>
                </c:pt>
                <c:pt idx="332">
                  <c:v>0.99231500711411702</c:v>
                </c:pt>
                <c:pt idx="333">
                  <c:v>0.99234206132143099</c:v>
                </c:pt>
                <c:pt idx="334">
                  <c:v>0.99235600248687195</c:v>
                </c:pt>
                <c:pt idx="335">
                  <c:v>0.99235815411803796</c:v>
                </c:pt>
                <c:pt idx="336">
                  <c:v>0.99234471561262705</c:v>
                </c:pt>
                <c:pt idx="337">
                  <c:v>0.99231769181267404</c:v>
                </c:pt>
                <c:pt idx="338">
                  <c:v>0.99227889024631699</c:v>
                </c:pt>
                <c:pt idx="339">
                  <c:v>0.99222330324877495</c:v>
                </c:pt>
                <c:pt idx="340">
                  <c:v>0.99215034633657995</c:v>
                </c:pt>
                <c:pt idx="341">
                  <c:v>0.99206351576621299</c:v>
                </c:pt>
                <c:pt idx="342">
                  <c:v>0.99196589413458502</c:v>
                </c:pt>
                <c:pt idx="343">
                  <c:v>0.99185628136353299</c:v>
                </c:pt>
                <c:pt idx="344">
                  <c:v>0.99172951416481003</c:v>
                </c:pt>
                <c:pt idx="345">
                  <c:v>0.99158595197017896</c:v>
                </c:pt>
                <c:pt idx="346">
                  <c:v>0.991425560376755</c:v>
                </c:pt>
                <c:pt idx="347">
                  <c:v>0.99124163109098795</c:v>
                </c:pt>
                <c:pt idx="348">
                  <c:v>0.99103111995627402</c:v>
                </c:pt>
                <c:pt idx="349">
                  <c:v>0.99079582262760202</c:v>
                </c:pt>
                <c:pt idx="350">
                  <c:v>0.99053703905846902</c:v>
                </c:pt>
                <c:pt idx="351">
                  <c:v>0.99025065306842797</c:v>
                </c:pt>
                <c:pt idx="352">
                  <c:v>0.98992863758282601</c:v>
                </c:pt>
                <c:pt idx="353">
                  <c:v>0.98956812939973704</c:v>
                </c:pt>
                <c:pt idx="354">
                  <c:v>0.98916494672562805</c:v>
                </c:pt>
                <c:pt idx="355">
                  <c:v>0.98870709601463902</c:v>
                </c:pt>
                <c:pt idx="356">
                  <c:v>0.98818514454064099</c:v>
                </c:pt>
                <c:pt idx="357">
                  <c:v>0.98759473632948502</c:v>
                </c:pt>
                <c:pt idx="358">
                  <c:v>0.98692974142947798</c:v>
                </c:pt>
                <c:pt idx="359">
                  <c:v>0.986175486520801</c:v>
                </c:pt>
                <c:pt idx="360">
                  <c:v>0.98531090295116996</c:v>
                </c:pt>
                <c:pt idx="361">
                  <c:v>0.98431747335217801</c:v>
                </c:pt>
                <c:pt idx="362">
                  <c:v>0.98317054826181804</c:v>
                </c:pt>
                <c:pt idx="363">
                  <c:v>0.98183077168597999</c:v>
                </c:pt>
                <c:pt idx="364">
                  <c:v>0.98025466772973302</c:v>
                </c:pt>
                <c:pt idx="365">
                  <c:v>0.97839691139774498</c:v>
                </c:pt>
                <c:pt idx="366">
                  <c:v>0.976197782343177</c:v>
                </c:pt>
                <c:pt idx="367">
                  <c:v>0.97356854998064102</c:v>
                </c:pt>
                <c:pt idx="368">
                  <c:v>0.97038787861032105</c:v>
                </c:pt>
                <c:pt idx="369">
                  <c:v>0.96650193098719395</c:v>
                </c:pt>
                <c:pt idx="370">
                  <c:v>0.96169632210637701</c:v>
                </c:pt>
                <c:pt idx="371">
                  <c:v>0.95566157333088497</c:v>
                </c:pt>
                <c:pt idx="372">
                  <c:v>0.94797377982072495</c:v>
                </c:pt>
                <c:pt idx="373">
                  <c:v>0.93804704323658505</c:v>
                </c:pt>
                <c:pt idx="374">
                  <c:v>0.92503202163341003</c:v>
                </c:pt>
                <c:pt idx="375">
                  <c:v>0.90766409463113196</c:v>
                </c:pt>
                <c:pt idx="376">
                  <c:v>0.88409636013984405</c:v>
                </c:pt>
                <c:pt idx="377">
                  <c:v>0.85172743633585102</c:v>
                </c:pt>
                <c:pt idx="378">
                  <c:v>0.80721587614676005</c:v>
                </c:pt>
                <c:pt idx="379">
                  <c:v>0.74753337543932497</c:v>
                </c:pt>
                <c:pt idx="380">
                  <c:v>0.67404190655361496</c:v>
                </c:pt>
                <c:pt idx="381">
                  <c:v>0.601020302125438</c:v>
                </c:pt>
                <c:pt idx="382">
                  <c:v>0.55958758612319204</c:v>
                </c:pt>
                <c:pt idx="383">
                  <c:v>0.57467946848684803</c:v>
                </c:pt>
                <c:pt idx="384">
                  <c:v>0.63449255086883105</c:v>
                </c:pt>
                <c:pt idx="385">
                  <c:v>0.70677835976299297</c:v>
                </c:pt>
                <c:pt idx="386">
                  <c:v>0.77052222848853702</c:v>
                </c:pt>
                <c:pt idx="387">
                  <c:v>0.82011354534859104</c:v>
                </c:pt>
                <c:pt idx="388">
                  <c:v>0.85703792106263699</c:v>
                </c:pt>
                <c:pt idx="389">
                  <c:v>0.88433386636355604</c:v>
                </c:pt>
                <c:pt idx="390">
                  <c:v>0.90468534845780502</c:v>
                </c:pt>
                <c:pt idx="391">
                  <c:v>0.92008737088218695</c:v>
                </c:pt>
                <c:pt idx="392">
                  <c:v>0.93194165901070503</c:v>
                </c:pt>
                <c:pt idx="393">
                  <c:v>0.94120962321245505</c:v>
                </c:pt>
                <c:pt idx="394">
                  <c:v>0.94855775161679401</c:v>
                </c:pt>
                <c:pt idx="395">
                  <c:v>0.95446652752375505</c:v>
                </c:pt>
                <c:pt idx="396">
                  <c:v>0.95928607280183198</c:v>
                </c:pt>
                <c:pt idx="397">
                  <c:v>0.96326838218631505</c:v>
                </c:pt>
                <c:pt idx="398">
                  <c:v>0.96659690559087497</c:v>
                </c:pt>
                <c:pt idx="399">
                  <c:v>0.96940998610116702</c:v>
                </c:pt>
                <c:pt idx="400">
                  <c:v>0.97181102655240803</c:v>
                </c:pt>
                <c:pt idx="401">
                  <c:v>0.97387276390556898</c:v>
                </c:pt>
                <c:pt idx="402">
                  <c:v>0.97565055626408403</c:v>
                </c:pt>
                <c:pt idx="403">
                  <c:v>0.97719342389243602</c:v>
                </c:pt>
                <c:pt idx="404">
                  <c:v>0.97854352331766903</c:v>
                </c:pt>
                <c:pt idx="405">
                  <c:v>0.979733164426833</c:v>
                </c:pt>
                <c:pt idx="406">
                  <c:v>0.98078780741157201</c:v>
                </c:pt>
                <c:pt idx="407">
                  <c:v>0.981729618028233</c:v>
                </c:pt>
                <c:pt idx="408">
                  <c:v>0.98257583541108695</c:v>
                </c:pt>
                <c:pt idx="409">
                  <c:v>0.98333647008251701</c:v>
                </c:pt>
                <c:pt idx="410">
                  <c:v>0.98401905159959302</c:v>
                </c:pt>
                <c:pt idx="411">
                  <c:v>0.98463372288228401</c:v>
                </c:pt>
                <c:pt idx="412">
                  <c:v>0.98519097731355498</c:v>
                </c:pt>
                <c:pt idx="413">
                  <c:v>0.98569860777000196</c:v>
                </c:pt>
                <c:pt idx="414">
                  <c:v>0.98616295570422996</c:v>
                </c:pt>
                <c:pt idx="415">
                  <c:v>0.98659057572233799</c:v>
                </c:pt>
                <c:pt idx="416">
                  <c:v>0.98698630501722595</c:v>
                </c:pt>
                <c:pt idx="417">
                  <c:v>0.98735125472479601</c:v>
                </c:pt>
                <c:pt idx="418">
                  <c:v>0.98768587359556403</c:v>
                </c:pt>
                <c:pt idx="419">
                  <c:v>0.98799332619835201</c:v>
                </c:pt>
                <c:pt idx="420">
                  <c:v>0.98827778745677897</c:v>
                </c:pt>
                <c:pt idx="421">
                  <c:v>0.98854210041701596</c:v>
                </c:pt>
                <c:pt idx="422">
                  <c:v>0.98878860254643597</c:v>
                </c:pt>
                <c:pt idx="423">
                  <c:v>0.98902021217215896</c:v>
                </c:pt>
                <c:pt idx="424">
                  <c:v>0.98923880501758998</c:v>
                </c:pt>
                <c:pt idx="425">
                  <c:v>0.98944369569725499</c:v>
                </c:pt>
                <c:pt idx="426">
                  <c:v>0.98963391521157495</c:v>
                </c:pt>
                <c:pt idx="427">
                  <c:v>0.98981073263175401</c:v>
                </c:pt>
                <c:pt idx="428">
                  <c:v>0.98997639485197197</c:v>
                </c:pt>
                <c:pt idx="429">
                  <c:v>0.99013234633607305</c:v>
                </c:pt>
                <c:pt idx="430">
                  <c:v>0.99027975185982497</c:v>
                </c:pt>
                <c:pt idx="431">
                  <c:v>0.99042031312744105</c:v>
                </c:pt>
                <c:pt idx="432">
                  <c:v>0.99055491964574605</c:v>
                </c:pt>
                <c:pt idx="433">
                  <c:v>0.99068250015372605</c:v>
                </c:pt>
                <c:pt idx="434">
                  <c:v>0.99080181958072799</c:v>
                </c:pt>
                <c:pt idx="435">
                  <c:v>0.99091346809042902</c:v>
                </c:pt>
                <c:pt idx="436">
                  <c:v>0.99101892702814298</c:v>
                </c:pt>
                <c:pt idx="437">
                  <c:v>0.99111910320937102</c:v>
                </c:pt>
                <c:pt idx="438">
                  <c:v>0.99121475661044101</c:v>
                </c:pt>
                <c:pt idx="439">
                  <c:v>0.99130706171609595</c:v>
                </c:pt>
                <c:pt idx="440">
                  <c:v>0.99139649396504104</c:v>
                </c:pt>
                <c:pt idx="441">
                  <c:v>0.99148194535257606</c:v>
                </c:pt>
                <c:pt idx="442">
                  <c:v>0.99156219591484596</c:v>
                </c:pt>
                <c:pt idx="443">
                  <c:v>0.99163753600965099</c:v>
                </c:pt>
                <c:pt idx="444">
                  <c:v>0.99170905788869301</c:v>
                </c:pt>
                <c:pt idx="445">
                  <c:v>0.99177745147699403</c:v>
                </c:pt>
                <c:pt idx="446">
                  <c:v>0.99184330242930097</c:v>
                </c:pt>
                <c:pt idx="447">
                  <c:v>0.99190750846161002</c:v>
                </c:pt>
                <c:pt idx="448">
                  <c:v>0.99197033674402202</c:v>
                </c:pt>
                <c:pt idx="449">
                  <c:v>0.99203073661822705</c:v>
                </c:pt>
                <c:pt idx="450">
                  <c:v>0.99208757068777997</c:v>
                </c:pt>
                <c:pt idx="451">
                  <c:v>0.99214097611992802</c:v>
                </c:pt>
                <c:pt idx="452">
                  <c:v>0.992191819114697</c:v>
                </c:pt>
                <c:pt idx="453">
                  <c:v>0.99224068415043598</c:v>
                </c:pt>
                <c:pt idx="454">
                  <c:v>0.99228807687049803</c:v>
                </c:pt>
                <c:pt idx="455">
                  <c:v>0.99233472321315597</c:v>
                </c:pt>
                <c:pt idx="456">
                  <c:v>0.99238077761210497</c:v>
                </c:pt>
                <c:pt idx="457">
                  <c:v>0.99242526203442105</c:v>
                </c:pt>
                <c:pt idx="458">
                  <c:v>0.99246713419782095</c:v>
                </c:pt>
                <c:pt idx="459">
                  <c:v>0.99250644357877904</c:v>
                </c:pt>
                <c:pt idx="460">
                  <c:v>0.99254390942751602</c:v>
                </c:pt>
                <c:pt idx="461">
                  <c:v>0.99258005954020401</c:v>
                </c:pt>
                <c:pt idx="462">
                  <c:v>0.99261535775478404</c:v>
                </c:pt>
                <c:pt idx="463">
                  <c:v>0.99265041883152605</c:v>
                </c:pt>
                <c:pt idx="464">
                  <c:v>0.992685316996192</c:v>
                </c:pt>
                <c:pt idx="465">
                  <c:v>0.99271915456984405</c:v>
                </c:pt>
                <c:pt idx="466">
                  <c:v>0.99275097580927496</c:v>
                </c:pt>
                <c:pt idx="467">
                  <c:v>0.99278077528193998</c:v>
                </c:pt>
                <c:pt idx="468">
                  <c:v>0.99280916902343197</c:v>
                </c:pt>
                <c:pt idx="469">
                  <c:v>0.99283665004319699</c:v>
                </c:pt>
                <c:pt idx="470">
                  <c:v>0.99286365924729902</c:v>
                </c:pt>
                <c:pt idx="471">
                  <c:v>0.99289072921680799</c:v>
                </c:pt>
                <c:pt idx="472">
                  <c:v>0.992917884653014</c:v>
                </c:pt>
                <c:pt idx="473">
                  <c:v>0.99294429638783999</c:v>
                </c:pt>
                <c:pt idx="474">
                  <c:v>0.99296908661155603</c:v>
                </c:pt>
                <c:pt idx="475">
                  <c:v>0.99299221288821504</c:v>
                </c:pt>
                <c:pt idx="476">
                  <c:v>0.99301421328183204</c:v>
                </c:pt>
                <c:pt idx="477">
                  <c:v>0.99303555950524902</c:v>
                </c:pt>
                <c:pt idx="478">
                  <c:v>0.993056677317391</c:v>
                </c:pt>
                <c:pt idx="479">
                  <c:v>0.99307803619794</c:v>
                </c:pt>
                <c:pt idx="480">
                  <c:v>0.99309962615702996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29-4358-9E48-5D1D59FB3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272"/>
        <c:axId val="376613632"/>
      </c:scatterChart>
      <c:valAx>
        <c:axId val="376615272"/>
        <c:scaling>
          <c:orientation val="minMax"/>
          <c:max val="300"/>
          <c:min val="-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3632"/>
        <c:crosses val="autoZero"/>
        <c:crossBetween val="midCat"/>
        <c:minorUnit val="50"/>
      </c:valAx>
      <c:valAx>
        <c:axId val="37661363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272"/>
        <c:crossesAt val="-300"/>
        <c:crossBetween val="midCat"/>
        <c:majorUnit val="0.2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4038888888889"/>
          <c:y val="6.9455709876543203E-2"/>
          <c:w val="0.77021055555555551"/>
          <c:h val="0.75654872047244093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'Fig 2b (Up)'!$O$3:$O$8</c:f>
              <c:numCache>
                <c:formatCode>General</c:formatCode>
                <c:ptCount val="6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  <c:pt idx="3">
                  <c:v>0.33639999999999998</c:v>
                </c:pt>
                <c:pt idx="4">
                  <c:v>0.49340000000000001</c:v>
                </c:pt>
                <c:pt idx="5">
                  <c:v>0.66149999999999998</c:v>
                </c:pt>
              </c:numCache>
            </c:numRef>
          </c:xVal>
          <c:yVal>
            <c:numRef>
              <c:f>'Fig 2b (Up)'!$R$3:$R$8</c:f>
              <c:numCache>
                <c:formatCode>General</c:formatCode>
                <c:ptCount val="6"/>
                <c:pt idx="0">
                  <c:v>-93.912980000000005</c:v>
                </c:pt>
                <c:pt idx="1">
                  <c:v>-104.9598</c:v>
                </c:pt>
                <c:pt idx="2">
                  <c:v>-119.9396</c:v>
                </c:pt>
                <c:pt idx="3">
                  <c:v>-160.994</c:v>
                </c:pt>
                <c:pt idx="4">
                  <c:v>-200.79089999999999</c:v>
                </c:pt>
                <c:pt idx="5">
                  <c:v>-250.4058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0F-4E4A-8684-4A93A23504E6}"/>
            </c:ext>
          </c:extLst>
        </c:ser>
        <c:ser>
          <c:idx val="1"/>
          <c:order val="1"/>
          <c:tx>
            <c:v>Model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'Fig 2b (Up)'!$O$3:$O$8</c:f>
              <c:numCache>
                <c:formatCode>General</c:formatCode>
                <c:ptCount val="6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  <c:pt idx="3">
                  <c:v>0.33639999999999998</c:v>
                </c:pt>
                <c:pt idx="4">
                  <c:v>0.49340000000000001</c:v>
                </c:pt>
                <c:pt idx="5">
                  <c:v>0.66149999999999998</c:v>
                </c:pt>
              </c:numCache>
            </c:numRef>
          </c:xVal>
          <c:yVal>
            <c:numRef>
              <c:f>'Fig 2b (Up)'!$S$3:$S$8</c:f>
              <c:numCache>
                <c:formatCode>General</c:formatCode>
                <c:ptCount val="6"/>
                <c:pt idx="0">
                  <c:v>-94.2</c:v>
                </c:pt>
                <c:pt idx="1">
                  <c:v>-105.16</c:v>
                </c:pt>
                <c:pt idx="2">
                  <c:v>-119.49</c:v>
                </c:pt>
                <c:pt idx="3">
                  <c:v>-151.58000000000001</c:v>
                </c:pt>
                <c:pt idx="4">
                  <c:v>-180.54</c:v>
                </c:pt>
                <c:pt idx="5">
                  <c:v>-209.95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0F-4E4A-8684-4A93A235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43176"/>
        <c:axId val="624738912"/>
        <c:extLst/>
      </c:scatterChart>
      <c:valAx>
        <c:axId val="624743176"/>
        <c:scaling>
          <c:orientation val="minMax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 dirty="0">
                    <a:solidFill>
                      <a:schemeClr val="tx1"/>
                    </a:solidFill>
                  </a:rPr>
                  <a:t>Intensity [W/cm</a:t>
                </a:r>
                <a:r>
                  <a:rPr lang="en-SG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SG" sz="2800" dirty="0">
                    <a:solidFill>
                      <a:schemeClr val="tx1"/>
                    </a:solidFill>
                  </a:rPr>
                  <a:t>]</a:t>
                </a:r>
              </a:p>
            </c:rich>
          </c:tx>
          <c:layout>
            <c:manualLayout>
              <c:xMode val="edge"/>
              <c:yMode val="edge"/>
              <c:x val="0.37006944444444445"/>
              <c:y val="0.912887037037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high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38912"/>
        <c:crosses val="autoZero"/>
        <c:crossBetween val="midCat"/>
        <c:minorUnit val="0.1"/>
      </c:valAx>
      <c:valAx>
        <c:axId val="624738912"/>
        <c:scaling>
          <c:orientation val="maxMin"/>
          <c:max val="-80"/>
          <c:min val="-2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43176"/>
        <c:crossesAt val="0"/>
        <c:crossBetween val="midCat"/>
        <c:majorUnit val="40"/>
        <c:min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9119555555555556"/>
          <c:y val="0.65035987654320992"/>
          <c:w val="0.21441583333333333"/>
          <c:h val="0.11075725308641975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45722222222221"/>
          <c:y val="7.2614802960966535E-2"/>
          <c:w val="0.78115722222222206"/>
          <c:h val="0.76122512641505313"/>
        </c:manualLayout>
      </c:layout>
      <c:scatterChart>
        <c:scatterStyle val="lineMarker"/>
        <c:varyColors val="0"/>
        <c:ser>
          <c:idx val="1"/>
          <c:order val="1"/>
          <c:tx>
            <c:v>1.5M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'Theory V Experiment'!$D$23:$D$25</c:f>
              <c:numCache>
                <c:formatCode>General</c:formatCode>
                <c:ptCount val="3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</c:numCache>
            </c:numRef>
          </c:xVal>
          <c:yVal>
            <c:numRef>
              <c:f>'Theory V Experiment'!$AE$23:$AE$25</c:f>
              <c:numCache>
                <c:formatCode>General</c:formatCode>
                <c:ptCount val="3"/>
                <c:pt idx="0">
                  <c:v>-94.2</c:v>
                </c:pt>
                <c:pt idx="1">
                  <c:v>-105.16</c:v>
                </c:pt>
                <c:pt idx="2">
                  <c:v>-119.49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B6-4034-91E1-DAEA7482DDFC}"/>
            </c:ext>
          </c:extLst>
        </c:ser>
        <c:ser>
          <c:idx val="2"/>
          <c:order val="2"/>
          <c:tx>
            <c:v>3M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backward val="0.37000000000000005"/>
            <c:dispRSqr val="0"/>
            <c:dispEq val="0"/>
          </c:trendline>
          <c:xVal>
            <c:numRef>
              <c:f>'Theory V Experiment'!$E$21:$E$22</c:f>
              <c:extLst xmlns:c15="http://schemas.microsoft.com/office/drawing/2012/chart"/>
            </c:numRef>
          </c:xVal>
          <c:yVal>
            <c:numRef>
              <c:f>'Theory V Experiment'!$V$21:$V$22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20B6-4034-91E1-DAEA7482DDFC}"/>
            </c:ext>
          </c:extLst>
        </c:ser>
        <c:ser>
          <c:idx val="3"/>
          <c:order val="3"/>
          <c:tx>
            <c:v>3M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'Theory V Experiment'!$D$21:$D$22</c:f>
              <c:numCache>
                <c:formatCode>General</c:formatCode>
                <c:ptCount val="2"/>
                <c:pt idx="0">
                  <c:v>0.17829999999999999</c:v>
                </c:pt>
                <c:pt idx="1">
                  <c:v>0.3397</c:v>
                </c:pt>
              </c:numCache>
            </c:numRef>
          </c:xVal>
          <c:yVal>
            <c:numRef>
              <c:f>'Theory V Experiment'!$AE$21:$AE$22</c:f>
              <c:numCache>
                <c:formatCode>General</c:formatCode>
                <c:ptCount val="2"/>
                <c:pt idx="0">
                  <c:v>-103.14</c:v>
                </c:pt>
                <c:pt idx="1">
                  <c:v>-121.01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B6-4034-91E1-DAEA7482DDFC}"/>
            </c:ext>
          </c:extLst>
        </c:ser>
        <c:ser>
          <c:idx val="4"/>
          <c:order val="4"/>
          <c:tx>
            <c:v>4.5M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backward val="0.37000000000000005"/>
            <c:dispRSqr val="0"/>
            <c:dispEq val="0"/>
          </c:trendline>
          <c:xVal>
            <c:numRef>
              <c:f>'Theory V Experiment'!$E$19:$E$20</c:f>
              <c:extLst xmlns:c15="http://schemas.microsoft.com/office/drawing/2012/chart"/>
            </c:numRef>
          </c:xVal>
          <c:yVal>
            <c:numRef>
              <c:f>'Theory V Experiment'!$V$19:$V$20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20B6-4034-91E1-DAEA7482DDFC}"/>
            </c:ext>
          </c:extLst>
        </c:ser>
        <c:ser>
          <c:idx val="5"/>
          <c:order val="5"/>
          <c:tx>
            <c:v>4.5M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'Theory V Experiment'!$D$19:$D$20</c:f>
              <c:numCache>
                <c:formatCode>General</c:formatCode>
                <c:ptCount val="2"/>
                <c:pt idx="0">
                  <c:v>0.1794</c:v>
                </c:pt>
                <c:pt idx="1">
                  <c:v>0.34310000000000002</c:v>
                </c:pt>
              </c:numCache>
            </c:numRef>
          </c:xVal>
          <c:yVal>
            <c:numRef>
              <c:f>'Theory V Experiment'!$AE$19:$AE$20</c:f>
              <c:numCache>
                <c:formatCode>General</c:formatCode>
                <c:ptCount val="2"/>
                <c:pt idx="0">
                  <c:v>-96.75</c:v>
                </c:pt>
                <c:pt idx="1">
                  <c:v>-109.23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0B6-4034-91E1-DAEA7482DDFC}"/>
            </c:ext>
          </c:extLst>
        </c:ser>
        <c:ser>
          <c:idx val="6"/>
          <c:order val="6"/>
          <c:tx>
            <c:v>6M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backward val="0.38000000000000006"/>
            <c:dispRSqr val="0"/>
            <c:dispEq val="0"/>
          </c:trendline>
          <c:xVal>
            <c:numRef>
              <c:f>'Theory V Experiment'!$E$16:$E$18</c:f>
              <c:extLst xmlns:c15="http://schemas.microsoft.com/office/drawing/2012/chart"/>
            </c:numRef>
          </c:xVal>
          <c:yVal>
            <c:numRef>
              <c:f>'Theory V Experiment'!$V$16:$V$18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20B6-4034-91E1-DAEA7482DDFC}"/>
            </c:ext>
          </c:extLst>
        </c:ser>
        <c:ser>
          <c:idx val="7"/>
          <c:order val="7"/>
          <c:tx>
            <c:v>6M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'Theory V Experiment'!$D$16:$D$18</c:f>
              <c:numCache>
                <c:formatCode>General</c:formatCode>
                <c:ptCount val="3"/>
                <c:pt idx="0">
                  <c:v>0.1794</c:v>
                </c:pt>
                <c:pt idx="1">
                  <c:v>0.34200000000000003</c:v>
                </c:pt>
                <c:pt idx="2">
                  <c:v>0.51129999999999998</c:v>
                </c:pt>
              </c:numCache>
            </c:numRef>
          </c:xVal>
          <c:yVal>
            <c:numRef>
              <c:f>'Theory V Experiment'!$AE$16:$AE$18</c:f>
              <c:numCache>
                <c:formatCode>General</c:formatCode>
                <c:ptCount val="3"/>
                <c:pt idx="0">
                  <c:v>-93.39</c:v>
                </c:pt>
                <c:pt idx="1">
                  <c:v>-102.81</c:v>
                </c:pt>
                <c:pt idx="2">
                  <c:v>-112.57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0B6-4034-91E1-DAEA7482DDFC}"/>
            </c:ext>
          </c:extLst>
        </c:ser>
        <c:ser>
          <c:idx val="8"/>
          <c:order val="8"/>
          <c:tx>
            <c:v>-3M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backward val="0.18000000000000002"/>
            <c:dispRSqr val="0"/>
            <c:dispEq val="0"/>
          </c:trendline>
          <c:xVal>
            <c:numRef>
              <c:f>'Theory V Experiment'!$E$26:$E$27</c:f>
              <c:extLst xmlns:c15="http://schemas.microsoft.com/office/drawing/2012/chart"/>
            </c:numRef>
          </c:xVal>
          <c:yVal>
            <c:numRef>
              <c:f>'Theory V Experiment'!$V$26:$V$27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B-20B6-4034-91E1-DAEA7482DDFC}"/>
            </c:ext>
          </c:extLst>
        </c:ser>
        <c:ser>
          <c:idx val="9"/>
          <c:order val="9"/>
          <c:tx>
            <c:v>-3M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'Theory V Experiment'!$D$26:$D$27</c:f>
              <c:numCache>
                <c:formatCode>General</c:formatCode>
                <c:ptCount val="2"/>
                <c:pt idx="0">
                  <c:v>8.1900000000000001E-2</c:v>
                </c:pt>
                <c:pt idx="1">
                  <c:v>0.16819999999999999</c:v>
                </c:pt>
              </c:numCache>
            </c:numRef>
          </c:xVal>
          <c:yVal>
            <c:numRef>
              <c:f>'Theory V Experiment'!$AE$26:$AE$27</c:f>
              <c:numCache>
                <c:formatCode>General</c:formatCode>
                <c:ptCount val="2"/>
                <c:pt idx="0">
                  <c:v>-72.72</c:v>
                </c:pt>
                <c:pt idx="1">
                  <c:v>-62.17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20B6-4034-91E1-DAEA7482DDFC}"/>
            </c:ext>
          </c:extLst>
        </c:ser>
        <c:ser>
          <c:idx val="10"/>
          <c:order val="10"/>
          <c:tx>
            <c:v>9M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backward val="0.38000000000000006"/>
            <c:dispRSqr val="0"/>
            <c:dispEq val="0"/>
          </c:trendline>
          <c:xVal>
            <c:numRef>
              <c:f>'Theory V Experiment'!$E$12:$E$15</c:f>
              <c:extLst xmlns:c15="http://schemas.microsoft.com/office/drawing/2012/chart"/>
            </c:numRef>
          </c:xVal>
          <c:yVal>
            <c:numRef>
              <c:f>'Theory V Experiment'!$V$12:$V$15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E-20B6-4034-91E1-DAEA7482DDFC}"/>
            </c:ext>
          </c:extLst>
        </c:ser>
        <c:ser>
          <c:idx val="11"/>
          <c:order val="11"/>
          <c:tx>
            <c:v>9M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002060"/>
                </a:solidFill>
              </a:ln>
              <a:effectLst/>
            </c:spPr>
          </c:marker>
          <c:xVal>
            <c:numRef>
              <c:f>'Theory V Experiment'!$D$12:$D$15</c:f>
              <c:numCache>
                <c:formatCode>General</c:formatCode>
                <c:ptCount val="4"/>
                <c:pt idx="0">
                  <c:v>0.1772</c:v>
                </c:pt>
                <c:pt idx="1">
                  <c:v>0.34089999999999998</c:v>
                </c:pt>
                <c:pt idx="2">
                  <c:v>0.49340000000000001</c:v>
                </c:pt>
                <c:pt idx="3">
                  <c:v>0.6593</c:v>
                </c:pt>
              </c:numCache>
            </c:numRef>
          </c:xVal>
          <c:yVal>
            <c:numRef>
              <c:f>'Theory V Experiment'!$AE$12:$AE$15</c:f>
              <c:numCache>
                <c:formatCode>General</c:formatCode>
                <c:ptCount val="4"/>
                <c:pt idx="0">
                  <c:v>-89.86</c:v>
                </c:pt>
                <c:pt idx="1">
                  <c:v>-96.27</c:v>
                </c:pt>
                <c:pt idx="2">
                  <c:v>-102.22</c:v>
                </c:pt>
                <c:pt idx="3">
                  <c:v>-108.68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0B6-4034-91E1-DAEA7482DDFC}"/>
            </c:ext>
          </c:extLst>
        </c:ser>
        <c:ser>
          <c:idx val="12"/>
          <c:order val="12"/>
          <c:tx>
            <c:v>12M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'Theory V Experiment'!$E$8:$E$11</c:f>
              <c:extLst xmlns:c15="http://schemas.microsoft.com/office/drawing/2012/chart"/>
            </c:numRef>
          </c:xVal>
          <c:yVal>
            <c:numRef>
              <c:f>'Theory V Experiment'!$V$8:$V$11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1-20B6-4034-91E1-DAEA7482DDFC}"/>
            </c:ext>
          </c:extLst>
        </c:ser>
        <c:ser>
          <c:idx val="14"/>
          <c:order val="14"/>
          <c:tx>
            <c:v>18M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'Theory V Experiment'!$E$4:$E$7</c:f>
              <c:extLst xmlns:c15="http://schemas.microsoft.com/office/drawing/2012/chart"/>
            </c:numRef>
          </c:xVal>
          <c:yVal>
            <c:numRef>
              <c:f>'Theory V Experiment'!$V$4:$V$7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20B6-4034-91E1-DAEA7482DDFC}"/>
            </c:ext>
          </c:extLst>
        </c:ser>
        <c:ser>
          <c:idx val="16"/>
          <c:order val="16"/>
          <c:tx>
            <c:v>24M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backward val="1"/>
            <c:dispRSqr val="0"/>
            <c:dispEq val="0"/>
          </c:trendline>
          <c:xVal>
            <c:numRef>
              <c:f>'Theory V Experiment'!$E$2:$E$3</c:f>
              <c:extLst xmlns:c15="http://schemas.microsoft.com/office/drawing/2012/chart"/>
            </c:numRef>
          </c:xVal>
          <c:yVal>
            <c:numRef>
              <c:f>'Theory V Experiment'!$V$2:$V$3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5-20B6-4034-91E1-DAEA7482DDFC}"/>
            </c:ext>
          </c:extLst>
        </c:ser>
        <c:ser>
          <c:idx val="18"/>
          <c:order val="18"/>
          <c:tx>
            <c:v>-6M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80000"/>
                  </a:schemeClr>
                </a:solidFill>
                <a:prstDash val="sysDot"/>
              </a:ln>
              <a:effectLst/>
            </c:spPr>
            <c:trendlineType val="linear"/>
            <c:backward val="0.37000000000000005"/>
            <c:dispRSqr val="0"/>
            <c:dispEq val="0"/>
          </c:trendline>
          <c:xVal>
            <c:numRef>
              <c:f>'Theory V Experiment'!$E$28:$E$31</c:f>
              <c:extLst xmlns:c15="http://schemas.microsoft.com/office/drawing/2012/chart"/>
            </c:numRef>
          </c:xVal>
          <c:yVal>
            <c:numRef>
              <c:f>'Theory V Experiment'!$V$28:$V$31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7-20B6-4034-91E1-DAEA7482DDFC}"/>
            </c:ext>
          </c:extLst>
        </c:ser>
        <c:ser>
          <c:idx val="19"/>
          <c:order val="19"/>
          <c:tx>
            <c:v>-6M T</c:v>
          </c:tx>
          <c:spPr>
            <a:ln w="2540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002060"/>
                </a:solidFill>
              </a:ln>
              <a:effectLst/>
            </c:spPr>
          </c:marker>
          <c:xVal>
            <c:numRef>
              <c:f>'Theory V Experiment'!$D$28:$D$31</c:f>
              <c:numCache>
                <c:formatCode>General</c:formatCode>
                <c:ptCount val="4"/>
                <c:pt idx="0">
                  <c:v>0.16819999999999999</c:v>
                </c:pt>
                <c:pt idx="1">
                  <c:v>0.33189999999999997</c:v>
                </c:pt>
                <c:pt idx="2">
                  <c:v>0.48330000000000001</c:v>
                </c:pt>
                <c:pt idx="3">
                  <c:v>0.64359999999999995</c:v>
                </c:pt>
              </c:numCache>
            </c:numRef>
          </c:xVal>
          <c:yVal>
            <c:numRef>
              <c:f>'Theory V Experiment'!$AE$28:$AE$31</c:f>
              <c:numCache>
                <c:formatCode>General</c:formatCode>
                <c:ptCount val="4"/>
                <c:pt idx="0">
                  <c:v>-72.650000000000006</c:v>
                </c:pt>
                <c:pt idx="1">
                  <c:v>-62.76</c:v>
                </c:pt>
                <c:pt idx="2">
                  <c:v>-53.67</c:v>
                </c:pt>
                <c:pt idx="3">
                  <c:v>-44.13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20B6-4034-91E1-DAEA7482DDFC}"/>
            </c:ext>
          </c:extLst>
        </c:ser>
        <c:ser>
          <c:idx val="20"/>
          <c:order val="20"/>
          <c:tx>
            <c:v>-9M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>
                    <a:lumMod val="80000"/>
                  </a:schemeClr>
                </a:solidFill>
                <a:prstDash val="sysDot"/>
              </a:ln>
              <a:effectLst/>
            </c:spPr>
            <c:trendlineType val="linear"/>
            <c:backward val="0.35000000000000003"/>
            <c:dispRSqr val="0"/>
            <c:dispEq val="0"/>
          </c:trendline>
          <c:xVal>
            <c:numRef>
              <c:f>'Theory V Experiment'!$E$32:$E$35</c:f>
              <c:extLst xmlns:c15="http://schemas.microsoft.com/office/drawing/2012/chart"/>
            </c:numRef>
          </c:xVal>
          <c:yVal>
            <c:numRef>
              <c:f>'Theory V Experiment'!$V$32:$V$35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A-20B6-4034-91E1-DAEA7482DDFC}"/>
            </c:ext>
          </c:extLst>
        </c:ser>
        <c:ser>
          <c:idx val="22"/>
          <c:order val="22"/>
          <c:tx>
            <c:v>-15M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80000"/>
                  </a:schemeClr>
                </a:solidFill>
                <a:prstDash val="sysDot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'Theory V Experiment'!$E$36:$E$39</c:f>
              <c:extLst xmlns:c15="http://schemas.microsoft.com/office/drawing/2012/chart"/>
            </c:numRef>
          </c:xVal>
          <c:yVal>
            <c:numRef>
              <c:f>'Theory V Experiment'!$V$36:$V$39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C-20B6-4034-91E1-DAEA7482DDFC}"/>
            </c:ext>
          </c:extLst>
        </c:ser>
        <c:ser>
          <c:idx val="24"/>
          <c:order val="24"/>
          <c:tx>
            <c:v>-21M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backward val="0.35000000000000003"/>
            <c:dispRSqr val="0"/>
            <c:dispEq val="0"/>
          </c:trendline>
          <c:xVal>
            <c:numRef>
              <c:f>'Theory V Experiment'!$E$40:$E$43</c:f>
              <c:extLst xmlns:c15="http://schemas.microsoft.com/office/drawing/2012/chart"/>
            </c:numRef>
          </c:xVal>
          <c:yVal>
            <c:numRef>
              <c:f>'Theory V Experiment'!$V$40:$V$43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E-20B6-4034-91E1-DAEA7482DDFC}"/>
            </c:ext>
          </c:extLst>
        </c:ser>
        <c:ser>
          <c:idx val="26"/>
          <c:order val="26"/>
          <c:tx>
            <c:v>-27M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backward val="0.36000000000000004"/>
            <c:dispRSqr val="0"/>
            <c:dispEq val="0"/>
          </c:trendline>
          <c:xVal>
            <c:numRef>
              <c:f>'Theory V Experiment'!$E$44:$E$47</c:f>
              <c:extLst xmlns:c15="http://schemas.microsoft.com/office/drawing/2012/chart"/>
            </c:numRef>
          </c:xVal>
          <c:yVal>
            <c:numRef>
              <c:f>'Theory V Experiment'!$V$44:$V$47</c:f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20-20B6-4034-91E1-DAEA7482DDFC}"/>
            </c:ext>
          </c:extLst>
        </c:ser>
        <c:ser>
          <c:idx val="28"/>
          <c:order val="28"/>
          <c:tx>
            <c:v>1.5F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8.7065416666666673E-2"/>
                  <c:y val="-3.947284688883274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SG" sz="1800" baseline="0">
                        <a:solidFill>
                          <a:schemeClr val="tx1"/>
                        </a:solidFill>
                      </a:rPr>
                      <a:t>-1.5MHz</a:t>
                    </a:r>
                    <a:endParaRPr lang="en-SG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(Up)'!$V$2:$V$46</c:f>
              <c:numCache>
                <c:formatCode>General</c:formatCode>
                <c:ptCount val="45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</c:numCache>
            </c:numRef>
          </c:xVal>
          <c:yVal>
            <c:numRef>
              <c:f>'Fig 3a (Up)'!$AA$2:$AA$302</c:f>
              <c:numCache>
                <c:formatCode>0.0000</c:formatCode>
                <c:ptCount val="301"/>
                <c:pt idx="0">
                  <c:v>-82.9</c:v>
                </c:pt>
                <c:pt idx="1">
                  <c:v>-84.004510553640102</c:v>
                </c:pt>
                <c:pt idx="2">
                  <c:v>-85.108309094623905</c:v>
                </c:pt>
                <c:pt idx="3">
                  <c:v>-86.211397721072899</c:v>
                </c:pt>
                <c:pt idx="4">
                  <c:v>-87.3137785210685</c:v>
                </c:pt>
                <c:pt idx="5">
                  <c:v>-88.415453572719102</c:v>
                </c:pt>
                <c:pt idx="6">
                  <c:v>-89.516424944226301</c:v>
                </c:pt>
                <c:pt idx="7">
                  <c:v>-90.616694693950294</c:v>
                </c:pt>
                <c:pt idx="8">
                  <c:v>-91.716264870475499</c:v>
                </c:pt>
                <c:pt idx="9">
                  <c:v>-92.815137512674696</c:v>
                </c:pt>
                <c:pt idx="10">
                  <c:v>-93.913314649773298</c:v>
                </c:pt>
                <c:pt idx="11">
                  <c:v>-95.010798301413502</c:v>
                </c:pt>
                <c:pt idx="12">
                  <c:v>-96.107590477715902</c:v>
                </c:pt>
                <c:pt idx="13">
                  <c:v>-97.203693179343006</c:v>
                </c:pt>
                <c:pt idx="14">
                  <c:v>-98.299108397561</c:v>
                </c:pt>
                <c:pt idx="15">
                  <c:v>-99.393838114300905</c:v>
                </c:pt>
                <c:pt idx="16">
                  <c:v>-100.487884302219</c:v>
                </c:pt>
                <c:pt idx="17">
                  <c:v>-101.58124892476</c:v>
                </c:pt>
                <c:pt idx="18">
                  <c:v>-102.673933936211</c:v>
                </c:pt>
                <c:pt idx="19">
                  <c:v>-103.76594128176799</c:v>
                </c:pt>
                <c:pt idx="20">
                  <c:v>-104.85727289758999</c:v>
                </c:pt>
                <c:pt idx="21">
                  <c:v>-105.947930710859</c:v>
                </c:pt>
                <c:pt idx="22">
                  <c:v>-107.037916639836</c:v>
                </c:pt>
                <c:pt idx="23">
                  <c:v>-108.12723259392401</c:v>
                </c:pt>
                <c:pt idx="24">
                  <c:v>-109.21588047371699</c:v>
                </c:pt>
                <c:pt idx="25">
                  <c:v>-110.303862171063</c:v>
                </c:pt>
                <c:pt idx="26">
                  <c:v>-111.391179569117</c:v>
                </c:pt>
                <c:pt idx="27">
                  <c:v>-112.47783454239701</c:v>
                </c:pt>
                <c:pt idx="28">
                  <c:v>-113.56382895684</c:v>
                </c:pt>
                <c:pt idx="29">
                  <c:v>-114.649164669854</c:v>
                </c:pt>
                <c:pt idx="30">
                  <c:v>-115.733843530377</c:v>
                </c:pt>
                <c:pt idx="31">
                  <c:v>-116.81786737892701</c:v>
                </c:pt>
                <c:pt idx="32">
                  <c:v>-117.901238047654</c:v>
                </c:pt>
                <c:pt idx="33">
                  <c:v>-118.98395736039799</c:v>
                </c:pt>
                <c:pt idx="34">
                  <c:v>-120.066027132738</c:v>
                </c:pt>
                <c:pt idx="35">
                  <c:v>-121.147449172045</c:v>
                </c:pt>
                <c:pt idx="36">
                  <c:v>-122.228225277531</c:v>
                </c:pt>
                <c:pt idx="37">
                  <c:v>-123.30835724030599</c:v>
                </c:pt>
                <c:pt idx="38">
                  <c:v>-124.387846843422</c:v>
                </c:pt>
                <c:pt idx="39">
                  <c:v>-125.466695861931</c:v>
                </c:pt>
                <c:pt idx="40">
                  <c:v>-126.544906062926</c:v>
                </c:pt>
                <c:pt idx="41">
                  <c:v>-127.62247920559901</c:v>
                </c:pt>
                <c:pt idx="42">
                  <c:v>-128.69941704128399</c:v>
                </c:pt>
                <c:pt idx="43">
                  <c:v>-129.77572131350999</c:v>
                </c:pt>
                <c:pt idx="44">
                  <c:v>-130.851393758048</c:v>
                </c:pt>
                <c:pt idx="45">
                  <c:v>-131.92643610295701</c:v>
                </c:pt>
                <c:pt idx="46">
                  <c:v>-133.000850068635</c:v>
                </c:pt>
                <c:pt idx="47">
                  <c:v>-134.074637367864</c:v>
                </c:pt>
                <c:pt idx="48">
                  <c:v>-135.14779970585801</c:v>
                </c:pt>
                <c:pt idx="49">
                  <c:v>-136.220338780308</c:v>
                </c:pt>
                <c:pt idx="50">
                  <c:v>-137.29225628143101</c:v>
                </c:pt>
                <c:pt idx="51">
                  <c:v>-138.36355389201299</c:v>
                </c:pt>
                <c:pt idx="52">
                  <c:v>-139.43423328745601</c:v>
                </c:pt>
                <c:pt idx="53">
                  <c:v>-140.50429613582099</c:v>
                </c:pt>
                <c:pt idx="54">
                  <c:v>-141.57374409787801</c:v>
                </c:pt>
                <c:pt idx="55">
                  <c:v>-142.64257882714301</c:v>
                </c:pt>
                <c:pt idx="56">
                  <c:v>-143.71080196992699</c:v>
                </c:pt>
                <c:pt idx="57">
                  <c:v>-144.77841516537899</c:v>
                </c:pt>
                <c:pt idx="58">
                  <c:v>-145.84542004552799</c:v>
                </c:pt>
                <c:pt idx="59">
                  <c:v>-146.91181823532699</c:v>
                </c:pt>
                <c:pt idx="60">
                  <c:v>-147.97761135269599</c:v>
                </c:pt>
                <c:pt idx="61">
                  <c:v>-149.042801008563</c:v>
                </c:pt>
                <c:pt idx="62">
                  <c:v>-150.10738880690801</c:v>
                </c:pt>
                <c:pt idx="63">
                  <c:v>-151.17137634480201</c:v>
                </c:pt>
                <c:pt idx="64">
                  <c:v>-152.23476521244999</c:v>
                </c:pt>
                <c:pt idx="65">
                  <c:v>-153.29755699323499</c:v>
                </c:pt>
                <c:pt idx="66">
                  <c:v>-154.359753263751</c:v>
                </c:pt>
                <c:pt idx="67">
                  <c:v>-155.42135559385201</c:v>
                </c:pt>
                <c:pt idx="68">
                  <c:v>-156.48236554668699</c:v>
                </c:pt>
                <c:pt idx="69">
                  <c:v>-157.54278467873999</c:v>
                </c:pt>
                <c:pt idx="70">
                  <c:v>-158.60261453987201</c:v>
                </c:pt>
                <c:pt idx="71">
                  <c:v>-159.66185667335901</c:v>
                </c:pt>
                <c:pt idx="72">
                  <c:v>-160.72051261593001</c:v>
                </c:pt>
                <c:pt idx="73">
                  <c:v>-161.77858389780701</c:v>
                </c:pt>
                <c:pt idx="74">
                  <c:v>-162.83607204274199</c:v>
                </c:pt>
                <c:pt idx="75">
                  <c:v>-163.89297856805601</c:v>
                </c:pt>
                <c:pt idx="76">
                  <c:v>-164.94930498467701</c:v>
                </c:pt>
                <c:pt idx="77">
                  <c:v>-166.00505279717601</c:v>
                </c:pt>
                <c:pt idx="78">
                  <c:v>-167.060223503808</c:v>
                </c:pt>
                <c:pt idx="79">
                  <c:v>-168.11481859654199</c:v>
                </c:pt>
                <c:pt idx="80">
                  <c:v>-169.16883956110499</c:v>
                </c:pt>
                <c:pt idx="81">
                  <c:v>-170.222287877013</c:v>
                </c:pt>
                <c:pt idx="82">
                  <c:v>-171.27516501760999</c:v>
                </c:pt>
                <c:pt idx="83">
                  <c:v>-172.32747245010401</c:v>
                </c:pt>
                <c:pt idx="84">
                  <c:v>-173.3792116356</c:v>
                </c:pt>
                <c:pt idx="85">
                  <c:v>-174.430384029137</c:v>
                </c:pt>
                <c:pt idx="86">
                  <c:v>-175.48099107972499</c:v>
                </c:pt>
                <c:pt idx="87">
                  <c:v>-176.53103423037501</c:v>
                </c:pt>
                <c:pt idx="88">
                  <c:v>-177.580514918137</c:v>
                </c:pt>
                <c:pt idx="89">
                  <c:v>-178.629434574134</c:v>
                </c:pt>
                <c:pt idx="90">
                  <c:v>-179.67779462359599</c:v>
                </c:pt>
                <c:pt idx="91">
                  <c:v>-180.725596485891</c:v>
                </c:pt>
                <c:pt idx="92">
                  <c:v>-181.77284157456199</c:v>
                </c:pt>
                <c:pt idx="93">
                  <c:v>-182.81953129735999</c:v>
                </c:pt>
                <c:pt idx="94">
                  <c:v>-183.86566705627499</c:v>
                </c:pt>
                <c:pt idx="95">
                  <c:v>-184.911250247569</c:v>
                </c:pt>
                <c:pt idx="96">
                  <c:v>-185.956282261811</c:v>
                </c:pt>
                <c:pt idx="97">
                  <c:v>-187.00076448390601</c:v>
                </c:pt>
                <c:pt idx="98">
                  <c:v>-188.04469829312899</c:v>
                </c:pt>
                <c:pt idx="99">
                  <c:v>-189.08808506315799</c:v>
                </c:pt>
                <c:pt idx="100">
                  <c:v>-190.13092616210201</c:v>
                </c:pt>
                <c:pt idx="101">
                  <c:v>-191.173222952537</c:v>
                </c:pt>
                <c:pt idx="102">
                  <c:v>-192.214976791531</c:v>
                </c:pt>
                <c:pt idx="103">
                  <c:v>-193.256189030683</c:v>
                </c:pt>
                <c:pt idx="104">
                  <c:v>-194.29686101614499</c:v>
                </c:pt>
                <c:pt idx="105">
                  <c:v>-195.33699408865999</c:v>
                </c:pt>
                <c:pt idx="106">
                  <c:v>-196.37658958358699</c:v>
                </c:pt>
                <c:pt idx="107">
                  <c:v>-197.415648830935</c:v>
                </c:pt>
                <c:pt idx="108">
                  <c:v>-198.45417315538799</c:v>
                </c:pt>
                <c:pt idx="109">
                  <c:v>-199.49216387634101</c:v>
                </c:pt>
                <c:pt idx="110">
                  <c:v>-200.52962230792301</c:v>
                </c:pt>
                <c:pt idx="111">
                  <c:v>-201.56654975903001</c:v>
                </c:pt>
                <c:pt idx="112">
                  <c:v>-202.60294753335501</c:v>
                </c:pt>
                <c:pt idx="113">
                  <c:v>-203.63881692941101</c:v>
                </c:pt>
                <c:pt idx="114">
                  <c:v>-204.67415924056701</c:v>
                </c:pt>
                <c:pt idx="115">
                  <c:v>-205.70897575507101</c:v>
                </c:pt>
                <c:pt idx="116">
                  <c:v>-206.74326775608199</c:v>
                </c:pt>
                <c:pt idx="117">
                  <c:v>-207.777036521692</c:v>
                </c:pt>
                <c:pt idx="118">
                  <c:v>-208.810283324963</c:v>
                </c:pt>
                <c:pt idx="119">
                  <c:v>-209.84300943394501</c:v>
                </c:pt>
                <c:pt idx="120">
                  <c:v>-210.87521611170899</c:v>
                </c:pt>
                <c:pt idx="121">
                  <c:v>-211.90690461637499</c:v>
                </c:pt>
                <c:pt idx="122">
                  <c:v>-212.93807620113401</c:v>
                </c:pt>
                <c:pt idx="123">
                  <c:v>-213.96873211427999</c:v>
                </c:pt>
                <c:pt idx="124">
                  <c:v>-214.99887359923301</c:v>
                </c:pt>
                <c:pt idx="125">
                  <c:v>-216.028501894567</c:v>
                </c:pt>
                <c:pt idx="126">
                  <c:v>-217.05761823403699</c:v>
                </c:pt>
                <c:pt idx="127">
                  <c:v>-218.08622384660401</c:v>
                </c:pt>
                <c:pt idx="128">
                  <c:v>-219.114319956461</c:v>
                </c:pt>
                <c:pt idx="129">
                  <c:v>-220.14190778305701</c:v>
                </c:pt>
                <c:pt idx="130">
                  <c:v>-221.16898854112799</c:v>
                </c:pt>
                <c:pt idx="131">
                  <c:v>-222.195563440716</c:v>
                </c:pt>
                <c:pt idx="132">
                  <c:v>-223.22163368719799</c:v>
                </c:pt>
                <c:pt idx="133">
                  <c:v>-224.24720048130899</c:v>
                </c:pt>
                <c:pt idx="134">
                  <c:v>-225.272265019169</c:v>
                </c:pt>
                <c:pt idx="135">
                  <c:v>-226.29682849230599</c:v>
                </c:pt>
                <c:pt idx="136">
                  <c:v>-227.32089208767999</c:v>
                </c:pt>
                <c:pt idx="137">
                  <c:v>-228.34445698771</c:v>
                </c:pt>
                <c:pt idx="138">
                  <c:v>-229.367524370295</c:v>
                </c:pt>
                <c:pt idx="139">
                  <c:v>-230.390095408842</c:v>
                </c:pt>
                <c:pt idx="140">
                  <c:v>-231.41217127228299</c:v>
                </c:pt>
                <c:pt idx="141">
                  <c:v>-232.43375312510801</c:v>
                </c:pt>
                <c:pt idx="142">
                  <c:v>-233.45484212738</c:v>
                </c:pt>
                <c:pt idx="143">
                  <c:v>-234.475439434762</c:v>
                </c:pt>
                <c:pt idx="144">
                  <c:v>-235.495546198543</c:v>
                </c:pt>
                <c:pt idx="145">
                  <c:v>-236.515163565656</c:v>
                </c:pt>
                <c:pt idx="146">
                  <c:v>-237.534292678703</c:v>
                </c:pt>
                <c:pt idx="147">
                  <c:v>-238.55293467597801</c:v>
                </c:pt>
                <c:pt idx="148">
                  <c:v>-239.57109069149001</c:v>
                </c:pt>
                <c:pt idx="149">
                  <c:v>-240.58876185498499</c:v>
                </c:pt>
                <c:pt idx="150">
                  <c:v>-241.605949291966</c:v>
                </c:pt>
                <c:pt idx="151">
                  <c:v>-242.622654123719</c:v>
                </c:pt>
                <c:pt idx="152">
                  <c:v>-243.63887746733499</c:v>
                </c:pt>
                <c:pt idx="153">
                  <c:v>-244.65462043572501</c:v>
                </c:pt>
                <c:pt idx="154">
                  <c:v>-245.66988413765199</c:v>
                </c:pt>
                <c:pt idx="155">
                  <c:v>-246.68466967774501</c:v>
                </c:pt>
                <c:pt idx="156">
                  <c:v>-247.69897815652101</c:v>
                </c:pt>
                <c:pt idx="157">
                  <c:v>-248.71281067041099</c:v>
                </c:pt>
                <c:pt idx="158">
                  <c:v>-249.726168311777</c:v>
                </c:pt>
                <c:pt idx="159">
                  <c:v>-250.73905216893399</c:v>
                </c:pt>
                <c:pt idx="160">
                  <c:v>-251.75146332616899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2-20B6-4034-91E1-DAEA7482DDFC}"/>
            </c:ext>
          </c:extLst>
        </c:ser>
        <c:ser>
          <c:idx val="29"/>
          <c:order val="29"/>
          <c:tx>
            <c:v>3M F</c:v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8.6552638888888894E-2"/>
                  <c:y val="-4.290219639331068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-3MHz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(Up)'!$V$2:$V$80</c:f>
              <c:numCache>
                <c:formatCode>General</c:formatCode>
                <c:ptCount val="7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</c:numCache>
            </c:numRef>
          </c:xVal>
          <c:yVal>
            <c:numRef>
              <c:f>'Fig 3a (Up)'!$AH$2:$AH$302</c:f>
              <c:numCache>
                <c:formatCode>General</c:formatCode>
                <c:ptCount val="301"/>
                <c:pt idx="0">
                  <c:v>-82.9</c:v>
                </c:pt>
                <c:pt idx="1">
                  <c:v>-83.4740962967267</c:v>
                </c:pt>
                <c:pt idx="2">
                  <c:v>-84.048089931212999</c:v>
                </c:pt>
                <c:pt idx="3">
                  <c:v>-84.621980986775696</c:v>
                </c:pt>
                <c:pt idx="4">
                  <c:v>-85.195769546620497</c:v>
                </c:pt>
                <c:pt idx="5">
                  <c:v>-85.769455693843994</c:v>
                </c:pt>
                <c:pt idx="6">
                  <c:v>-86.343039511433304</c:v>
                </c:pt>
                <c:pt idx="7">
                  <c:v>-86.916521082265305</c:v>
                </c:pt>
                <c:pt idx="8">
                  <c:v>-87.489900489108294</c:v>
                </c:pt>
                <c:pt idx="9">
                  <c:v>-88.063177814621397</c:v>
                </c:pt>
                <c:pt idx="10">
                  <c:v>-88.636353141354704</c:v>
                </c:pt>
                <c:pt idx="11">
                  <c:v>-89.2094265517499</c:v>
                </c:pt>
                <c:pt idx="12">
                  <c:v>-89.7823981281404</c:v>
                </c:pt>
                <c:pt idx="13">
                  <c:v>-90.355267952750395</c:v>
                </c:pt>
                <c:pt idx="14">
                  <c:v>-90.928036107697594</c:v>
                </c:pt>
                <c:pt idx="15">
                  <c:v>-91.500702674990904</c:v>
                </c:pt>
                <c:pt idx="16">
                  <c:v>-92.073267736531193</c:v>
                </c:pt>
                <c:pt idx="17">
                  <c:v>-92.645731374112998</c:v>
                </c:pt>
                <c:pt idx="18">
                  <c:v>-93.218093669422899</c:v>
                </c:pt>
                <c:pt idx="19">
                  <c:v>-93.790354704040595</c:v>
                </c:pt>
                <c:pt idx="20">
                  <c:v>-94.362514559438793</c:v>
                </c:pt>
                <c:pt idx="21">
                  <c:v>-94.934573316983901</c:v>
                </c:pt>
                <c:pt idx="22">
                  <c:v>-95.506531057935305</c:v>
                </c:pt>
                <c:pt idx="23">
                  <c:v>-96.078387863446693</c:v>
                </c:pt>
                <c:pt idx="24">
                  <c:v>-96.650143814565098</c:v>
                </c:pt>
                <c:pt idx="25">
                  <c:v>-97.221798992232394</c:v>
                </c:pt>
                <c:pt idx="26">
                  <c:v>-97.793353477283802</c:v>
                </c:pt>
                <c:pt idx="27">
                  <c:v>-98.364807350449993</c:v>
                </c:pt>
                <c:pt idx="28">
                  <c:v>-98.936160692356196</c:v>
                </c:pt>
                <c:pt idx="29">
                  <c:v>-99.507413583521299</c:v>
                </c:pt>
                <c:pt idx="30">
                  <c:v>-100.078566104361</c:v>
                </c:pt>
                <c:pt idx="31">
                  <c:v>-100.649618335185</c:v>
                </c:pt>
                <c:pt idx="32">
                  <c:v>-101.220570356199</c:v>
                </c:pt>
                <c:pt idx="33">
                  <c:v>-101.791422247505</c:v>
                </c:pt>
                <c:pt idx="34">
                  <c:v>-102.36217408909999</c:v>
                </c:pt>
                <c:pt idx="35">
                  <c:v>-102.932825960876</c:v>
                </c:pt>
                <c:pt idx="36">
                  <c:v>-103.503377942623</c:v>
                </c:pt>
                <c:pt idx="37">
                  <c:v>-104.07383011402599</c:v>
                </c:pt>
                <c:pt idx="38">
                  <c:v>-104.644182554669</c:v>
                </c:pt>
                <c:pt idx="39">
                  <c:v>-105.21443534402999</c:v>
                </c:pt>
                <c:pt idx="40">
                  <c:v>-105.784588561486</c:v>
                </c:pt>
                <c:pt idx="41">
                  <c:v>-106.35464228630801</c:v>
                </c:pt>
                <c:pt idx="42">
                  <c:v>-106.92459659766899</c:v>
                </c:pt>
                <c:pt idx="43">
                  <c:v>-107.494451574636</c:v>
                </c:pt>
                <c:pt idx="44">
                  <c:v>-108.064207296174</c:v>
                </c:pt>
                <c:pt idx="45">
                  <c:v>-108.633863841148</c:v>
                </c:pt>
                <c:pt idx="46">
                  <c:v>-109.20342128831901</c:v>
                </c:pt>
                <c:pt idx="47">
                  <c:v>-109.77287971634701</c:v>
                </c:pt>
                <c:pt idx="48">
                  <c:v>-110.34223920379</c:v>
                </c:pt>
                <c:pt idx="49">
                  <c:v>-110.91149982910601</c:v>
                </c:pt>
                <c:pt idx="50">
                  <c:v>-111.48066167064999</c:v>
                </c:pt>
                <c:pt idx="51">
                  <c:v>-112.04972480667701</c:v>
                </c:pt>
                <c:pt idx="52">
                  <c:v>-112.618689315342</c:v>
                </c:pt>
                <c:pt idx="53">
                  <c:v>-113.187555274696</c:v>
                </c:pt>
                <c:pt idx="54">
                  <c:v>-113.756322762694</c:v>
                </c:pt>
                <c:pt idx="55">
                  <c:v>-114.324991857188</c:v>
                </c:pt>
                <c:pt idx="56">
                  <c:v>-114.893562635929</c:v>
                </c:pt>
                <c:pt idx="57">
                  <c:v>-115.462035176572</c:v>
                </c:pt>
                <c:pt idx="58">
                  <c:v>-116.030409556668</c:v>
                </c:pt>
                <c:pt idx="59">
                  <c:v>-116.59868585367001</c:v>
                </c:pt>
                <c:pt idx="60">
                  <c:v>-117.166864144933</c:v>
                </c:pt>
                <c:pt idx="61">
                  <c:v>-117.73494450771</c:v>
                </c:pt>
                <c:pt idx="62">
                  <c:v>-118.30292701915801</c:v>
                </c:pt>
                <c:pt idx="63">
                  <c:v>-118.87081175633401</c:v>
                </c:pt>
                <c:pt idx="64">
                  <c:v>-119.438598796194</c:v>
                </c:pt>
                <c:pt idx="65">
                  <c:v>-120.006288215598</c:v>
                </c:pt>
                <c:pt idx="66">
                  <c:v>-120.573880091308</c:v>
                </c:pt>
                <c:pt idx="67">
                  <c:v>-121.14137449998699</c:v>
                </c:pt>
                <c:pt idx="68">
                  <c:v>-121.708771518199</c:v>
                </c:pt>
                <c:pt idx="69">
                  <c:v>-122.27607122241101</c:v>
                </c:pt>
                <c:pt idx="70">
                  <c:v>-122.843273688994</c:v>
                </c:pt>
                <c:pt idx="71">
                  <c:v>-123.410378994219</c:v>
                </c:pt>
                <c:pt idx="72">
                  <c:v>-123.977387214261</c:v>
                </c:pt>
                <c:pt idx="73">
                  <c:v>-124.544298425196</c:v>
                </c:pt>
                <c:pt idx="74">
                  <c:v>-125.111112703007</c:v>
                </c:pt>
                <c:pt idx="75">
                  <c:v>-125.677830123578</c:v>
                </c:pt>
                <c:pt idx="76">
                  <c:v>-126.244450762694</c:v>
                </c:pt>
                <c:pt idx="77">
                  <c:v>-126.81097469604801</c:v>
                </c:pt>
                <c:pt idx="78">
                  <c:v>-127.377401999234</c:v>
                </c:pt>
                <c:pt idx="79">
                  <c:v>-127.94373274775</c:v>
                </c:pt>
                <c:pt idx="80">
                  <c:v>-128.50996701699901</c:v>
                </c:pt>
                <c:pt idx="81">
                  <c:v>-129.07610488228801</c:v>
                </c:pt>
                <c:pt idx="82">
                  <c:v>-129.64214641882799</c:v>
                </c:pt>
                <c:pt idx="83">
                  <c:v>-130.20809170173399</c:v>
                </c:pt>
                <c:pt idx="84">
                  <c:v>-130.773940806029</c:v>
                </c:pt>
                <c:pt idx="85">
                  <c:v>-131.33969380663601</c:v>
                </c:pt>
                <c:pt idx="86">
                  <c:v>-131.905350778387</c:v>
                </c:pt>
                <c:pt idx="87">
                  <c:v>-132.47091179601799</c:v>
                </c:pt>
                <c:pt idx="88">
                  <c:v>-133.03637693416999</c:v>
                </c:pt>
                <c:pt idx="89">
                  <c:v>-133.60174626739001</c:v>
                </c:pt>
                <c:pt idx="90">
                  <c:v>-134.16701987012999</c:v>
                </c:pt>
                <c:pt idx="91">
                  <c:v>-134.73219781674999</c:v>
                </c:pt>
                <c:pt idx="92">
                  <c:v>-135.297280181513</c:v>
                </c:pt>
                <c:pt idx="93">
                  <c:v>-135.86226703859199</c:v>
                </c:pt>
                <c:pt idx="94">
                  <c:v>-136.42715846206201</c:v>
                </c:pt>
                <c:pt idx="95">
                  <c:v>-136.99195452590999</c:v>
                </c:pt>
                <c:pt idx="96">
                  <c:v>-137.55665530402399</c:v>
                </c:pt>
                <c:pt idx="97">
                  <c:v>-138.12126087020201</c:v>
                </c:pt>
                <c:pt idx="98">
                  <c:v>-138.68577129815</c:v>
                </c:pt>
                <c:pt idx="99">
                  <c:v>-139.25018666148</c:v>
                </c:pt>
                <c:pt idx="100">
                  <c:v>-139.81450703370999</c:v>
                </c:pt>
                <c:pt idx="101">
                  <c:v>-140.37873248826699</c:v>
                </c:pt>
                <c:pt idx="102">
                  <c:v>-140.942863098488</c:v>
                </c:pt>
                <c:pt idx="103">
                  <c:v>-141.50689893761299</c:v>
                </c:pt>
                <c:pt idx="104">
                  <c:v>-142.070840078793</c:v>
                </c:pt>
                <c:pt idx="105">
                  <c:v>-142.634686595088</c:v>
                </c:pt>
                <c:pt idx="106">
                  <c:v>-143.19843855946399</c:v>
                </c:pt>
                <c:pt idx="107">
                  <c:v>-143.762096044798</c:v>
                </c:pt>
                <c:pt idx="108">
                  <c:v>-144.32565912387301</c:v>
                </c:pt>
                <c:pt idx="109">
                  <c:v>-144.889127869383</c:v>
                </c:pt>
                <c:pt idx="110">
                  <c:v>-145.45250235393101</c:v>
                </c:pt>
                <c:pt idx="111">
                  <c:v>-146.01578265002701</c:v>
                </c:pt>
                <c:pt idx="112">
                  <c:v>-146.57896883009201</c:v>
                </c:pt>
                <c:pt idx="113">
                  <c:v>-147.14206096645799</c:v>
                </c:pt>
                <c:pt idx="114">
                  <c:v>-147.70505913136299</c:v>
                </c:pt>
                <c:pt idx="115">
                  <c:v>-148.26796339695801</c:v>
                </c:pt>
                <c:pt idx="116">
                  <c:v>-148.83077383530201</c:v>
                </c:pt>
                <c:pt idx="117">
                  <c:v>-149.39349051836399</c:v>
                </c:pt>
                <c:pt idx="118">
                  <c:v>-149.956113518026</c:v>
                </c:pt>
                <c:pt idx="119">
                  <c:v>-150.51864290607699</c:v>
                </c:pt>
                <c:pt idx="120">
                  <c:v>-151.08107875421899</c:v>
                </c:pt>
                <c:pt idx="121">
                  <c:v>-151.643421134063</c:v>
                </c:pt>
                <c:pt idx="122">
                  <c:v>-152.205670117132</c:v>
                </c:pt>
                <c:pt idx="123">
                  <c:v>-152.76782577486</c:v>
                </c:pt>
                <c:pt idx="124">
                  <c:v>-153.32988817859101</c:v>
                </c:pt>
                <c:pt idx="125">
                  <c:v>-153.89185739958299</c:v>
                </c:pt>
                <c:pt idx="126">
                  <c:v>-154.45373350900201</c:v>
                </c:pt>
                <c:pt idx="127">
                  <c:v>-155.01551657792899</c:v>
                </c:pt>
                <c:pt idx="128">
                  <c:v>-155.57720667735501</c:v>
                </c:pt>
                <c:pt idx="129">
                  <c:v>-156.13880387818301</c:v>
                </c:pt>
                <c:pt idx="130">
                  <c:v>-156.70030825122799</c:v>
                </c:pt>
                <c:pt idx="131">
                  <c:v>-157.26171986721701</c:v>
                </c:pt>
                <c:pt idx="132">
                  <c:v>-157.82303879679301</c:v>
                </c:pt>
                <c:pt idx="133">
                  <c:v>-158.384265110505</c:v>
                </c:pt>
                <c:pt idx="134">
                  <c:v>-158.94539887881999</c:v>
                </c:pt>
                <c:pt idx="135">
                  <c:v>-159.506440172118</c:v>
                </c:pt>
                <c:pt idx="136">
                  <c:v>-160.06738906068699</c:v>
                </c:pt>
                <c:pt idx="137">
                  <c:v>-160.628245614734</c:v>
                </c:pt>
                <c:pt idx="138">
                  <c:v>-161.18900990437501</c:v>
                </c:pt>
                <c:pt idx="139">
                  <c:v>-161.749681999643</c:v>
                </c:pt>
                <c:pt idx="140">
                  <c:v>-162.31026197048101</c:v>
                </c:pt>
                <c:pt idx="141">
                  <c:v>-162.870749886749</c:v>
                </c:pt>
                <c:pt idx="142">
                  <c:v>-163.431145818218</c:v>
                </c:pt>
                <c:pt idx="143">
                  <c:v>-163.991449834577</c:v>
                </c:pt>
                <c:pt idx="144">
                  <c:v>-164.55166200542499</c:v>
                </c:pt>
                <c:pt idx="145">
                  <c:v>-165.111782400278</c:v>
                </c:pt>
                <c:pt idx="146">
                  <c:v>-165.67181108856499</c:v>
                </c:pt>
                <c:pt idx="147">
                  <c:v>-166.23174813963101</c:v>
                </c:pt>
                <c:pt idx="148">
                  <c:v>-166.79159362273501</c:v>
                </c:pt>
                <c:pt idx="149">
                  <c:v>-167.351347607051</c:v>
                </c:pt>
                <c:pt idx="150">
                  <c:v>-167.911010161668</c:v>
                </c:pt>
                <c:pt idx="151">
                  <c:v>-168.47058135559101</c:v>
                </c:pt>
                <c:pt idx="152">
                  <c:v>-169.03006125773899</c:v>
                </c:pt>
                <c:pt idx="153">
                  <c:v>-169.589449936948</c:v>
                </c:pt>
                <c:pt idx="154">
                  <c:v>-170.14874746196799</c:v>
                </c:pt>
                <c:pt idx="155">
                  <c:v>-170.70795390146699</c:v>
                </c:pt>
                <c:pt idx="156">
                  <c:v>-171.267069324028</c:v>
                </c:pt>
                <c:pt idx="157">
                  <c:v>-171.826093798149</c:v>
                </c:pt>
                <c:pt idx="158">
                  <c:v>-172.385027392246</c:v>
                </c:pt>
                <c:pt idx="159">
                  <c:v>-172.94387017464899</c:v>
                </c:pt>
                <c:pt idx="160">
                  <c:v>-173.502622213606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4-20B6-4034-91E1-DAEA7482DDFC}"/>
            </c:ext>
          </c:extLst>
        </c:ser>
        <c:ser>
          <c:idx val="30"/>
          <c:order val="30"/>
          <c:tx>
            <c:v>4.5M F</c:v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0095847222222222"/>
                  <c:y val="-3.229128648567711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-4.5MHz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(Up)'!$V$2:$V$87</c:f>
              <c:numCache>
                <c:formatCode>General</c:formatCode>
                <c:ptCount val="86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</c:numCache>
            </c:numRef>
          </c:xVal>
          <c:yVal>
            <c:numRef>
              <c:f>'Fig 3a (Up)'!$AP$2:$AP$145</c:f>
              <c:numCache>
                <c:formatCode>General</c:formatCode>
                <c:ptCount val="144"/>
                <c:pt idx="0">
                  <c:v>-82.9</c:v>
                </c:pt>
                <c:pt idx="1">
                  <c:v>-83.287858343531497</c:v>
                </c:pt>
                <c:pt idx="2">
                  <c:v>-83.675684743477504</c:v>
                </c:pt>
                <c:pt idx="3">
                  <c:v>-84.063479211745403</c:v>
                </c:pt>
                <c:pt idx="4">
                  <c:v>-84.451241760235803</c:v>
                </c:pt>
                <c:pt idx="5">
                  <c:v>-84.838972400841499</c:v>
                </c:pt>
                <c:pt idx="6">
                  <c:v>-85.226671145449103</c:v>
                </c:pt>
                <c:pt idx="7">
                  <c:v>-85.614338005937299</c:v>
                </c:pt>
                <c:pt idx="8">
                  <c:v>-86.001972994177805</c:v>
                </c:pt>
                <c:pt idx="9">
                  <c:v>-86.389576122034498</c:v>
                </c:pt>
                <c:pt idx="10">
                  <c:v>-86.777147401365198</c:v>
                </c:pt>
                <c:pt idx="11">
                  <c:v>-87.164686844019897</c:v>
                </c:pt>
                <c:pt idx="12">
                  <c:v>-87.552194461841196</c:v>
                </c:pt>
                <c:pt idx="13">
                  <c:v>-87.939670266665104</c:v>
                </c:pt>
                <c:pt idx="14">
                  <c:v>-88.327114270319896</c:v>
                </c:pt>
                <c:pt idx="15">
                  <c:v>-88.714526484626901</c:v>
                </c:pt>
                <c:pt idx="16">
                  <c:v>-89.101906921400399</c:v>
                </c:pt>
                <c:pt idx="17">
                  <c:v>-89.489255592447293</c:v>
                </c:pt>
                <c:pt idx="18">
                  <c:v>-89.876572509568106</c:v>
                </c:pt>
                <c:pt idx="19">
                  <c:v>-90.263857684555006</c:v>
                </c:pt>
                <c:pt idx="20">
                  <c:v>-90.651111129193794</c:v>
                </c:pt>
                <c:pt idx="21">
                  <c:v>-91.038332855263405</c:v>
                </c:pt>
                <c:pt idx="22">
                  <c:v>-91.425522874534707</c:v>
                </c:pt>
                <c:pt idx="23">
                  <c:v>-91.812681198772296</c:v>
                </c:pt>
                <c:pt idx="24">
                  <c:v>-92.199807839733097</c:v>
                </c:pt>
                <c:pt idx="25">
                  <c:v>-92.586902809167299</c:v>
                </c:pt>
                <c:pt idx="26">
                  <c:v>-92.9739661188177</c:v>
                </c:pt>
                <c:pt idx="27">
                  <c:v>-93.360997780420803</c:v>
                </c:pt>
                <c:pt idx="28">
                  <c:v>-93.747997805704998</c:v>
                </c:pt>
                <c:pt idx="29">
                  <c:v>-94.134966206391894</c:v>
                </c:pt>
                <c:pt idx="30">
                  <c:v>-94.521902994196594</c:v>
                </c:pt>
                <c:pt idx="31">
                  <c:v>-94.908808180826597</c:v>
                </c:pt>
                <c:pt idx="32">
                  <c:v>-95.295681777982196</c:v>
                </c:pt>
                <c:pt idx="33">
                  <c:v>-95.682523797357206</c:v>
                </c:pt>
                <c:pt idx="34">
                  <c:v>-96.069334250637397</c:v>
                </c:pt>
                <c:pt idx="35">
                  <c:v>-96.456113149502997</c:v>
                </c:pt>
                <c:pt idx="36">
                  <c:v>-96.842860505626206</c:v>
                </c:pt>
                <c:pt idx="37">
                  <c:v>-97.229576330671804</c:v>
                </c:pt>
                <c:pt idx="38">
                  <c:v>-97.616260636299202</c:v>
                </c:pt>
                <c:pt idx="39">
                  <c:v>-98.002913434158401</c:v>
                </c:pt>
                <c:pt idx="40">
                  <c:v>-98.3895347358945</c:v>
                </c:pt>
                <c:pt idx="41">
                  <c:v>-98.776124553144399</c:v>
                </c:pt>
                <c:pt idx="42">
                  <c:v>-99.162682897538502</c:v>
                </c:pt>
                <c:pt idx="43">
                  <c:v>-99.549209780700593</c:v>
                </c:pt>
                <c:pt idx="44">
                  <c:v>-99.9357052142458</c:v>
                </c:pt>
                <c:pt idx="45">
                  <c:v>-100.322169209785</c:v>
                </c:pt>
                <c:pt idx="46">
                  <c:v>-100.708601778919</c:v>
                </c:pt>
                <c:pt idx="47">
                  <c:v>-101.095002933244</c:v>
                </c:pt>
                <c:pt idx="48">
                  <c:v>-101.481372684349</c:v>
                </c:pt>
                <c:pt idx="49">
                  <c:v>-101.867711043814</c:v>
                </c:pt>
                <c:pt idx="50">
                  <c:v>-102.254018023214</c:v>
                </c:pt>
                <c:pt idx="51">
                  <c:v>-102.640293634117</c:v>
                </c:pt>
                <c:pt idx="52">
                  <c:v>-103.02653788808399</c:v>
                </c:pt>
                <c:pt idx="53">
                  <c:v>-103.412750796667</c:v>
                </c:pt>
                <c:pt idx="54">
                  <c:v>-103.79893237141501</c:v>
                </c:pt>
                <c:pt idx="55">
                  <c:v>-104.18508262386599</c:v>
                </c:pt>
                <c:pt idx="56">
                  <c:v>-104.571201565553</c:v>
                </c:pt>
                <c:pt idx="57">
                  <c:v>-104.957289208002</c:v>
                </c:pt>
                <c:pt idx="58">
                  <c:v>-105.34334556273301</c:v>
                </c:pt>
                <c:pt idx="59">
                  <c:v>-105.729370641258</c:v>
                </c:pt>
                <c:pt idx="60">
                  <c:v>-106.115364455082</c:v>
                </c:pt>
                <c:pt idx="61">
                  <c:v>-106.501327015703</c:v>
                </c:pt>
                <c:pt idx="62">
                  <c:v>-106.88725833461299</c:v>
                </c:pt>
                <c:pt idx="63">
                  <c:v>-107.27315842329701</c:v>
                </c:pt>
                <c:pt idx="64">
                  <c:v>-107.65902729323101</c:v>
                </c:pt>
                <c:pt idx="65">
                  <c:v>-108.044864955888</c:v>
                </c:pt>
                <c:pt idx="66">
                  <c:v>-108.430671422731</c:v>
                </c:pt>
                <c:pt idx="67">
                  <c:v>-108.816446705217</c:v>
                </c:pt>
                <c:pt idx="68">
                  <c:v>-109.20219081479701</c:v>
                </c:pt>
                <c:pt idx="69">
                  <c:v>-109.587903762914</c:v>
                </c:pt>
                <c:pt idx="70">
                  <c:v>-109.973585561005</c:v>
                </c:pt>
                <c:pt idx="71">
                  <c:v>-110.359236220499</c:v>
                </c:pt>
                <c:pt idx="72">
                  <c:v>-110.74485575281901</c:v>
                </c:pt>
                <c:pt idx="73">
                  <c:v>-111.130444169383</c:v>
                </c:pt>
                <c:pt idx="74">
                  <c:v>-111.516001481598</c:v>
                </c:pt>
                <c:pt idx="75">
                  <c:v>-111.901527700868</c:v>
                </c:pt>
                <c:pt idx="76">
                  <c:v>-112.287022838588</c:v>
                </c:pt>
                <c:pt idx="77">
                  <c:v>-112.672486906148</c:v>
                </c:pt>
                <c:pt idx="78">
                  <c:v>-113.057919914929</c:v>
                </c:pt>
                <c:pt idx="79">
                  <c:v>-113.443321876306</c:v>
                </c:pt>
                <c:pt idx="80">
                  <c:v>-113.828692801649</c:v>
                </c:pt>
                <c:pt idx="81">
                  <c:v>-114.21403270231799</c:v>
                </c:pt>
                <c:pt idx="82">
                  <c:v>-114.59934158967</c:v>
                </c:pt>
                <c:pt idx="83">
                  <c:v>-114.984619475052</c:v>
                </c:pt>
                <c:pt idx="84">
                  <c:v>-115.369866369806</c:v>
                </c:pt>
                <c:pt idx="85">
                  <c:v>-115.75508228526699</c:v>
                </c:pt>
                <c:pt idx="86">
                  <c:v>-116.140267232762</c:v>
                </c:pt>
                <c:pt idx="87">
                  <c:v>-116.52542122361299</c:v>
                </c:pt>
                <c:pt idx="88">
                  <c:v>-116.91054426913399</c:v>
                </c:pt>
                <c:pt idx="89">
                  <c:v>-117.29563638063399</c:v>
                </c:pt>
                <c:pt idx="90">
                  <c:v>-117.680697569412</c:v>
                </c:pt>
                <c:pt idx="91">
                  <c:v>-118.06572784676401</c:v>
                </c:pt>
                <c:pt idx="92">
                  <c:v>-118.45072722397801</c:v>
                </c:pt>
                <c:pt idx="93">
                  <c:v>-118.83569571233301</c:v>
                </c:pt>
                <c:pt idx="94">
                  <c:v>-119.22063332310501</c:v>
                </c:pt>
                <c:pt idx="95">
                  <c:v>-119.60554006756099</c:v>
                </c:pt>
                <c:pt idx="96">
                  <c:v>-119.990415956961</c:v>
                </c:pt>
                <c:pt idx="97">
                  <c:v>-120.37526100255999</c:v>
                </c:pt>
                <c:pt idx="98">
                  <c:v>-120.760075215605</c:v>
                </c:pt>
                <c:pt idx="99">
                  <c:v>-121.144858607337</c:v>
                </c:pt>
                <c:pt idx="100">
                  <c:v>-121.529611188991</c:v>
                </c:pt>
                <c:pt idx="101">
                  <c:v>-121.914332971793</c:v>
                </c:pt>
                <c:pt idx="102">
                  <c:v>-122.299023966964</c:v>
                </c:pt>
                <c:pt idx="103">
                  <c:v>-122.683684185719</c:v>
                </c:pt>
                <c:pt idx="104">
                  <c:v>-123.068313639265</c:v>
                </c:pt>
                <c:pt idx="105">
                  <c:v>-123.452912338803</c:v>
                </c:pt>
                <c:pt idx="106">
                  <c:v>-123.837480295527</c:v>
                </c:pt>
                <c:pt idx="107">
                  <c:v>-124.222017520625</c:v>
                </c:pt>
                <c:pt idx="108">
                  <c:v>-124.606524025277</c:v>
                </c:pt>
                <c:pt idx="109">
                  <c:v>-124.990999820658</c:v>
                </c:pt>
                <c:pt idx="110">
                  <c:v>-125.37544491793599</c:v>
                </c:pt>
                <c:pt idx="111">
                  <c:v>-125.759859328272</c:v>
                </c:pt>
                <c:pt idx="112">
                  <c:v>-126.14424306282</c:v>
                </c:pt>
                <c:pt idx="113">
                  <c:v>-126.528596132728</c:v>
                </c:pt>
                <c:pt idx="114">
                  <c:v>-126.912918549138</c:v>
                </c:pt>
                <c:pt idx="115">
                  <c:v>-127.297210323184</c:v>
                </c:pt>
                <c:pt idx="116">
                  <c:v>-127.68147146599399</c:v>
                </c:pt>
                <c:pt idx="117">
                  <c:v>-128.06570198868999</c:v>
                </c:pt>
                <c:pt idx="118">
                  <c:v>-128.44990190238801</c:v>
                </c:pt>
                <c:pt idx="119">
                  <c:v>-128.834071218194</c:v>
                </c:pt>
                <c:pt idx="120">
                  <c:v>-129.21820994721199</c:v>
                </c:pt>
                <c:pt idx="121">
                  <c:v>-129.602318100536</c:v>
                </c:pt>
                <c:pt idx="122">
                  <c:v>-129.986395689256</c:v>
                </c:pt>
                <c:pt idx="123">
                  <c:v>-130.370442724453</c:v>
                </c:pt>
                <c:pt idx="124">
                  <c:v>-130.75445921720299</c:v>
                </c:pt>
                <c:pt idx="125">
                  <c:v>-131.138445178577</c:v>
                </c:pt>
                <c:pt idx="126">
                  <c:v>-131.522400619634</c:v>
                </c:pt>
                <c:pt idx="127">
                  <c:v>-131.90632555143301</c:v>
                </c:pt>
                <c:pt idx="128">
                  <c:v>-132.29021998502199</c:v>
                </c:pt>
                <c:pt idx="129">
                  <c:v>-132.67408393144601</c:v>
                </c:pt>
                <c:pt idx="130">
                  <c:v>-133.05791740173899</c:v>
                </c:pt>
                <c:pt idx="131">
                  <c:v>-133.441720406933</c:v>
                </c:pt>
                <c:pt idx="132">
                  <c:v>-133.825492958051</c:v>
                </c:pt>
                <c:pt idx="133">
                  <c:v>-134.20923506610899</c:v>
                </c:pt>
                <c:pt idx="134">
                  <c:v>-134.59294674211901</c:v>
                </c:pt>
                <c:pt idx="135">
                  <c:v>-134.97662799708499</c:v>
                </c:pt>
                <c:pt idx="136">
                  <c:v>-135.36027884200399</c:v>
                </c:pt>
                <c:pt idx="137">
                  <c:v>-135.743899287868</c:v>
                </c:pt>
                <c:pt idx="138">
                  <c:v>-136.12748934566</c:v>
                </c:pt>
                <c:pt idx="139">
                  <c:v>-136.51104902636101</c:v>
                </c:pt>
                <c:pt idx="140">
                  <c:v>-136.89457834094</c:v>
                </c:pt>
                <c:pt idx="141">
                  <c:v>-137.27807730036301</c:v>
                </c:pt>
                <c:pt idx="142">
                  <c:v>-137.66154591559001</c:v>
                </c:pt>
                <c:pt idx="143">
                  <c:v>-138.044984197573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6-20B6-4034-91E1-DAEA7482DDFC}"/>
            </c:ext>
          </c:extLst>
        </c:ser>
        <c:ser>
          <c:idx val="31"/>
          <c:order val="31"/>
          <c:tx>
            <c:v>6M F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5894583333333339E-2"/>
                  <c:y val="-2.708323585102832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-6MHz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(Up)'!$V$2:$V$125</c:f>
              <c:numCache>
                <c:formatCode>General</c:formatCode>
                <c:ptCount val="124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</c:numCache>
            </c:numRef>
          </c:xVal>
          <c:yVal>
            <c:numRef>
              <c:f>'Fig 3a (Up)'!$AX$2:$AX$301</c:f>
              <c:numCache>
                <c:formatCode>General</c:formatCode>
                <c:ptCount val="300"/>
                <c:pt idx="0">
                  <c:v>-82.9</c:v>
                </c:pt>
                <c:pt idx="1">
                  <c:v>-83.192857585525999</c:v>
                </c:pt>
                <c:pt idx="2">
                  <c:v>-83.485701357604398</c:v>
                </c:pt>
                <c:pt idx="3">
                  <c:v>-83.7785313191809</c:v>
                </c:pt>
                <c:pt idx="4">
                  <c:v>-84.071347473198401</c:v>
                </c:pt>
                <c:pt idx="5">
                  <c:v>-84.364149822600794</c:v>
                </c:pt>
                <c:pt idx="6">
                  <c:v>-84.656938370329101</c:v>
                </c:pt>
                <c:pt idx="7">
                  <c:v>-84.949713119325196</c:v>
                </c:pt>
                <c:pt idx="8">
                  <c:v>-85.242474072528097</c:v>
                </c:pt>
                <c:pt idx="9">
                  <c:v>-85.535221232877205</c:v>
                </c:pt>
                <c:pt idx="10">
                  <c:v>-85.827954603309095</c:v>
                </c:pt>
                <c:pt idx="11">
                  <c:v>-86.120674186762301</c:v>
                </c:pt>
                <c:pt idx="12">
                  <c:v>-86.413379986171506</c:v>
                </c:pt>
                <c:pt idx="13">
                  <c:v>-86.706072004471594</c:v>
                </c:pt>
                <c:pt idx="14">
                  <c:v>-86.998750244595797</c:v>
                </c:pt>
                <c:pt idx="15">
                  <c:v>-87.291414709477607</c:v>
                </c:pt>
                <c:pt idx="16">
                  <c:v>-87.584065402048495</c:v>
                </c:pt>
                <c:pt idx="17">
                  <c:v>-87.876702325240103</c:v>
                </c:pt>
                <c:pt idx="18">
                  <c:v>-88.169325481979996</c:v>
                </c:pt>
                <c:pt idx="19">
                  <c:v>-88.461934875198295</c:v>
                </c:pt>
                <c:pt idx="20">
                  <c:v>-88.754530507822096</c:v>
                </c:pt>
                <c:pt idx="21">
                  <c:v>-89.047112382779105</c:v>
                </c:pt>
                <c:pt idx="22">
                  <c:v>-89.339680502993005</c:v>
                </c:pt>
                <c:pt idx="23">
                  <c:v>-89.632234871389599</c:v>
                </c:pt>
                <c:pt idx="24">
                  <c:v>-89.924775490892003</c:v>
                </c:pt>
                <c:pt idx="25">
                  <c:v>-90.217302364424</c:v>
                </c:pt>
                <c:pt idx="26">
                  <c:v>-90.509815494905595</c:v>
                </c:pt>
                <c:pt idx="27">
                  <c:v>-90.802314885257204</c:v>
                </c:pt>
                <c:pt idx="28">
                  <c:v>-91.094800538400307</c:v>
                </c:pt>
                <c:pt idx="29">
                  <c:v>-91.387272457250802</c:v>
                </c:pt>
                <c:pt idx="30">
                  <c:v>-91.679730644728707</c:v>
                </c:pt>
                <c:pt idx="31">
                  <c:v>-91.972175103748796</c:v>
                </c:pt>
                <c:pt idx="32">
                  <c:v>-92.264605837227904</c:v>
                </c:pt>
                <c:pt idx="33">
                  <c:v>-92.557022848078702</c:v>
                </c:pt>
                <c:pt idx="34">
                  <c:v>-92.849426139216206</c:v>
                </c:pt>
                <c:pt idx="35">
                  <c:v>-93.141815713551907</c:v>
                </c:pt>
                <c:pt idx="36">
                  <c:v>-93.434191573998703</c:v>
                </c:pt>
                <c:pt idx="37">
                  <c:v>-93.726553723465599</c:v>
                </c:pt>
                <c:pt idx="38">
                  <c:v>-94.018902164862297</c:v>
                </c:pt>
                <c:pt idx="39">
                  <c:v>-94.3112369010978</c:v>
                </c:pt>
                <c:pt idx="40">
                  <c:v>-94.603557935078499</c:v>
                </c:pt>
                <c:pt idx="41">
                  <c:v>-94.8958652697129</c:v>
                </c:pt>
                <c:pt idx="42">
                  <c:v>-95.188158907904196</c:v>
                </c:pt>
                <c:pt idx="43">
                  <c:v>-95.480438852557597</c:v>
                </c:pt>
                <c:pt idx="44">
                  <c:v>-95.772705106577007</c:v>
                </c:pt>
                <c:pt idx="45">
                  <c:v>-96.064957672864196</c:v>
                </c:pt>
                <c:pt idx="46">
                  <c:v>-96.357196554321305</c:v>
                </c:pt>
                <c:pt idx="47">
                  <c:v>-96.649421753848401</c:v>
                </c:pt>
                <c:pt idx="48">
                  <c:v>-96.941633274344099</c:v>
                </c:pt>
                <c:pt idx="49">
                  <c:v>-97.233831118707897</c:v>
                </c:pt>
                <c:pt idx="50">
                  <c:v>-97.526015289836593</c:v>
                </c:pt>
                <c:pt idx="51">
                  <c:v>-97.818185790627595</c:v>
                </c:pt>
                <c:pt idx="52">
                  <c:v>-98.110342623974603</c:v>
                </c:pt>
                <c:pt idx="53">
                  <c:v>-98.402485792773106</c:v>
                </c:pt>
                <c:pt idx="54">
                  <c:v>-98.694615299916705</c:v>
                </c:pt>
                <c:pt idx="55">
                  <c:v>-98.986731148297096</c:v>
                </c:pt>
                <c:pt idx="56">
                  <c:v>-99.278833340807296</c:v>
                </c:pt>
                <c:pt idx="57">
                  <c:v>-99.570921880335803</c:v>
                </c:pt>
                <c:pt idx="58">
                  <c:v>-99.862996769772295</c:v>
                </c:pt>
                <c:pt idx="59">
                  <c:v>-100.15505801200599</c:v>
                </c:pt>
                <c:pt idx="60">
                  <c:v>-100.44710560992399</c:v>
                </c:pt>
                <c:pt idx="61">
                  <c:v>-100.739139566414</c:v>
                </c:pt>
                <c:pt idx="62">
                  <c:v>-101.031159884359</c:v>
                </c:pt>
                <c:pt idx="63">
                  <c:v>-101.323166566645</c:v>
                </c:pt>
                <c:pt idx="64">
                  <c:v>-101.61515961615601</c:v>
                </c:pt>
                <c:pt idx="65">
                  <c:v>-101.907139035772</c:v>
                </c:pt>
                <c:pt idx="66">
                  <c:v>-102.199104828378</c:v>
                </c:pt>
                <c:pt idx="67">
                  <c:v>-102.491056996852</c:v>
                </c:pt>
                <c:pt idx="68">
                  <c:v>-102.782995544073</c:v>
                </c:pt>
                <c:pt idx="69">
                  <c:v>-103.074920472922</c:v>
                </c:pt>
                <c:pt idx="70">
                  <c:v>-103.36683178627401</c:v>
                </c:pt>
                <c:pt idx="71">
                  <c:v>-103.65872948700699</c:v>
                </c:pt>
                <c:pt idx="72">
                  <c:v>-103.950613577997</c:v>
                </c:pt>
                <c:pt idx="73">
                  <c:v>-104.242484062117</c:v>
                </c:pt>
                <c:pt idx="74">
                  <c:v>-104.534340942241</c:v>
                </c:pt>
                <c:pt idx="75">
                  <c:v>-104.826184221243</c:v>
                </c:pt>
                <c:pt idx="76">
                  <c:v>-105.118013901992</c:v>
                </c:pt>
                <c:pt idx="77">
                  <c:v>-105.40982998736099</c:v>
                </c:pt>
                <c:pt idx="78">
                  <c:v>-105.701632480219</c:v>
                </c:pt>
                <c:pt idx="79">
                  <c:v>-105.993421383433</c:v>
                </c:pt>
                <c:pt idx="80">
                  <c:v>-106.285196699873</c:v>
                </c:pt>
                <c:pt idx="81">
                  <c:v>-106.576958432404</c:v>
                </c:pt>
                <c:pt idx="82">
                  <c:v>-106.86870658389201</c:v>
                </c:pt>
                <c:pt idx="83">
                  <c:v>-107.160441157202</c:v>
                </c:pt>
                <c:pt idx="84">
                  <c:v>-107.452162155198</c:v>
                </c:pt>
                <c:pt idx="85">
                  <c:v>-107.743869580742</c:v>
                </c:pt>
                <c:pt idx="86">
                  <c:v>-108.035563436695</c:v>
                </c:pt>
                <c:pt idx="87">
                  <c:v>-108.32724372592</c:v>
                </c:pt>
                <c:pt idx="88">
                  <c:v>-108.618910451275</c:v>
                </c:pt>
                <c:pt idx="89">
                  <c:v>-108.91056361562001</c:v>
                </c:pt>
                <c:pt idx="90">
                  <c:v>-109.202203221811</c:v>
                </c:pt>
                <c:pt idx="91">
                  <c:v>-109.493829272707</c:v>
                </c:pt>
                <c:pt idx="92">
                  <c:v>-109.785441771162</c:v>
                </c:pt>
                <c:pt idx="93">
                  <c:v>-110.077040720032</c:v>
                </c:pt>
                <c:pt idx="94">
                  <c:v>-110.36862612217</c:v>
                </c:pt>
                <c:pt idx="95">
                  <c:v>-110.66019798043</c:v>
                </c:pt>
                <c:pt idx="96">
                  <c:v>-110.95175629766401</c:v>
                </c:pt>
                <c:pt idx="97">
                  <c:v>-111.243301076721</c:v>
                </c:pt>
                <c:pt idx="98">
                  <c:v>-111.534832320452</c:v>
                </c:pt>
                <c:pt idx="99">
                  <c:v>-111.82635003170699</c:v>
                </c:pt>
                <c:pt idx="100">
                  <c:v>-112.117854213333</c:v>
                </c:pt>
                <c:pt idx="101">
                  <c:v>-112.409344868177</c:v>
                </c:pt>
                <c:pt idx="102">
                  <c:v>-112.700821999086</c:v>
                </c:pt>
                <c:pt idx="103">
                  <c:v>-112.992285608904</c:v>
                </c:pt>
                <c:pt idx="104">
                  <c:v>-113.283735700476</c:v>
                </c:pt>
                <c:pt idx="105">
                  <c:v>-113.57517227664501</c:v>
                </c:pt>
                <c:pt idx="106">
                  <c:v>-113.866595340251</c:v>
                </c:pt>
                <c:pt idx="107">
                  <c:v>-114.158004894138</c:v>
                </c:pt>
                <c:pt idx="108">
                  <c:v>-114.449400941146</c:v>
                </c:pt>
                <c:pt idx="109">
                  <c:v>-114.740783484113</c:v>
                </c:pt>
                <c:pt idx="110">
                  <c:v>-115.032152525878</c:v>
                </c:pt>
                <c:pt idx="111">
                  <c:v>-115.32350806927801</c:v>
                </c:pt>
                <c:pt idx="112">
                  <c:v>-115.61485011715</c:v>
                </c:pt>
                <c:pt idx="113">
                  <c:v>-115.906178672328</c:v>
                </c:pt>
                <c:pt idx="114">
                  <c:v>-116.19749373764699</c:v>
                </c:pt>
                <c:pt idx="115">
                  <c:v>-116.488795315941</c:v>
                </c:pt>
                <c:pt idx="116">
                  <c:v>-116.780083410042</c:v>
                </c:pt>
                <c:pt idx="117">
                  <c:v>-117.07135802278199</c:v>
                </c:pt>
                <c:pt idx="118">
                  <c:v>-117.362619156991</c:v>
                </c:pt>
                <c:pt idx="119">
                  <c:v>-117.65386681549801</c:v>
                </c:pt>
                <c:pt idx="120">
                  <c:v>-117.945101001133</c:v>
                </c:pt>
                <c:pt idx="121">
                  <c:v>-118.236321716722</c:v>
                </c:pt>
                <c:pt idx="122">
                  <c:v>-118.527528965093</c:v>
                </c:pt>
                <c:pt idx="123">
                  <c:v>-118.818722749071</c:v>
                </c:pt>
                <c:pt idx="124">
                  <c:v>-119.109903071481</c:v>
                </c:pt>
                <c:pt idx="125">
                  <c:v>-119.40106993514701</c:v>
                </c:pt>
                <c:pt idx="126">
                  <c:v>-119.692223342891</c:v>
                </c:pt>
                <c:pt idx="127">
                  <c:v>-119.98336329753501</c:v>
                </c:pt>
                <c:pt idx="128">
                  <c:v>-120.2744898019</c:v>
                </c:pt>
                <c:pt idx="129">
                  <c:v>-120.565602858807</c:v>
                </c:pt>
                <c:pt idx="130">
                  <c:v>-120.856702471074</c:v>
                </c:pt>
                <c:pt idx="131">
                  <c:v>-121.14778864151801</c:v>
                </c:pt>
                <c:pt idx="132">
                  <c:v>-121.43886137295701</c:v>
                </c:pt>
                <c:pt idx="133">
                  <c:v>-121.729920668207</c:v>
                </c:pt>
                <c:pt idx="134">
                  <c:v>-122.020966530083</c:v>
                </c:pt>
                <c:pt idx="135">
                  <c:v>-122.31199896139999</c:v>
                </c:pt>
                <c:pt idx="136">
                  <c:v>-122.60301796496999</c:v>
                </c:pt>
                <c:pt idx="137">
                  <c:v>-122.894023543606</c:v>
                </c:pt>
                <c:pt idx="138">
                  <c:v>-123.185015700118</c:v>
                </c:pt>
                <c:pt idx="139">
                  <c:v>-123.47599443731799</c:v>
                </c:pt>
                <c:pt idx="140">
                  <c:v>-123.76695975801501</c:v>
                </c:pt>
                <c:pt idx="141">
                  <c:v>-124.05791166501599</c:v>
                </c:pt>
                <c:pt idx="142">
                  <c:v>-124.34885016112899</c:v>
                </c:pt>
                <c:pt idx="143">
                  <c:v>-124.639775249161</c:v>
                </c:pt>
                <c:pt idx="144">
                  <c:v>-124.930686931918</c:v>
                </c:pt>
                <c:pt idx="145">
                  <c:v>-125.221585212203</c:v>
                </c:pt>
                <c:pt idx="146">
                  <c:v>-125.512470092821</c:v>
                </c:pt>
                <c:pt idx="147">
                  <c:v>-125.803341576574</c:v>
                </c:pt>
                <c:pt idx="148">
                  <c:v>-126.09419966626299</c:v>
                </c:pt>
                <c:pt idx="149">
                  <c:v>-126.385044364691</c:v>
                </c:pt>
                <c:pt idx="150">
                  <c:v>-126.675875674655</c:v>
                </c:pt>
                <c:pt idx="151">
                  <c:v>-126.966693598956</c:v>
                </c:pt>
                <c:pt idx="152">
                  <c:v>-127.25749814039</c:v>
                </c:pt>
                <c:pt idx="153">
                  <c:v>-127.54828930175501</c:v>
                </c:pt>
                <c:pt idx="154">
                  <c:v>-127.839067085849</c:v>
                </c:pt>
                <c:pt idx="155">
                  <c:v>-128.12983149546301</c:v>
                </c:pt>
                <c:pt idx="156">
                  <c:v>-128.420582533393</c:v>
                </c:pt>
                <c:pt idx="157">
                  <c:v>-128.71132020243201</c:v>
                </c:pt>
                <c:pt idx="158">
                  <c:v>-129.00204450537299</c:v>
                </c:pt>
                <c:pt idx="159">
                  <c:v>-129.29275544500601</c:v>
                </c:pt>
                <c:pt idx="160">
                  <c:v>-129.583453024123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0B6-4034-91E1-DAEA7482DDFC}"/>
            </c:ext>
          </c:extLst>
        </c:ser>
        <c:ser>
          <c:idx val="33"/>
          <c:order val="32"/>
          <c:tx>
            <c:v>9M F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0019444444444442E-3"/>
                  <c:y val="6.297122946242797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-9MHz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(Up)'!$V$2:$V$140</c:f>
              <c:numCache>
                <c:formatCode>General</c:formatCode>
                <c:ptCount val="13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</c:numCache>
            </c:numRef>
          </c:xVal>
          <c:yVal>
            <c:numRef>
              <c:f>'Fig 3a (Up)'!$BF$2:$BF$302</c:f>
              <c:numCache>
                <c:formatCode>General</c:formatCode>
                <c:ptCount val="301"/>
                <c:pt idx="0">
                  <c:v>-82.9</c:v>
                </c:pt>
                <c:pt idx="1">
                  <c:v>-83.096566371231404</c:v>
                </c:pt>
                <c:pt idx="2">
                  <c:v>-83.293128546436705</c:v>
                </c:pt>
                <c:pt idx="3">
                  <c:v>-83.489686526020904</c:v>
                </c:pt>
                <c:pt idx="4">
                  <c:v>-83.686240310390104</c:v>
                </c:pt>
                <c:pt idx="5">
                  <c:v>-83.882789899945095</c:v>
                </c:pt>
                <c:pt idx="6">
                  <c:v>-84.079335295091795</c:v>
                </c:pt>
                <c:pt idx="7">
                  <c:v>-84.275876496234503</c:v>
                </c:pt>
                <c:pt idx="8">
                  <c:v>-84.472413503776707</c:v>
                </c:pt>
                <c:pt idx="9">
                  <c:v>-84.668946318122494</c:v>
                </c:pt>
                <c:pt idx="10">
                  <c:v>-84.865474939675494</c:v>
                </c:pt>
                <c:pt idx="11">
                  <c:v>-85.061999368838897</c:v>
                </c:pt>
                <c:pt idx="12">
                  <c:v>-85.258519606017899</c:v>
                </c:pt>
                <c:pt idx="13">
                  <c:v>-85.455035651615106</c:v>
                </c:pt>
                <c:pt idx="14">
                  <c:v>-85.651547506033793</c:v>
                </c:pt>
                <c:pt idx="15">
                  <c:v>-85.848055169677494</c:v>
                </c:pt>
                <c:pt idx="16">
                  <c:v>-86.044558642950506</c:v>
                </c:pt>
                <c:pt idx="17">
                  <c:v>-86.241057926256005</c:v>
                </c:pt>
                <c:pt idx="18">
                  <c:v>-86.437553019996699</c:v>
                </c:pt>
                <c:pt idx="19">
                  <c:v>-86.634043924576801</c:v>
                </c:pt>
                <c:pt idx="20">
                  <c:v>-86.830530640399004</c:v>
                </c:pt>
                <c:pt idx="21">
                  <c:v>-87.0270131678664</c:v>
                </c:pt>
                <c:pt idx="22">
                  <c:v>-87.223491507380999</c:v>
                </c:pt>
                <c:pt idx="23">
                  <c:v>-87.419965659347696</c:v>
                </c:pt>
                <c:pt idx="24">
                  <c:v>-87.616435624168304</c:v>
                </c:pt>
                <c:pt idx="25">
                  <c:v>-87.812901402246993</c:v>
                </c:pt>
                <c:pt idx="26">
                  <c:v>-88.009362993984595</c:v>
                </c:pt>
                <c:pt idx="27">
                  <c:v>-88.205820399785395</c:v>
                </c:pt>
                <c:pt idx="28">
                  <c:v>-88.402273620051204</c:v>
                </c:pt>
                <c:pt idx="29">
                  <c:v>-88.598722655185099</c:v>
                </c:pt>
                <c:pt idx="30">
                  <c:v>-88.795167505589106</c:v>
                </c:pt>
                <c:pt idx="31">
                  <c:v>-88.991608171666499</c:v>
                </c:pt>
                <c:pt idx="32">
                  <c:v>-89.188044653819802</c:v>
                </c:pt>
                <c:pt idx="33">
                  <c:v>-89.384476952450697</c:v>
                </c:pt>
                <c:pt idx="34">
                  <c:v>-89.580905067961694</c:v>
                </c:pt>
                <c:pt idx="35">
                  <c:v>-89.777329000755401</c:v>
                </c:pt>
                <c:pt idx="36">
                  <c:v>-89.973748751232606</c:v>
                </c:pt>
                <c:pt idx="37">
                  <c:v>-90.170164319797493</c:v>
                </c:pt>
                <c:pt idx="38">
                  <c:v>-90.366575706851094</c:v>
                </c:pt>
                <c:pt idx="39">
                  <c:v>-90.562982912795803</c:v>
                </c:pt>
                <c:pt idx="40">
                  <c:v>-90.759385938032395</c:v>
                </c:pt>
                <c:pt idx="41">
                  <c:v>-90.9557847829644</c:v>
                </c:pt>
                <c:pt idx="42">
                  <c:v>-91.152179447992594</c:v>
                </c:pt>
                <c:pt idx="43">
                  <c:v>-91.348569933519499</c:v>
                </c:pt>
                <c:pt idx="44">
                  <c:v>-91.544956239945094</c:v>
                </c:pt>
                <c:pt idx="45">
                  <c:v>-91.741338367672697</c:v>
                </c:pt>
                <c:pt idx="46">
                  <c:v>-91.937716317103295</c:v>
                </c:pt>
                <c:pt idx="47">
                  <c:v>-92.134090088638402</c:v>
                </c:pt>
                <c:pt idx="48">
                  <c:v>-92.330459682679802</c:v>
                </c:pt>
                <c:pt idx="49">
                  <c:v>-92.526825099628297</c:v>
                </c:pt>
                <c:pt idx="50">
                  <c:v>-92.723186339884705</c:v>
                </c:pt>
                <c:pt idx="51">
                  <c:v>-92.919543403851605</c:v>
                </c:pt>
                <c:pt idx="52">
                  <c:v>-93.115896291929701</c:v>
                </c:pt>
                <c:pt idx="53">
                  <c:v>-93.312245004519994</c:v>
                </c:pt>
                <c:pt idx="54">
                  <c:v>-93.508589542023998</c:v>
                </c:pt>
                <c:pt idx="55">
                  <c:v>-93.704929904840895</c:v>
                </c:pt>
                <c:pt idx="56">
                  <c:v>-93.901266093374105</c:v>
                </c:pt>
                <c:pt idx="57">
                  <c:v>-94.097598108022694</c:v>
                </c:pt>
                <c:pt idx="58">
                  <c:v>-94.293925949188406</c:v>
                </c:pt>
                <c:pt idx="59">
                  <c:v>-94.4902496172719</c:v>
                </c:pt>
                <c:pt idx="60">
                  <c:v>-94.686569112672402</c:v>
                </c:pt>
                <c:pt idx="61">
                  <c:v>-94.882884435793301</c:v>
                </c:pt>
                <c:pt idx="62">
                  <c:v>-95.079195587032899</c:v>
                </c:pt>
                <c:pt idx="63">
                  <c:v>-95.2755025667919</c:v>
                </c:pt>
                <c:pt idx="64">
                  <c:v>-95.471805375472002</c:v>
                </c:pt>
                <c:pt idx="65">
                  <c:v>-95.668104013473297</c:v>
                </c:pt>
                <c:pt idx="66">
                  <c:v>-95.864398481194698</c:v>
                </c:pt>
                <c:pt idx="67">
                  <c:v>-96.060688779037207</c:v>
                </c:pt>
                <c:pt idx="68">
                  <c:v>-96.256974907401499</c:v>
                </c:pt>
                <c:pt idx="69">
                  <c:v>-96.453256866687695</c:v>
                </c:pt>
                <c:pt idx="70">
                  <c:v>-96.649534657294694</c:v>
                </c:pt>
                <c:pt idx="71">
                  <c:v>-96.845808279623498</c:v>
                </c:pt>
                <c:pt idx="72">
                  <c:v>-97.042077734073999</c:v>
                </c:pt>
                <c:pt idx="73">
                  <c:v>-97.238343021046106</c:v>
                </c:pt>
                <c:pt idx="74">
                  <c:v>-97.434604140938902</c:v>
                </c:pt>
                <c:pt idx="75">
                  <c:v>-97.630861094152493</c:v>
                </c:pt>
                <c:pt idx="76">
                  <c:v>-97.827113881086802</c:v>
                </c:pt>
                <c:pt idx="77">
                  <c:v>-98.023362502141694</c:v>
                </c:pt>
                <c:pt idx="78">
                  <c:v>-98.219606957716394</c:v>
                </c:pt>
                <c:pt idx="79">
                  <c:v>-98.4158472482099</c:v>
                </c:pt>
                <c:pt idx="80">
                  <c:v>-98.612083374023101</c:v>
                </c:pt>
                <c:pt idx="81">
                  <c:v>-98.808315335553303</c:v>
                </c:pt>
                <c:pt idx="82">
                  <c:v>-99.004543133200499</c:v>
                </c:pt>
                <c:pt idx="83">
                  <c:v>-99.200766767365593</c:v>
                </c:pt>
                <c:pt idx="84">
                  <c:v>-99.396986238444995</c:v>
                </c:pt>
                <c:pt idx="85">
                  <c:v>-99.593201546840405</c:v>
                </c:pt>
                <c:pt idx="86">
                  <c:v>-99.789412692949298</c:v>
                </c:pt>
                <c:pt idx="87">
                  <c:v>-99.985619677171499</c:v>
                </c:pt>
                <c:pt idx="88">
                  <c:v>-100.181822499905</c:v>
                </c:pt>
                <c:pt idx="89">
                  <c:v>-100.378021161549</c:v>
                </c:pt>
                <c:pt idx="90">
                  <c:v>-100.57421566250299</c:v>
                </c:pt>
                <c:pt idx="91">
                  <c:v>-100.77040600316499</c:v>
                </c:pt>
                <c:pt idx="92">
                  <c:v>-100.96659218393501</c:v>
                </c:pt>
                <c:pt idx="93">
                  <c:v>-101.16277420521</c:v>
                </c:pt>
                <c:pt idx="94">
                  <c:v>-101.358952067388</c:v>
                </c:pt>
                <c:pt idx="95">
                  <c:v>-101.55512577087001</c:v>
                </c:pt>
                <c:pt idx="96">
                  <c:v>-101.75129531605199</c:v>
                </c:pt>
                <c:pt idx="97">
                  <c:v>-101.947460703334</c:v>
                </c:pt>
                <c:pt idx="98">
                  <c:v>-102.14362193311401</c:v>
                </c:pt>
                <c:pt idx="99">
                  <c:v>-102.33977900579001</c:v>
                </c:pt>
                <c:pt idx="100">
                  <c:v>-102.535931921759</c:v>
                </c:pt>
                <c:pt idx="101">
                  <c:v>-102.732080681422</c:v>
                </c:pt>
                <c:pt idx="102">
                  <c:v>-102.92822528517399</c:v>
                </c:pt>
                <c:pt idx="103">
                  <c:v>-103.124365733415</c:v>
                </c:pt>
                <c:pt idx="104">
                  <c:v>-103.320502026543</c:v>
                </c:pt>
                <c:pt idx="105">
                  <c:v>-103.516634164954</c:v>
                </c:pt>
                <c:pt idx="106">
                  <c:v>-103.712762149046</c:v>
                </c:pt>
                <c:pt idx="107">
                  <c:v>-103.90888597921899</c:v>
                </c:pt>
                <c:pt idx="108">
                  <c:v>-104.10500565586899</c:v>
                </c:pt>
                <c:pt idx="109">
                  <c:v>-104.301121179395</c:v>
                </c:pt>
                <c:pt idx="110">
                  <c:v>-104.497232550193</c:v>
                </c:pt>
                <c:pt idx="111">
                  <c:v>-104.69333976866</c:v>
                </c:pt>
                <c:pt idx="112">
                  <c:v>-104.889442835195</c:v>
                </c:pt>
                <c:pt idx="113">
                  <c:v>-105.085541750196</c:v>
                </c:pt>
                <c:pt idx="114">
                  <c:v>-105.28163651405799</c:v>
                </c:pt>
                <c:pt idx="115">
                  <c:v>-105.477727127181</c:v>
                </c:pt>
                <c:pt idx="116">
                  <c:v>-105.673813589959</c:v>
                </c:pt>
                <c:pt idx="117">
                  <c:v>-105.869895902791</c:v>
                </c:pt>
                <c:pt idx="118">
                  <c:v>-106.065974066075</c:v>
                </c:pt>
                <c:pt idx="119">
                  <c:v>-106.26204808020501</c:v>
                </c:pt>
                <c:pt idx="120">
                  <c:v>-106.45811794558099</c:v>
                </c:pt>
                <c:pt idx="121">
                  <c:v>-106.654183662598</c:v>
                </c:pt>
                <c:pt idx="122">
                  <c:v>-106.850245231654</c:v>
                </c:pt>
                <c:pt idx="123">
                  <c:v>-107.046302653146</c:v>
                </c:pt>
                <c:pt idx="124">
                  <c:v>-107.24235592746901</c:v>
                </c:pt>
                <c:pt idx="125">
                  <c:v>-107.43840505502099</c:v>
                </c:pt>
                <c:pt idx="126">
                  <c:v>-107.634450036198</c:v>
                </c:pt>
                <c:pt idx="127">
                  <c:v>-107.83049087139599</c:v>
                </c:pt>
                <c:pt idx="128">
                  <c:v>-108.026527561013</c:v>
                </c:pt>
                <c:pt idx="129">
                  <c:v>-108.222560105444</c:v>
                </c:pt>
                <c:pt idx="130">
                  <c:v>-108.41858850508601</c:v>
                </c:pt>
                <c:pt idx="131">
                  <c:v>-108.61461276033501</c:v>
                </c:pt>
                <c:pt idx="132">
                  <c:v>-108.810632871587</c:v>
                </c:pt>
                <c:pt idx="133">
                  <c:v>-109.006648839238</c:v>
                </c:pt>
                <c:pt idx="134">
                  <c:v>-109.20266066368499</c:v>
                </c:pt>
                <c:pt idx="135">
                  <c:v>-109.39866834532501</c:v>
                </c:pt>
                <c:pt idx="136">
                  <c:v>-109.594671884551</c:v>
                </c:pt>
                <c:pt idx="137">
                  <c:v>-109.79067128176</c:v>
                </c:pt>
                <c:pt idx="138">
                  <c:v>-109.986666537349</c:v>
                </c:pt>
                <c:pt idx="139">
                  <c:v>-110.18265765171201</c:v>
                </c:pt>
                <c:pt idx="140">
                  <c:v>-110.37864462524701</c:v>
                </c:pt>
                <c:pt idx="141">
                  <c:v>-110.574627458347</c:v>
                </c:pt>
                <c:pt idx="142">
                  <c:v>-110.77060615141001</c:v>
                </c:pt>
                <c:pt idx="143">
                  <c:v>-110.96658070482999</c:v>
                </c:pt>
                <c:pt idx="144">
                  <c:v>-111.16255111900399</c:v>
                </c:pt>
                <c:pt idx="145">
                  <c:v>-111.358517394324</c:v>
                </c:pt>
                <c:pt idx="146">
                  <c:v>-111.554479531189</c:v>
                </c:pt>
                <c:pt idx="147">
                  <c:v>-111.75043752999299</c:v>
                </c:pt>
                <c:pt idx="148">
                  <c:v>-111.946391391131</c:v>
                </c:pt>
                <c:pt idx="149">
                  <c:v>-112.142341114998</c:v>
                </c:pt>
                <c:pt idx="150">
                  <c:v>-112.33828670198901</c:v>
                </c:pt>
                <c:pt idx="151">
                  <c:v>-112.53422815250001</c:v>
                </c:pt>
                <c:pt idx="152">
                  <c:v>-112.730165466925</c:v>
                </c:pt>
                <c:pt idx="153">
                  <c:v>-112.92609864566001</c:v>
                </c:pt>
                <c:pt idx="154">
                  <c:v>-113.122027689098</c:v>
                </c:pt>
                <c:pt idx="155">
                  <c:v>-113.31795259763599</c:v>
                </c:pt>
                <c:pt idx="156">
                  <c:v>-113.513873371667</c:v>
                </c:pt>
                <c:pt idx="157">
                  <c:v>-113.709790011587</c:v>
                </c:pt>
                <c:pt idx="158">
                  <c:v>-113.905702517789</c:v>
                </c:pt>
                <c:pt idx="159">
                  <c:v>-114.10161089066899</c:v>
                </c:pt>
                <c:pt idx="160">
                  <c:v>-114.29751513062099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0B6-4034-91E1-DAEA7482DDFC}"/>
            </c:ext>
          </c:extLst>
        </c:ser>
        <c:ser>
          <c:idx val="36"/>
          <c:order val="36"/>
          <c:tx>
            <c:v>-3M F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7.1009166666666665E-2"/>
                  <c:y val="2.923252571193276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3MHz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(Up)'!$V$2:$V$40</c:f>
              <c:numCache>
                <c:formatCode>General</c:formatCode>
                <c:ptCount val="3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</c:numCache>
            </c:numRef>
          </c:xVal>
          <c:yVal>
            <c:numRef>
              <c:f>'Fig 3a (Up)'!$CJ$2:$CJ$300</c:f>
              <c:numCache>
                <c:formatCode>General</c:formatCode>
                <c:ptCount val="299"/>
                <c:pt idx="0">
                  <c:v>-82.9</c:v>
                </c:pt>
                <c:pt idx="1">
                  <c:v>-82.276247105733702</c:v>
                </c:pt>
                <c:pt idx="2">
                  <c:v>-81.652633358790695</c:v>
                </c:pt>
                <c:pt idx="3">
                  <c:v>-81.029158620885894</c:v>
                </c:pt>
                <c:pt idx="4">
                  <c:v>-80.405822753958603</c:v>
                </c:pt>
                <c:pt idx="5">
                  <c:v>-79.782625620171402</c:v>
                </c:pt>
                <c:pt idx="6">
                  <c:v>-79.159567081909799</c:v>
                </c:pt>
                <c:pt idx="7">
                  <c:v>-78.536647001781901</c:v>
                </c:pt>
                <c:pt idx="8">
                  <c:v>-77.913865242617405</c:v>
                </c:pt>
                <c:pt idx="9">
                  <c:v>-77.291221667468193</c:v>
                </c:pt>
                <c:pt idx="10">
                  <c:v>-76.668716139606701</c:v>
                </c:pt>
                <c:pt idx="11">
                  <c:v>-76.046348522525804</c:v>
                </c:pt>
                <c:pt idx="12">
                  <c:v>-75.424118679938601</c:v>
                </c:pt>
                <c:pt idx="13">
                  <c:v>-74.802026475777694</c:v>
                </c:pt>
                <c:pt idx="14">
                  <c:v>-74.180071774194701</c:v>
                </c:pt>
                <c:pt idx="15">
                  <c:v>-73.558254439559406</c:v>
                </c:pt>
                <c:pt idx="16">
                  <c:v>-72.936574336459898</c:v>
                </c:pt>
                <c:pt idx="17">
                  <c:v>-72.315031329701995</c:v>
                </c:pt>
                <c:pt idx="18">
                  <c:v>-71.693625284307998</c:v>
                </c:pt>
                <c:pt idx="19">
                  <c:v>-71.072356065517496</c:v>
                </c:pt>
                <c:pt idx="20">
                  <c:v>-70.451223538785698</c:v>
                </c:pt>
                <c:pt idx="21">
                  <c:v>-69.830227569783503</c:v>
                </c:pt>
                <c:pt idx="22">
                  <c:v>-69.209368024396895</c:v>
                </c:pt>
                <c:pt idx="23">
                  <c:v>-68.588644768726695</c:v>
                </c:pt>
                <c:pt idx="24">
                  <c:v>-67.968057669087699</c:v>
                </c:pt>
                <c:pt idx="25">
                  <c:v>-67.347606592008106</c:v>
                </c:pt>
                <c:pt idx="26">
                  <c:v>-66.727291404230201</c:v>
                </c:pt>
                <c:pt idx="27">
                  <c:v>-66.107111972707798</c:v>
                </c:pt>
                <c:pt idx="28">
                  <c:v>-65.487068164608203</c:v>
                </c:pt>
                <c:pt idx="29">
                  <c:v>-64.867159847309495</c:v>
                </c:pt>
                <c:pt idx="30">
                  <c:v>-64.247386888401607</c:v>
                </c:pt>
                <c:pt idx="31">
                  <c:v>-63.6277491556854</c:v>
                </c:pt>
                <c:pt idx="32">
                  <c:v>-63.0082465171716</c:v>
                </c:pt>
                <c:pt idx="33">
                  <c:v>-62.388878841081301</c:v>
                </c:pt>
                <c:pt idx="34">
                  <c:v>-61.769645995844897</c:v>
                </c:pt>
                <c:pt idx="35">
                  <c:v>-61.150547850101702</c:v>
                </c:pt>
                <c:pt idx="36">
                  <c:v>-60.531584272699597</c:v>
                </c:pt>
                <c:pt idx="37">
                  <c:v>-59.912755132694798</c:v>
                </c:pt>
                <c:pt idx="38">
                  <c:v>-59.294060299350498</c:v>
                </c:pt>
                <c:pt idx="39">
                  <c:v>-58.675499642137801</c:v>
                </c:pt>
                <c:pt idx="40">
                  <c:v>-58.057073030733498</c:v>
                </c:pt>
                <c:pt idx="41">
                  <c:v>-57.438780335021598</c:v>
                </c:pt>
                <c:pt idx="42">
                  <c:v>-56.820621425091304</c:v>
                </c:pt>
                <c:pt idx="43">
                  <c:v>-56.202596171237403</c:v>
                </c:pt>
                <c:pt idx="44">
                  <c:v>-55.584704443959602</c:v>
                </c:pt>
                <c:pt idx="45">
                  <c:v>-54.966946113961498</c:v>
                </c:pt>
                <c:pt idx="46">
                  <c:v>-54.349321052151403</c:v>
                </c:pt>
                <c:pt idx="47">
                  <c:v>-53.731829129640303</c:v>
                </c:pt>
                <c:pt idx="48">
                  <c:v>-53.114470217743197</c:v>
                </c:pt>
                <c:pt idx="49">
                  <c:v>-52.497244187976797</c:v>
                </c:pt>
                <c:pt idx="50">
                  <c:v>-51.8801509120605</c:v>
                </c:pt>
                <c:pt idx="51">
                  <c:v>-51.263190261915703</c:v>
                </c:pt>
                <c:pt idx="52">
                  <c:v>-50.646362109664402</c:v>
                </c:pt>
                <c:pt idx="53">
                  <c:v>-50.029666327629897</c:v>
                </c:pt>
                <c:pt idx="54">
                  <c:v>-49.413102788335898</c:v>
                </c:pt>
                <c:pt idx="55">
                  <c:v>-48.796671364505599</c:v>
                </c:pt>
                <c:pt idx="56">
                  <c:v>-48.180371929062503</c:v>
                </c:pt>
                <c:pt idx="57">
                  <c:v>-47.564204355128801</c:v>
                </c:pt>
                <c:pt idx="58">
                  <c:v>-46.948168516025099</c:v>
                </c:pt>
                <c:pt idx="59">
                  <c:v>-46.332264285270497</c:v>
                </c:pt>
                <c:pt idx="60">
                  <c:v>-45.716491536582097</c:v>
                </c:pt>
                <c:pt idx="61">
                  <c:v>-45.100850143874297</c:v>
                </c:pt>
                <c:pt idx="62">
                  <c:v>-44.485339981258299</c:v>
                </c:pt>
                <c:pt idx="63">
                  <c:v>-43.869960923041397</c:v>
                </c:pt>
                <c:pt idx="64">
                  <c:v>-43.254712843727702</c:v>
                </c:pt>
                <c:pt idx="65">
                  <c:v>-42.6395956180165</c:v>
                </c:pt>
                <c:pt idx="66">
                  <c:v>-42.024609120802801</c:v>
                </c:pt>
                <c:pt idx="67">
                  <c:v>-41.409753227175798</c:v>
                </c:pt>
                <c:pt idx="68">
                  <c:v>-40.795027812419498</c:v>
                </c:pt>
                <c:pt idx="69">
                  <c:v>-40.180432752011797</c:v>
                </c:pt>
                <c:pt idx="70">
                  <c:v>-39.565967921624001</c:v>
                </c:pt>
                <c:pt idx="71">
                  <c:v>-38.951633197120501</c:v>
                </c:pt>
                <c:pt idx="72">
                  <c:v>-38.337428454558598</c:v>
                </c:pt>
                <c:pt idx="73">
                  <c:v>-37.723353570187903</c:v>
                </c:pt>
                <c:pt idx="74">
                  <c:v>-37.109408420449597</c:v>
                </c:pt>
                <c:pt idx="75">
                  <c:v>-36.495592881976499</c:v>
                </c:pt>
                <c:pt idx="76">
                  <c:v>-35.881906831592701</c:v>
                </c:pt>
                <c:pt idx="77">
                  <c:v>-35.2683501463125</c:v>
                </c:pt>
                <c:pt idx="78">
                  <c:v>-34.654922703340702</c:v>
                </c:pt>
                <c:pt idx="79">
                  <c:v>-34.041624380071802</c:v>
                </c:pt>
                <c:pt idx="80">
                  <c:v>-33.428455054089603</c:v>
                </c:pt>
                <c:pt idx="81">
                  <c:v>-32.815414603167198</c:v>
                </c:pt>
                <c:pt idx="82">
                  <c:v>-32.202502905266101</c:v>
                </c:pt>
                <c:pt idx="83">
                  <c:v>-31.5897198385358</c:v>
                </c:pt>
                <c:pt idx="84">
                  <c:v>-30.977065281313799</c:v>
                </c:pt>
                <c:pt idx="85">
                  <c:v>-30.3645391121252</c:v>
                </c:pt>
                <c:pt idx="86">
                  <c:v>-29.7521412096816</c:v>
                </c:pt>
                <c:pt idx="87">
                  <c:v>-29.139871452881401</c:v>
                </c:pt>
                <c:pt idx="88">
                  <c:v>-28.527729720809099</c:v>
                </c:pt>
                <c:pt idx="89">
                  <c:v>-27.915715892735001</c:v>
                </c:pt>
                <c:pt idx="90">
                  <c:v>-27.303829848114901</c:v>
                </c:pt>
                <c:pt idx="91">
                  <c:v>-26.6920714665894</c:v>
                </c:pt>
                <c:pt idx="92">
                  <c:v>-26.080440627983801</c:v>
                </c:pt>
                <c:pt idx="93">
                  <c:v>-25.468937212307601</c:v>
                </c:pt>
                <c:pt idx="94">
                  <c:v>-24.857561099753799</c:v>
                </c:pt>
                <c:pt idx="95">
                  <c:v>-24.246312170699198</c:v>
                </c:pt>
                <c:pt idx="96">
                  <c:v>-23.635190305703102</c:v>
                </c:pt>
                <c:pt idx="97">
                  <c:v>-23.024195385508399</c:v>
                </c:pt>
                <c:pt idx="98">
                  <c:v>-22.4133272910389</c:v>
                </c:pt>
                <c:pt idx="99">
                  <c:v>-21.8025859034015</c:v>
                </c:pt>
                <c:pt idx="100">
                  <c:v>-21.1919711038835</c:v>
                </c:pt>
                <c:pt idx="101">
                  <c:v>-20.5814827739542</c:v>
                </c:pt>
                <c:pt idx="102">
                  <c:v>-19.971120795262699</c:v>
                </c:pt>
                <c:pt idx="103">
                  <c:v>-19.3608850496393</c:v>
                </c:pt>
                <c:pt idx="104">
                  <c:v>-18.750775419093301</c:v>
                </c:pt>
                <c:pt idx="105">
                  <c:v>-18.140791785814098</c:v>
                </c:pt>
                <c:pt idx="106">
                  <c:v>-17.5309340321704</c:v>
                </c:pt>
                <c:pt idx="107">
                  <c:v>-16.921202040709002</c:v>
                </c:pt>
                <c:pt idx="108">
                  <c:v>-16.311595694156001</c:v>
                </c:pt>
                <c:pt idx="109">
                  <c:v>-15.7021148754145</c:v>
                </c:pt>
                <c:pt idx="110">
                  <c:v>-15.092759467566401</c:v>
                </c:pt>
                <c:pt idx="111">
                  <c:v>-14.4835293538695</c:v>
                </c:pt>
                <c:pt idx="112">
                  <c:v>-13.874424417759901</c:v>
                </c:pt>
                <c:pt idx="113">
                  <c:v>-13.265444542849201</c:v>
                </c:pt>
                <c:pt idx="114">
                  <c:v>-12.6565896129254</c:v>
                </c:pt>
                <c:pt idx="115">
                  <c:v>-12.047859511952799</c:v>
                </c:pt>
                <c:pt idx="116">
                  <c:v>-11.439254124070199</c:v>
                </c:pt>
                <c:pt idx="117">
                  <c:v>-10.8307733335922</c:v>
                </c:pt>
                <c:pt idx="118">
                  <c:v>-10.222417025007701</c:v>
                </c:pt>
                <c:pt idx="119">
                  <c:v>-9.6141850829798603</c:v>
                </c:pt>
                <c:pt idx="120">
                  <c:v>-9.0060773923461301</c:v>
                </c:pt>
                <c:pt idx="121">
                  <c:v>-8.3980938381171004</c:v>
                </c:pt>
                <c:pt idx="122">
                  <c:v>-7.7902343054767904</c:v>
                </c:pt>
                <c:pt idx="123">
                  <c:v>-7.1824986797819701</c:v>
                </c:pt>
                <c:pt idx="124">
                  <c:v>-6.5748868465619799</c:v>
                </c:pt>
                <c:pt idx="125">
                  <c:v>-5.9673986915184001</c:v>
                </c:pt>
                <c:pt idx="126">
                  <c:v>-5.3600341005240404</c:v>
                </c:pt>
                <c:pt idx="127">
                  <c:v>-4.7527929596234602</c:v>
                </c:pt>
                <c:pt idx="128">
                  <c:v>-4.14567515503244</c:v>
                </c:pt>
                <c:pt idx="129">
                  <c:v>-3.5386805731373401</c:v>
                </c:pt>
                <c:pt idx="130">
                  <c:v>-2.93180910049441</c:v>
                </c:pt>
                <c:pt idx="131">
                  <c:v>-2.3250606238304798</c:v>
                </c:pt>
                <c:pt idx="132">
                  <c:v>-1.7184350300415701</c:v>
                </c:pt>
                <c:pt idx="133">
                  <c:v>-1.11193220619315</c:v>
                </c:pt>
                <c:pt idx="134">
                  <c:v>-0.50555203951952998</c:v>
                </c:pt>
                <c:pt idx="135">
                  <c:v>0.10070558257656</c:v>
                </c:pt>
                <c:pt idx="136">
                  <c:v>0.70684077252384103</c:v>
                </c:pt>
                <c:pt idx="137">
                  <c:v>1.3128536425836499</c:v>
                </c:pt>
                <c:pt idx="138">
                  <c:v>1.9187443048492601</c:v>
                </c:pt>
                <c:pt idx="139">
                  <c:v>2.5245128712474099</c:v>
                </c:pt>
                <c:pt idx="140">
                  <c:v>3.13015945353761</c:v>
                </c:pt>
                <c:pt idx="141">
                  <c:v>3.73568416331298</c:v>
                </c:pt>
                <c:pt idx="142">
                  <c:v>4.3410871120004497</c:v>
                </c:pt>
                <c:pt idx="143">
                  <c:v>4.9463684108615498</c:v>
                </c:pt>
                <c:pt idx="144">
                  <c:v>5.5515281709921096</c:v>
                </c:pt>
                <c:pt idx="145">
                  <c:v>6.1565665033229102</c:v>
                </c:pt>
                <c:pt idx="146">
                  <c:v>6.7614835186198698</c:v>
                </c:pt>
                <c:pt idx="147">
                  <c:v>7.3662793274848504</c:v>
                </c:pt>
                <c:pt idx="148">
                  <c:v>7.9709540403550196</c:v>
                </c:pt>
                <c:pt idx="149">
                  <c:v>8.5755077675046802</c:v>
                </c:pt>
                <c:pt idx="150">
                  <c:v>9.1799406190440802</c:v>
                </c:pt>
                <c:pt idx="151">
                  <c:v>9.7842527049209504</c:v>
                </c:pt>
                <c:pt idx="152">
                  <c:v>10.3884441349197</c:v>
                </c:pt>
                <c:pt idx="153">
                  <c:v>10.992515018662701</c:v>
                </c:pt>
                <c:pt idx="154">
                  <c:v>11.596465465610301</c:v>
                </c:pt>
                <c:pt idx="155">
                  <c:v>12.200295585061401</c:v>
                </c:pt>
                <c:pt idx="156">
                  <c:v>12.8040054861528</c:v>
                </c:pt>
                <c:pt idx="157">
                  <c:v>13.4075952778608</c:v>
                </c:pt>
                <c:pt idx="158">
                  <c:v>14.0110650690015</c:v>
                </c:pt>
                <c:pt idx="159">
                  <c:v>14.6144149682292</c:v>
                </c:pt>
                <c:pt idx="160">
                  <c:v>15.2176450840394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C-20B6-4034-91E1-DAEA7482DDFC}"/>
            </c:ext>
          </c:extLst>
        </c:ser>
        <c:ser>
          <c:idx val="37"/>
          <c:order val="37"/>
          <c:tx>
            <c:v>-6M F</c:v>
          </c:tx>
          <c:spPr>
            <a:ln w="254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4945138888888887E-2"/>
                  <c:y val="-9.503588908541321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6MHz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'Fig 3a (Up)'!$V$2:$V$135</c:f>
              <c:numCache>
                <c:formatCode>General</c:formatCode>
                <c:ptCount val="134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</c:numCache>
            </c:numRef>
          </c:xVal>
          <c:yVal>
            <c:numRef>
              <c:f>'Fig 3a (Up)'!$CR$2:$CR$302</c:f>
              <c:numCache>
                <c:formatCode>General</c:formatCode>
                <c:ptCount val="301"/>
                <c:pt idx="0">
                  <c:v>-82.9</c:v>
                </c:pt>
                <c:pt idx="1">
                  <c:v>-82.594746196407002</c:v>
                </c:pt>
                <c:pt idx="2">
                  <c:v>-82.289508473858106</c:v>
                </c:pt>
                <c:pt idx="3">
                  <c:v>-81.984286828559505</c:v>
                </c:pt>
                <c:pt idx="4">
                  <c:v>-81.679081256718206</c:v>
                </c:pt>
                <c:pt idx="5">
                  <c:v>-81.373891754544005</c:v>
                </c:pt>
                <c:pt idx="6">
                  <c:v>-81.068718318246795</c:v>
                </c:pt>
                <c:pt idx="7">
                  <c:v>-80.7635609440389</c:v>
                </c:pt>
                <c:pt idx="8">
                  <c:v>-80.458419628132901</c:v>
                </c:pt>
                <c:pt idx="9">
                  <c:v>-80.153294366744305</c:v>
                </c:pt>
                <c:pt idx="10">
                  <c:v>-79.848185156088903</c:v>
                </c:pt>
                <c:pt idx="11">
                  <c:v>-79.5430919923852</c:v>
                </c:pt>
                <c:pt idx="12">
                  <c:v>-79.238014871851504</c:v>
                </c:pt>
                <c:pt idx="13">
                  <c:v>-78.932953790708595</c:v>
                </c:pt>
                <c:pt idx="14">
                  <c:v>-78.6279087451788</c:v>
                </c:pt>
                <c:pt idx="15">
                  <c:v>-78.322879731485699</c:v>
                </c:pt>
                <c:pt idx="16">
                  <c:v>-78.017866745854306</c:v>
                </c:pt>
                <c:pt idx="17">
                  <c:v>-77.712869784510602</c:v>
                </c:pt>
                <c:pt idx="18">
                  <c:v>-77.4078888436824</c:v>
                </c:pt>
                <c:pt idx="19">
                  <c:v>-77.102923919599803</c:v>
                </c:pt>
                <c:pt idx="20">
                  <c:v>-76.797975008492998</c:v>
                </c:pt>
                <c:pt idx="21">
                  <c:v>-76.493042106594103</c:v>
                </c:pt>
                <c:pt idx="22">
                  <c:v>-76.188125210136803</c:v>
                </c:pt>
                <c:pt idx="23">
                  <c:v>-75.883224315356898</c:v>
                </c:pt>
                <c:pt idx="24">
                  <c:v>-75.578339418490202</c:v>
                </c:pt>
                <c:pt idx="25">
                  <c:v>-75.273470515774704</c:v>
                </c:pt>
                <c:pt idx="26">
                  <c:v>-74.9686176034498</c:v>
                </c:pt>
                <c:pt idx="27">
                  <c:v>-74.663780677756904</c:v>
                </c:pt>
                <c:pt idx="28">
                  <c:v>-74.358959734937997</c:v>
                </c:pt>
                <c:pt idx="29">
                  <c:v>-74.054154771236696</c:v>
                </c:pt>
                <c:pt idx="30">
                  <c:v>-73.749365782898394</c:v>
                </c:pt>
                <c:pt idx="31">
                  <c:v>-73.444592766169393</c:v>
                </c:pt>
                <c:pt idx="32">
                  <c:v>-73.139835717298396</c:v>
                </c:pt>
                <c:pt idx="33">
                  <c:v>-72.835094632534194</c:v>
                </c:pt>
                <c:pt idx="34">
                  <c:v>-72.530369508127805</c:v>
                </c:pt>
                <c:pt idx="35">
                  <c:v>-72.225660340332496</c:v>
                </c:pt>
                <c:pt idx="36">
                  <c:v>-71.920967125400793</c:v>
                </c:pt>
                <c:pt idx="37">
                  <c:v>-71.616289859588605</c:v>
                </c:pt>
                <c:pt idx="38">
                  <c:v>-71.311628539152593</c:v>
                </c:pt>
                <c:pt idx="39">
                  <c:v>-71.006983160351098</c:v>
                </c:pt>
                <c:pt idx="40">
                  <c:v>-70.702353719442996</c:v>
                </c:pt>
                <c:pt idx="41">
                  <c:v>-70.397740212689598</c:v>
                </c:pt>
                <c:pt idx="42">
                  <c:v>-70.093142636352994</c:v>
                </c:pt>
                <c:pt idx="43">
                  <c:v>-69.788560986698002</c:v>
                </c:pt>
                <c:pt idx="44">
                  <c:v>-69.483995259988703</c:v>
                </c:pt>
                <c:pt idx="45">
                  <c:v>-69.179445452492502</c:v>
                </c:pt>
                <c:pt idx="46">
                  <c:v>-68.874911560476903</c:v>
                </c:pt>
                <c:pt idx="47">
                  <c:v>-68.570393580212397</c:v>
                </c:pt>
                <c:pt idx="48">
                  <c:v>-68.265891507968902</c:v>
                </c:pt>
                <c:pt idx="49">
                  <c:v>-67.961405340019198</c:v>
                </c:pt>
                <c:pt idx="50">
                  <c:v>-67.656935072637097</c:v>
                </c:pt>
                <c:pt idx="51">
                  <c:v>-67.352480702098106</c:v>
                </c:pt>
                <c:pt idx="52">
                  <c:v>-67.048042224678099</c:v>
                </c:pt>
                <c:pt idx="53">
                  <c:v>-66.743619636656206</c:v>
                </c:pt>
                <c:pt idx="54">
                  <c:v>-66.4392129343113</c:v>
                </c:pt>
                <c:pt idx="55">
                  <c:v>-66.134822113923903</c:v>
                </c:pt>
                <c:pt idx="56">
                  <c:v>-65.830447171777195</c:v>
                </c:pt>
                <c:pt idx="57">
                  <c:v>-65.526088104154695</c:v>
                </c:pt>
                <c:pt idx="58">
                  <c:v>-65.221744907340906</c:v>
                </c:pt>
                <c:pt idx="59">
                  <c:v>-64.917417577622899</c:v>
                </c:pt>
                <c:pt idx="60">
                  <c:v>-64.613106111289198</c:v>
                </c:pt>
                <c:pt idx="61">
                  <c:v>-64.308810504628497</c:v>
                </c:pt>
                <c:pt idx="62">
                  <c:v>-64.004530753931803</c:v>
                </c:pt>
                <c:pt idx="63">
                  <c:v>-63.700266855490902</c:v>
                </c:pt>
                <c:pt idx="64">
                  <c:v>-63.3960188056002</c:v>
                </c:pt>
                <c:pt idx="65">
                  <c:v>-63.091786600554798</c:v>
                </c:pt>
                <c:pt idx="66">
                  <c:v>-62.7875702366509</c:v>
                </c:pt>
                <c:pt idx="67">
                  <c:v>-62.483369710185798</c:v>
                </c:pt>
                <c:pt idx="68">
                  <c:v>-62.179185017459702</c:v>
                </c:pt>
                <c:pt idx="69">
                  <c:v>-61.875016154773199</c:v>
                </c:pt>
                <c:pt idx="70">
                  <c:v>-61.570863118427702</c:v>
                </c:pt>
                <c:pt idx="71">
                  <c:v>-61.266725904727501</c:v>
                </c:pt>
                <c:pt idx="72">
                  <c:v>-60.962604509976899</c:v>
                </c:pt>
                <c:pt idx="73">
                  <c:v>-60.658498930483297</c:v>
                </c:pt>
                <c:pt idx="74">
                  <c:v>-60.354409162553303</c:v>
                </c:pt>
                <c:pt idx="75">
                  <c:v>-60.050335202496399</c:v>
                </c:pt>
                <c:pt idx="76">
                  <c:v>-59.7462770466229</c:v>
                </c:pt>
                <c:pt idx="77">
                  <c:v>-59.442234691245403</c:v>
                </c:pt>
                <c:pt idx="78">
                  <c:v>-59.138208132677399</c:v>
                </c:pt>
                <c:pt idx="79">
                  <c:v>-58.834197367232299</c:v>
                </c:pt>
                <c:pt idx="80">
                  <c:v>-58.530202391227597</c:v>
                </c:pt>
                <c:pt idx="81">
                  <c:v>-58.226223200980499</c:v>
                </c:pt>
                <c:pt idx="82">
                  <c:v>-57.922259792809903</c:v>
                </c:pt>
                <c:pt idx="83">
                  <c:v>-57.618312163036002</c:v>
                </c:pt>
                <c:pt idx="84">
                  <c:v>-57.314380307980898</c:v>
                </c:pt>
                <c:pt idx="85">
                  <c:v>-57.010464223967297</c:v>
                </c:pt>
                <c:pt idx="86">
                  <c:v>-56.706563907319797</c:v>
                </c:pt>
                <c:pt idx="87">
                  <c:v>-56.402679354364999</c:v>
                </c:pt>
                <c:pt idx="88">
                  <c:v>-56.098810561429602</c:v>
                </c:pt>
                <c:pt idx="89">
                  <c:v>-55.794957524842602</c:v>
                </c:pt>
                <c:pt idx="90">
                  <c:v>-55.4911202409344</c:v>
                </c:pt>
                <c:pt idx="91">
                  <c:v>-55.187298706035499</c:v>
                </c:pt>
                <c:pt idx="92">
                  <c:v>-54.883492916480002</c:v>
                </c:pt>
                <c:pt idx="93">
                  <c:v>-54.579702868601302</c:v>
                </c:pt>
                <c:pt idx="94">
                  <c:v>-54.275928558735998</c:v>
                </c:pt>
                <c:pt idx="95">
                  <c:v>-53.972169983220297</c:v>
                </c:pt>
                <c:pt idx="96">
                  <c:v>-53.668427138393099</c:v>
                </c:pt>
                <c:pt idx="97">
                  <c:v>-53.364700020594398</c:v>
                </c:pt>
                <c:pt idx="98">
                  <c:v>-53.060988626165297</c:v>
                </c:pt>
                <c:pt idx="99">
                  <c:v>-52.757292951448797</c:v>
                </c:pt>
                <c:pt idx="100">
                  <c:v>-52.453612992787498</c:v>
                </c:pt>
                <c:pt idx="101">
                  <c:v>-52.149948746528899</c:v>
                </c:pt>
                <c:pt idx="102">
                  <c:v>-51.846300209018501</c:v>
                </c:pt>
                <c:pt idx="103">
                  <c:v>-51.542667376604697</c:v>
                </c:pt>
                <c:pt idx="104">
                  <c:v>-51.239050245637102</c:v>
                </c:pt>
                <c:pt idx="105">
                  <c:v>-50.935448812466902</c:v>
                </c:pt>
                <c:pt idx="106">
                  <c:v>-50.631863073445899</c:v>
                </c:pt>
                <c:pt idx="107">
                  <c:v>-50.328293024928499</c:v>
                </c:pt>
                <c:pt idx="108">
                  <c:v>-50.024738663269098</c:v>
                </c:pt>
                <c:pt idx="109">
                  <c:v>-49.721199984824501</c:v>
                </c:pt>
                <c:pt idx="110">
                  <c:v>-49.417676985952603</c:v>
                </c:pt>
                <c:pt idx="111">
                  <c:v>-49.114169663012603</c:v>
                </c:pt>
                <c:pt idx="112">
                  <c:v>-48.810678012365003</c:v>
                </c:pt>
                <c:pt idx="113">
                  <c:v>-48.507202030371701</c:v>
                </c:pt>
                <c:pt idx="114">
                  <c:v>-48.203741713396397</c:v>
                </c:pt>
                <c:pt idx="115">
                  <c:v>-47.900297057804103</c:v>
                </c:pt>
                <c:pt idx="116">
                  <c:v>-47.596868059959803</c:v>
                </c:pt>
                <c:pt idx="117">
                  <c:v>-47.293454716231601</c:v>
                </c:pt>
                <c:pt idx="118">
                  <c:v>-46.990057022988701</c:v>
                </c:pt>
                <c:pt idx="119">
                  <c:v>-46.686674976601203</c:v>
                </c:pt>
                <c:pt idx="120">
                  <c:v>-46.383308573440402</c:v>
                </c:pt>
                <c:pt idx="121">
                  <c:v>-46.079957809879197</c:v>
                </c:pt>
                <c:pt idx="122">
                  <c:v>-45.776622682292398</c:v>
                </c:pt>
                <c:pt idx="123">
                  <c:v>-45.473303187055301</c:v>
                </c:pt>
                <c:pt idx="124">
                  <c:v>-45.169999320545102</c:v>
                </c:pt>
                <c:pt idx="125">
                  <c:v>-44.866711079140302</c:v>
                </c:pt>
                <c:pt idx="126">
                  <c:v>-44.563438459220698</c:v>
                </c:pt>
                <c:pt idx="127">
                  <c:v>-44.260181457167697</c:v>
                </c:pt>
                <c:pt idx="128">
                  <c:v>-43.956940069363299</c:v>
                </c:pt>
                <c:pt idx="129">
                  <c:v>-43.653714292192099</c:v>
                </c:pt>
                <c:pt idx="130">
                  <c:v>-43.350504122038799</c:v>
                </c:pt>
                <c:pt idx="131">
                  <c:v>-43.047309555290497</c:v>
                </c:pt>
                <c:pt idx="132">
                  <c:v>-42.744130588334897</c:v>
                </c:pt>
                <c:pt idx="133">
                  <c:v>-42.440967217561202</c:v>
                </c:pt>
                <c:pt idx="134">
                  <c:v>-42.137819439360598</c:v>
                </c:pt>
                <c:pt idx="135">
                  <c:v>-41.834687250125</c:v>
                </c:pt>
                <c:pt idx="136">
                  <c:v>-41.531570646247701</c:v>
                </c:pt>
                <c:pt idx="137">
                  <c:v>-41.228469624123697</c:v>
                </c:pt>
                <c:pt idx="138">
                  <c:v>-40.925384180149003</c:v>
                </c:pt>
                <c:pt idx="139">
                  <c:v>-40.622314310721599</c:v>
                </c:pt>
                <c:pt idx="140">
                  <c:v>-40.319260012239397</c:v>
                </c:pt>
                <c:pt idx="141">
                  <c:v>-40.016221281103597</c:v>
                </c:pt>
                <c:pt idx="142">
                  <c:v>-39.713198113715499</c:v>
                </c:pt>
                <c:pt idx="143">
                  <c:v>-39.410190506478003</c:v>
                </c:pt>
                <c:pt idx="144">
                  <c:v>-39.107198455795398</c:v>
                </c:pt>
                <c:pt idx="145">
                  <c:v>-38.804221958073597</c:v>
                </c:pt>
                <c:pt idx="146">
                  <c:v>-38.501261009718903</c:v>
                </c:pt>
                <c:pt idx="147">
                  <c:v>-38.1983156071406</c:v>
                </c:pt>
                <c:pt idx="148">
                  <c:v>-37.8953857467476</c:v>
                </c:pt>
                <c:pt idx="149">
                  <c:v>-37.592471424951803</c:v>
                </c:pt>
                <c:pt idx="150">
                  <c:v>-37.289572638164501</c:v>
                </c:pt>
                <c:pt idx="151">
                  <c:v>-36.986689382800797</c:v>
                </c:pt>
                <c:pt idx="152">
                  <c:v>-36.683821655274699</c:v>
                </c:pt>
                <c:pt idx="153">
                  <c:v>-36.380969452003399</c:v>
                </c:pt>
                <c:pt idx="154">
                  <c:v>-36.078132769404199</c:v>
                </c:pt>
                <c:pt idx="155">
                  <c:v>-35.775311603897201</c:v>
                </c:pt>
                <c:pt idx="156">
                  <c:v>-35.472505951901503</c:v>
                </c:pt>
                <c:pt idx="157">
                  <c:v>-35.169715809839701</c:v>
                </c:pt>
                <c:pt idx="158">
                  <c:v>-34.8669411741351</c:v>
                </c:pt>
                <c:pt idx="159">
                  <c:v>-34.564182041212199</c:v>
                </c:pt>
                <c:pt idx="160">
                  <c:v>-34.261438407496598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E-20B6-4034-91E1-DAEA7482D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43176"/>
        <c:axId val="6247389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1.5M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noFill/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backward val="0.11000000000000001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'Theory V Experiment'!$E$23:$E$25</c15:sqref>
                        </c15:formulaRef>
                      </c:ext>
                    </c:extLst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'Theory V Experiment'!$G$23:$G$25</c15:sqref>
                        </c15:formulaRef>
                      </c:ext>
                    </c:extLst>
                    <c:numCache>
                      <c:formatCode>0.0000</c:formatCode>
                      <c:ptCount val="3"/>
                      <c:pt idx="0">
                        <c:v>93.869330102419497</c:v>
                      </c:pt>
                      <c:pt idx="1">
                        <c:v>104.90920841889501</c:v>
                      </c:pt>
                      <c:pt idx="2">
                        <c:v>119.9396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0-20B6-4034-91E1-DAEA7482DDFC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v>12M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Experiment'!$E$8:$E$11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Experiment'!$H$8:$H$11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88.2</c:v>
                      </c:pt>
                      <c:pt idx="1">
                        <c:v>93.02</c:v>
                      </c:pt>
                      <c:pt idx="2">
                        <c:v>97.46</c:v>
                      </c:pt>
                      <c:pt idx="3">
                        <c:v>102.23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20B6-4034-91E1-DAEA7482DDFC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v>18M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Experiment'!$E$4:$E$7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Experiment'!$H$4:$H$7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86.42</c:v>
                      </c:pt>
                      <c:pt idx="1">
                        <c:v>89.63</c:v>
                      </c:pt>
                      <c:pt idx="2">
                        <c:v>92.59</c:v>
                      </c:pt>
                      <c:pt idx="3">
                        <c:v>95.59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20B6-4034-91E1-DAEA7482DDFC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v>24M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Experiment'!$E$2:$E$3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89.93</c:v>
                      </c:pt>
                      <c:pt idx="1">
                        <c:v>91.54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20B6-4034-91E1-DAEA7482DDFC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v>-9M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Experiment'!$E$32:$E$35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Experiment'!$H$32:$H$35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76.12</c:v>
                      </c:pt>
                      <c:pt idx="1">
                        <c:v>69.59</c:v>
                      </c:pt>
                      <c:pt idx="2">
                        <c:v>63.68</c:v>
                      </c:pt>
                      <c:pt idx="3">
                        <c:v>56.92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20B6-4034-91E1-DAEA7482DDFC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v>-15M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Experiment'!$E$36:$E$39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Experiment'!$H$36:$H$39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78.790000000000006</c:v>
                      </c:pt>
                      <c:pt idx="1">
                        <c:v>74.89</c:v>
                      </c:pt>
                      <c:pt idx="2">
                        <c:v>69.62</c:v>
                      </c:pt>
                      <c:pt idx="3">
                        <c:v>66.75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20B6-4034-91E1-DAEA7482DDFC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v>-21M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Experiment'!$E$40:$E$43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Experiment'!$H$40:$H$43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80.03</c:v>
                      </c:pt>
                      <c:pt idx="1">
                        <c:v>77.31</c:v>
                      </c:pt>
                      <c:pt idx="2">
                        <c:v>74.86</c:v>
                      </c:pt>
                      <c:pt idx="3">
                        <c:v>73.459999999999994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20B6-4034-91E1-DAEA7482DDFC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v>-27M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Experiment'!$E$44:$E$47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Experiment'!$H$44:$H$47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80.64</c:v>
                      </c:pt>
                      <c:pt idx="1">
                        <c:v>78.45</c:v>
                      </c:pt>
                      <c:pt idx="2">
                        <c:v>76.349999999999994</c:v>
                      </c:pt>
                      <c:pt idx="3">
                        <c:v>74.19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0B6-4034-91E1-DAEA7482DDFC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v>12M F</c:v>
                </c:tx>
                <c:spPr>
                  <a:ln w="25400" cap="rnd">
                    <a:solidFill>
                      <a:schemeClr val="bg2">
                        <a:lumMod val="2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(Up)'!$BO$2:$BO$302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83.047928144254996</c:v>
                      </c:pt>
                      <c:pt idx="2">
                        <c:v>83.195854496027195</c:v>
                      </c:pt>
                      <c:pt idx="3">
                        <c:v>83.343779055413606</c:v>
                      </c:pt>
                      <c:pt idx="4">
                        <c:v>83.491701822511104</c:v>
                      </c:pt>
                      <c:pt idx="5">
                        <c:v>83.6396227974206</c:v>
                      </c:pt>
                      <c:pt idx="6">
                        <c:v>83.787541980237805</c:v>
                      </c:pt>
                      <c:pt idx="7">
                        <c:v>83.935459371059807</c:v>
                      </c:pt>
                      <c:pt idx="8">
                        <c:v>84.083374969987304</c:v>
                      </c:pt>
                      <c:pt idx="9">
                        <c:v>84.231288777116106</c:v>
                      </c:pt>
                      <c:pt idx="10">
                        <c:v>84.379200792545703</c:v>
                      </c:pt>
                      <c:pt idx="11">
                        <c:v>84.527111016371805</c:v>
                      </c:pt>
                      <c:pt idx="12">
                        <c:v>84.675019448694002</c:v>
                      </c:pt>
                      <c:pt idx="13">
                        <c:v>84.822926089609297</c:v>
                      </c:pt>
                      <c:pt idx="14">
                        <c:v>84.970830939216</c:v>
                      </c:pt>
                      <c:pt idx="15">
                        <c:v>85.118733997612296</c:v>
                      </c:pt>
                      <c:pt idx="16">
                        <c:v>85.266635264895299</c:v>
                      </c:pt>
                      <c:pt idx="17">
                        <c:v>85.414534741163095</c:v>
                      </c:pt>
                      <c:pt idx="18">
                        <c:v>85.5624324265155</c:v>
                      </c:pt>
                      <c:pt idx="19">
                        <c:v>85.710328321046703</c:v>
                      </c:pt>
                      <c:pt idx="20">
                        <c:v>85.858222424856393</c:v>
                      </c:pt>
                      <c:pt idx="21">
                        <c:v>86.006114738042797</c:v>
                      </c:pt>
                      <c:pt idx="22">
                        <c:v>86.154005260702903</c:v>
                      </c:pt>
                      <c:pt idx="23">
                        <c:v>86.301893992933699</c:v>
                      </c:pt>
                      <c:pt idx="24">
                        <c:v>86.449780934834806</c:v>
                      </c:pt>
                      <c:pt idx="25">
                        <c:v>86.597666086503196</c:v>
                      </c:pt>
                      <c:pt idx="26">
                        <c:v>86.745549448037096</c:v>
                      </c:pt>
                      <c:pt idx="27">
                        <c:v>86.893431019533494</c:v>
                      </c:pt>
                      <c:pt idx="28">
                        <c:v>87.041310801090802</c:v>
                      </c:pt>
                      <c:pt idx="29">
                        <c:v>87.189188792805794</c:v>
                      </c:pt>
                      <c:pt idx="30">
                        <c:v>87.337064994776995</c:v>
                      </c:pt>
                      <c:pt idx="31">
                        <c:v>87.484939407102402</c:v>
                      </c:pt>
                      <c:pt idx="32">
                        <c:v>87.632812029879304</c:v>
                      </c:pt>
                      <c:pt idx="33">
                        <c:v>87.780682863204404</c:v>
                      </c:pt>
                      <c:pt idx="34">
                        <c:v>87.9285519071762</c:v>
                      </c:pt>
                      <c:pt idx="35">
                        <c:v>88.076419161892801</c:v>
                      </c:pt>
                      <c:pt idx="36">
                        <c:v>88.224284627452604</c:v>
                      </c:pt>
                      <c:pt idx="37">
                        <c:v>88.372148303951207</c:v>
                      </c:pt>
                      <c:pt idx="38">
                        <c:v>88.520010191487103</c:v>
                      </c:pt>
                      <c:pt idx="39">
                        <c:v>88.667870290159499</c:v>
                      </c:pt>
                      <c:pt idx="40">
                        <c:v>88.815728600063196</c:v>
                      </c:pt>
                      <c:pt idx="41">
                        <c:v>88.963585121298806</c:v>
                      </c:pt>
                      <c:pt idx="42">
                        <c:v>89.111439853960704</c:v>
                      </c:pt>
                      <c:pt idx="43">
                        <c:v>89.2592927981499</c:v>
                      </c:pt>
                      <c:pt idx="44">
                        <c:v>89.407143953960798</c:v>
                      </c:pt>
                      <c:pt idx="45">
                        <c:v>89.554993321494095</c:v>
                      </c:pt>
                      <c:pt idx="46">
                        <c:v>89.702840900844393</c:v>
                      </c:pt>
                      <c:pt idx="47">
                        <c:v>89.850686692111097</c:v>
                      </c:pt>
                      <c:pt idx="48">
                        <c:v>89.998530695392603</c:v>
                      </c:pt>
                      <c:pt idx="49">
                        <c:v>90.146372910784606</c:v>
                      </c:pt>
                      <c:pt idx="50">
                        <c:v>90.294213338383898</c:v>
                      </c:pt>
                      <c:pt idx="51">
                        <c:v>90.442051978290294</c:v>
                      </c:pt>
                      <c:pt idx="52">
                        <c:v>90.589888830602007</c:v>
                      </c:pt>
                      <c:pt idx="53">
                        <c:v>90.737723895413396</c:v>
                      </c:pt>
                      <c:pt idx="54">
                        <c:v>90.885557172824093</c:v>
                      </c:pt>
                      <c:pt idx="55">
                        <c:v>91.033388662929596</c:v>
                      </c:pt>
                      <c:pt idx="56">
                        <c:v>91.1812183658311</c:v>
                      </c:pt>
                      <c:pt idx="57">
                        <c:v>91.329046281622695</c:v>
                      </c:pt>
                      <c:pt idx="58">
                        <c:v>91.476872410404098</c:v>
                      </c:pt>
                      <c:pt idx="59">
                        <c:v>91.624696752271007</c:v>
                      </c:pt>
                      <c:pt idx="60">
                        <c:v>91.772519307321701</c:v>
                      </c:pt>
                      <c:pt idx="61">
                        <c:v>91.920340075653101</c:v>
                      </c:pt>
                      <c:pt idx="62">
                        <c:v>92.068159057363602</c:v>
                      </c:pt>
                      <c:pt idx="63">
                        <c:v>92.215976252550107</c:v>
                      </c:pt>
                      <c:pt idx="64">
                        <c:v>92.363791661310898</c:v>
                      </c:pt>
                      <c:pt idx="65">
                        <c:v>92.511605283742895</c:v>
                      </c:pt>
                      <c:pt idx="66">
                        <c:v>92.659417119942006</c:v>
                      </c:pt>
                      <c:pt idx="67">
                        <c:v>92.8072271700063</c:v>
                      </c:pt>
                      <c:pt idx="68">
                        <c:v>92.955035434035395</c:v>
                      </c:pt>
                      <c:pt idx="69">
                        <c:v>93.102841912123694</c:v>
                      </c:pt>
                      <c:pt idx="70">
                        <c:v>93.2506466043709</c:v>
                      </c:pt>
                      <c:pt idx="71">
                        <c:v>93.398449510872496</c:v>
                      </c:pt>
                      <c:pt idx="72">
                        <c:v>93.546250631728299</c:v>
                      </c:pt>
                      <c:pt idx="73">
                        <c:v>93.694049967032399</c:v>
                      </c:pt>
                      <c:pt idx="74">
                        <c:v>93.841847516884698</c:v>
                      </c:pt>
                      <c:pt idx="75">
                        <c:v>93.989643281380594</c:v>
                      </c:pt>
                      <c:pt idx="76">
                        <c:v>94.137437260619905</c:v>
                      </c:pt>
                      <c:pt idx="77">
                        <c:v>94.285229454698097</c:v>
                      </c:pt>
                      <c:pt idx="78">
                        <c:v>94.433019863712403</c:v>
                      </c:pt>
                      <c:pt idx="79">
                        <c:v>94.580808487760905</c:v>
                      </c:pt>
                      <c:pt idx="80">
                        <c:v>94.728595326940606</c:v>
                      </c:pt>
                      <c:pt idx="81">
                        <c:v>94.876380381348596</c:v>
                      </c:pt>
                      <c:pt idx="82">
                        <c:v>95.0241636510831</c:v>
                      </c:pt>
                      <c:pt idx="83">
                        <c:v>95.171945136239799</c:v>
                      </c:pt>
                      <c:pt idx="84">
                        <c:v>95.319724836917004</c:v>
                      </c:pt>
                      <c:pt idx="85">
                        <c:v>95.467502753212997</c:v>
                      </c:pt>
                      <c:pt idx="86">
                        <c:v>95.615278885222097</c:v>
                      </c:pt>
                      <c:pt idx="87">
                        <c:v>95.763053233044005</c:v>
                      </c:pt>
                      <c:pt idx="88">
                        <c:v>95.910825796774304</c:v>
                      </c:pt>
                      <c:pt idx="89">
                        <c:v>96.058596576511306</c:v>
                      </c:pt>
                      <c:pt idx="90">
                        <c:v>96.206365572353306</c:v>
                      </c:pt>
                      <c:pt idx="91">
                        <c:v>96.354132784394693</c:v>
                      </c:pt>
                      <c:pt idx="92">
                        <c:v>96.501898212735</c:v>
                      </c:pt>
                      <c:pt idx="93">
                        <c:v>96.649661857470093</c:v>
                      </c:pt>
                      <c:pt idx="94">
                        <c:v>96.797423718697999</c:v>
                      </c:pt>
                      <c:pt idx="95">
                        <c:v>96.945183796514598</c:v>
                      </c:pt>
                      <c:pt idx="96">
                        <c:v>97.092942091018102</c:v>
                      </c:pt>
                      <c:pt idx="97">
                        <c:v>97.240698602306793</c:v>
                      </c:pt>
                      <c:pt idx="98">
                        <c:v>97.388453330475002</c:v>
                      </c:pt>
                      <c:pt idx="99">
                        <c:v>97.536206275622504</c:v>
                      </c:pt>
                      <c:pt idx="100">
                        <c:v>97.683957437843503</c:v>
                      </c:pt>
                      <c:pt idx="101">
                        <c:v>97.831706817238896</c:v>
                      </c:pt>
                      <c:pt idx="102">
                        <c:v>97.979454413903099</c:v>
                      </c:pt>
                      <c:pt idx="103">
                        <c:v>98.127200227933201</c:v>
                      </c:pt>
                      <c:pt idx="104">
                        <c:v>98.274944259427301</c:v>
                      </c:pt>
                      <c:pt idx="105">
                        <c:v>98.422686508482499</c:v>
                      </c:pt>
                      <c:pt idx="106">
                        <c:v>98.570426975194493</c:v>
                      </c:pt>
                      <c:pt idx="107">
                        <c:v>98.718165659662901</c:v>
                      </c:pt>
                      <c:pt idx="108">
                        <c:v>98.865902561980704</c:v>
                      </c:pt>
                      <c:pt idx="109">
                        <c:v>99.013637682250106</c:v>
                      </c:pt>
                      <c:pt idx="110">
                        <c:v>99.161371020564204</c:v>
                      </c:pt>
                      <c:pt idx="111">
                        <c:v>99.309102577021307</c:v>
                      </c:pt>
                      <c:pt idx="112">
                        <c:v>99.456832351718404</c:v>
                      </c:pt>
                      <c:pt idx="113">
                        <c:v>99.6045603447524</c:v>
                      </c:pt>
                      <c:pt idx="114">
                        <c:v>99.752286556221804</c:v>
                      </c:pt>
                      <c:pt idx="115">
                        <c:v>99.900010986220707</c:v>
                      </c:pt>
                      <c:pt idx="116">
                        <c:v>100.047733634848</c:v>
                      </c:pt>
                      <c:pt idx="117">
                        <c:v>100.195454502199</c:v>
                      </c:pt>
                      <c:pt idx="118">
                        <c:v>100.343173588374</c:v>
                      </c:pt>
                      <c:pt idx="119">
                        <c:v>100.490890893467</c:v>
                      </c:pt>
                      <c:pt idx="120">
                        <c:v>100.63860641757501</c:v>
                      </c:pt>
                      <c:pt idx="121">
                        <c:v>100.786320160798</c:v>
                      </c:pt>
                      <c:pt idx="122">
                        <c:v>100.93403212322799</c:v>
                      </c:pt>
                      <c:pt idx="123">
                        <c:v>101.081742304966</c:v>
                      </c:pt>
                      <c:pt idx="124">
                        <c:v>101.229450706108</c:v>
                      </c:pt>
                      <c:pt idx="125">
                        <c:v>101.37715732674999</c:v>
                      </c:pt>
                      <c:pt idx="126">
                        <c:v>101.524862166989</c:v>
                      </c:pt>
                      <c:pt idx="127">
                        <c:v>101.672565226923</c:v>
                      </c:pt>
                      <c:pt idx="128">
                        <c:v>101.820266506648</c:v>
                      </c:pt>
                      <c:pt idx="129">
                        <c:v>101.967966006259</c:v>
                      </c:pt>
                      <c:pt idx="130">
                        <c:v>102.115663725857</c:v>
                      </c:pt>
                      <c:pt idx="131">
                        <c:v>102.263359665536</c:v>
                      </c:pt>
                      <c:pt idx="132">
                        <c:v>102.411053825393</c:v>
                      </c:pt>
                      <c:pt idx="133">
                        <c:v>102.55874620552601</c:v>
                      </c:pt>
                      <c:pt idx="134">
                        <c:v>102.70643680603099</c:v>
                      </c:pt>
                      <c:pt idx="135">
                        <c:v>102.854125627006</c:v>
                      </c:pt>
                      <c:pt idx="136">
                        <c:v>103.001812668545</c:v>
                      </c:pt>
                      <c:pt idx="137">
                        <c:v>103.149497930747</c:v>
                      </c:pt>
                      <c:pt idx="138">
                        <c:v>103.29718141371001</c:v>
                      </c:pt>
                      <c:pt idx="139">
                        <c:v>103.44486311752701</c:v>
                      </c:pt>
                      <c:pt idx="140">
                        <c:v>103.592543042298</c:v>
                      </c:pt>
                      <c:pt idx="141">
                        <c:v>103.74022118811899</c:v>
                      </c:pt>
                      <c:pt idx="142">
                        <c:v>103.88789755508699</c:v>
                      </c:pt>
                      <c:pt idx="143">
                        <c:v>104.035572143298</c:v>
                      </c:pt>
                      <c:pt idx="144">
                        <c:v>104.183244952848</c:v>
                      </c:pt>
                      <c:pt idx="145">
                        <c:v>104.33091598383599</c:v>
                      </c:pt>
                      <c:pt idx="146">
                        <c:v>104.47858523635701</c:v>
                      </c:pt>
                      <c:pt idx="147">
                        <c:v>104.626252710507</c:v>
                      </c:pt>
                      <c:pt idx="148">
                        <c:v>104.773918406386</c:v>
                      </c:pt>
                      <c:pt idx="149">
                        <c:v>104.921582324086</c:v>
                      </c:pt>
                      <c:pt idx="150">
                        <c:v>105.06924446370699</c:v>
                      </c:pt>
                      <c:pt idx="151">
                        <c:v>105.21690482534601</c:v>
                      </c:pt>
                      <c:pt idx="152">
                        <c:v>105.364563409097</c:v>
                      </c:pt>
                      <c:pt idx="153">
                        <c:v>105.51222021506</c:v>
                      </c:pt>
                      <c:pt idx="154">
                        <c:v>105.659875243329</c:v>
                      </c:pt>
                      <c:pt idx="155">
                        <c:v>105.807528494002</c:v>
                      </c:pt>
                      <c:pt idx="156">
                        <c:v>105.955179967175</c:v>
                      </c:pt>
                      <c:pt idx="157">
                        <c:v>106.10282966294599</c:v>
                      </c:pt>
                      <c:pt idx="158">
                        <c:v>106.250477581409</c:v>
                      </c:pt>
                      <c:pt idx="159">
                        <c:v>106.39812372266201</c:v>
                      </c:pt>
                      <c:pt idx="160">
                        <c:v>106.545768086802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20B6-4034-91E1-DAEA7482DDFC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v>18M F</c:v>
                </c:tx>
                <c:spPr>
                  <a:ln w="25400" cap="rnd">
                    <a:solidFill>
                      <a:srgbClr val="00B0F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(Up)'!$BV$2:$BV$302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82.998956762962194</c:v>
                      </c:pt>
                      <c:pt idx="2">
                        <c:v>83.097912988107893</c:v>
                      </c:pt>
                      <c:pt idx="3">
                        <c:v>83.196868675452706</c:v>
                      </c:pt>
                      <c:pt idx="4">
                        <c:v>83.2958238250053</c:v>
                      </c:pt>
                      <c:pt idx="5">
                        <c:v>83.394778436782801</c:v>
                      </c:pt>
                      <c:pt idx="6">
                        <c:v>83.493732510795795</c:v>
                      </c:pt>
                      <c:pt idx="7">
                        <c:v>83.592686047057896</c:v>
                      </c:pt>
                      <c:pt idx="8">
                        <c:v>83.691639045584907</c:v>
                      </c:pt>
                      <c:pt idx="9">
                        <c:v>83.790591506386903</c:v>
                      </c:pt>
                      <c:pt idx="10">
                        <c:v>83.889543429477897</c:v>
                      </c:pt>
                      <c:pt idx="11">
                        <c:v>83.988494814873405</c:v>
                      </c:pt>
                      <c:pt idx="12">
                        <c:v>84.087445662582098</c:v>
                      </c:pt>
                      <c:pt idx="13">
                        <c:v>84.186395972621199</c:v>
                      </c:pt>
                      <c:pt idx="14">
                        <c:v>84.285345745001194</c:v>
                      </c:pt>
                      <c:pt idx="15">
                        <c:v>84.384294979737405</c:v>
                      </c:pt>
                      <c:pt idx="16">
                        <c:v>84.483243676840402</c:v>
                      </c:pt>
                      <c:pt idx="17">
                        <c:v>84.582191836325705</c:v>
                      </c:pt>
                      <c:pt idx="18">
                        <c:v>84.681139458205294</c:v>
                      </c:pt>
                      <c:pt idx="19">
                        <c:v>84.780086542493194</c:v>
                      </c:pt>
                      <c:pt idx="20">
                        <c:v>84.8790330892013</c:v>
                      </c:pt>
                      <c:pt idx="21">
                        <c:v>84.977979098343596</c:v>
                      </c:pt>
                      <c:pt idx="22">
                        <c:v>85.076924569933794</c:v>
                      </c:pt>
                      <c:pt idx="23">
                        <c:v>85.175869503984103</c:v>
                      </c:pt>
                      <c:pt idx="24">
                        <c:v>85.274813900508207</c:v>
                      </c:pt>
                      <c:pt idx="25">
                        <c:v>85.373757759518298</c:v>
                      </c:pt>
                      <c:pt idx="26">
                        <c:v>85.472701081029896</c:v>
                      </c:pt>
                      <c:pt idx="27">
                        <c:v>85.571643865053503</c:v>
                      </c:pt>
                      <c:pt idx="28">
                        <c:v>85.670586111602702</c:v>
                      </c:pt>
                      <c:pt idx="29">
                        <c:v>85.769527820693199</c:v>
                      </c:pt>
                      <c:pt idx="30">
                        <c:v>85.868468992335295</c:v>
                      </c:pt>
                      <c:pt idx="31">
                        <c:v>85.967409626542903</c:v>
                      </c:pt>
                      <c:pt idx="32">
                        <c:v>86.066349723328102</c:v>
                      </c:pt>
                      <c:pt idx="33">
                        <c:v>86.165289282708002</c:v>
                      </c:pt>
                      <c:pt idx="34">
                        <c:v>86.2642283046915</c:v>
                      </c:pt>
                      <c:pt idx="35">
                        <c:v>86.363166789292293</c:v>
                      </c:pt>
                      <c:pt idx="36">
                        <c:v>86.462104736525902</c:v>
                      </c:pt>
                      <c:pt idx="37">
                        <c:v>86.561042146404603</c:v>
                      </c:pt>
                      <c:pt idx="38">
                        <c:v>86.659979018940206</c:v>
                      </c:pt>
                      <c:pt idx="39">
                        <c:v>86.758915354146694</c:v>
                      </c:pt>
                      <c:pt idx="40">
                        <c:v>86.857851152037995</c:v>
                      </c:pt>
                      <c:pt idx="41">
                        <c:v>86.956786412626002</c:v>
                      </c:pt>
                      <c:pt idx="42">
                        <c:v>87.055721135926404</c:v>
                      </c:pt>
                      <c:pt idx="43">
                        <c:v>87.1546553219478</c:v>
                      </c:pt>
                      <c:pt idx="44">
                        <c:v>87.253588970707497</c:v>
                      </c:pt>
                      <c:pt idx="45">
                        <c:v>87.352522082215799</c:v>
                      </c:pt>
                      <c:pt idx="46">
                        <c:v>87.451454656488295</c:v>
                      </c:pt>
                      <c:pt idx="47">
                        <c:v>87.550386693537106</c:v>
                      </c:pt>
                      <c:pt idx="48">
                        <c:v>87.649318193374299</c:v>
                      </c:pt>
                      <c:pt idx="49">
                        <c:v>87.748249156013799</c:v>
                      </c:pt>
                      <c:pt idx="50">
                        <c:v>87.847179581469206</c:v>
                      </c:pt>
                      <c:pt idx="51">
                        <c:v>87.946109469752798</c:v>
                      </c:pt>
                      <c:pt idx="52">
                        <c:v>88.045038820880194</c:v>
                      </c:pt>
                      <c:pt idx="53">
                        <c:v>88.143967634861497</c:v>
                      </c:pt>
                      <c:pt idx="54">
                        <c:v>88.242895911710804</c:v>
                      </c:pt>
                      <c:pt idx="55">
                        <c:v>88.3418236514418</c:v>
                      </c:pt>
                      <c:pt idx="56">
                        <c:v>88.440750854066593</c:v>
                      </c:pt>
                      <c:pt idx="57">
                        <c:v>88.539677519600701</c:v>
                      </c:pt>
                      <c:pt idx="58">
                        <c:v>88.638603648054598</c:v>
                      </c:pt>
                      <c:pt idx="59">
                        <c:v>88.737529239441997</c:v>
                      </c:pt>
                      <c:pt idx="60">
                        <c:v>88.836454293776896</c:v>
                      </c:pt>
                      <c:pt idx="61">
                        <c:v>88.935378811072894</c:v>
                      </c:pt>
                      <c:pt idx="62">
                        <c:v>89.034302791340494</c:v>
                      </c:pt>
                      <c:pt idx="63">
                        <c:v>89.133226234595199</c:v>
                      </c:pt>
                      <c:pt idx="64">
                        <c:v>89.232149140851007</c:v>
                      </c:pt>
                      <c:pt idx="65">
                        <c:v>89.331071510117994</c:v>
                      </c:pt>
                      <c:pt idx="66">
                        <c:v>89.429993342410199</c:v>
                      </c:pt>
                      <c:pt idx="67">
                        <c:v>89.528914637743</c:v>
                      </c:pt>
                      <c:pt idx="68">
                        <c:v>89.627835396128702</c:v>
                      </c:pt>
                      <c:pt idx="69">
                        <c:v>89.726755617577595</c:v>
                      </c:pt>
                      <c:pt idx="70">
                        <c:v>89.825675302106902</c:v>
                      </c:pt>
                      <c:pt idx="71">
                        <c:v>89.924594449726996</c:v>
                      </c:pt>
                      <c:pt idx="72">
                        <c:v>90.023513060451805</c:v>
                      </c:pt>
                      <c:pt idx="73">
                        <c:v>90.122431134294999</c:v>
                      </c:pt>
                      <c:pt idx="74">
                        <c:v>90.2213486712688</c:v>
                      </c:pt>
                      <c:pt idx="75">
                        <c:v>90.320265671387105</c:v>
                      </c:pt>
                      <c:pt idx="76">
                        <c:v>90.419182134661796</c:v>
                      </c:pt>
                      <c:pt idx="77">
                        <c:v>90.518098061106798</c:v>
                      </c:pt>
                      <c:pt idx="78">
                        <c:v>90.617013450735897</c:v>
                      </c:pt>
                      <c:pt idx="79">
                        <c:v>90.715928303563004</c:v>
                      </c:pt>
                      <c:pt idx="80">
                        <c:v>90.814842619598494</c:v>
                      </c:pt>
                      <c:pt idx="81">
                        <c:v>90.913756398857799</c:v>
                      </c:pt>
                      <c:pt idx="82">
                        <c:v>91.012669641351394</c:v>
                      </c:pt>
                      <c:pt idx="83">
                        <c:v>91.111582347096601</c:v>
                      </c:pt>
                      <c:pt idx="84">
                        <c:v>91.210494516103594</c:v>
                      </c:pt>
                      <c:pt idx="85">
                        <c:v>91.309406148384696</c:v>
                      </c:pt>
                      <c:pt idx="86">
                        <c:v>91.408317243955295</c:v>
                      </c:pt>
                      <c:pt idx="87">
                        <c:v>91.507227802829306</c:v>
                      </c:pt>
                      <c:pt idx="88">
                        <c:v>91.606137825017001</c:v>
                      </c:pt>
                      <c:pt idx="89">
                        <c:v>91.705047310530603</c:v>
                      </c:pt>
                      <c:pt idx="90">
                        <c:v>91.803956259387306</c:v>
                      </c:pt>
                      <c:pt idx="91">
                        <c:v>91.902864671599303</c:v>
                      </c:pt>
                      <c:pt idx="92">
                        <c:v>92.001772547176799</c:v>
                      </c:pt>
                      <c:pt idx="93">
                        <c:v>92.100679886133804</c:v>
                      </c:pt>
                      <c:pt idx="94">
                        <c:v>92.1995866884875</c:v>
                      </c:pt>
                      <c:pt idx="95">
                        <c:v>92.298492954246498</c:v>
                      </c:pt>
                      <c:pt idx="96">
                        <c:v>92.397398683424697</c:v>
                      </c:pt>
                      <c:pt idx="97">
                        <c:v>92.496303876035896</c:v>
                      </c:pt>
                      <c:pt idx="98">
                        <c:v>92.595208532095597</c:v>
                      </c:pt>
                      <c:pt idx="99">
                        <c:v>92.6941126516125</c:v>
                      </c:pt>
                      <c:pt idx="100">
                        <c:v>92.793016234602206</c:v>
                      </c:pt>
                      <c:pt idx="101">
                        <c:v>92.891919281078401</c:v>
                      </c:pt>
                      <c:pt idx="102">
                        <c:v>92.990821791051602</c:v>
                      </c:pt>
                      <c:pt idx="103">
                        <c:v>93.089723764537197</c:v>
                      </c:pt>
                      <c:pt idx="104">
                        <c:v>93.188625201547495</c:v>
                      </c:pt>
                      <c:pt idx="105">
                        <c:v>93.287526102096095</c:v>
                      </c:pt>
                      <c:pt idx="106">
                        <c:v>93.386426466195303</c:v>
                      </c:pt>
                      <c:pt idx="107">
                        <c:v>93.485326293858805</c:v>
                      </c:pt>
                      <c:pt idx="108">
                        <c:v>93.584225585100398</c:v>
                      </c:pt>
                      <c:pt idx="109">
                        <c:v>93.683124339932405</c:v>
                      </c:pt>
                      <c:pt idx="110">
                        <c:v>93.782022558366606</c:v>
                      </c:pt>
                      <c:pt idx="111">
                        <c:v>93.880920240418803</c:v>
                      </c:pt>
                      <c:pt idx="112">
                        <c:v>93.979817386101004</c:v>
                      </c:pt>
                      <c:pt idx="113">
                        <c:v>94.078713995425204</c:v>
                      </c:pt>
                      <c:pt idx="114">
                        <c:v>94.1776100684054</c:v>
                      </c:pt>
                      <c:pt idx="115">
                        <c:v>94.276505605055405</c:v>
                      </c:pt>
                      <c:pt idx="116">
                        <c:v>94.375400605388904</c:v>
                      </c:pt>
                      <c:pt idx="117">
                        <c:v>94.474295069416399</c:v>
                      </c:pt>
                      <c:pt idx="118">
                        <c:v>94.573188997151703</c:v>
                      </c:pt>
                      <c:pt idx="119">
                        <c:v>94.672082388608501</c:v>
                      </c:pt>
                      <c:pt idx="120">
                        <c:v>94.770975243800805</c:v>
                      </c:pt>
                      <c:pt idx="121">
                        <c:v>94.8698675627423</c:v>
                      </c:pt>
                      <c:pt idx="122">
                        <c:v>94.968759345443402</c:v>
                      </c:pt>
                      <c:pt idx="123">
                        <c:v>95.067650591917996</c:v>
                      </c:pt>
                      <c:pt idx="124">
                        <c:v>95.166541302179795</c:v>
                      </c:pt>
                      <c:pt idx="125">
                        <c:v>95.265431476242796</c:v>
                      </c:pt>
                      <c:pt idx="126">
                        <c:v>95.364321114118894</c:v>
                      </c:pt>
                      <c:pt idx="127">
                        <c:v>95.463210215822002</c:v>
                      </c:pt>
                      <c:pt idx="128">
                        <c:v>95.562098781364199</c:v>
                      </c:pt>
                      <c:pt idx="129">
                        <c:v>95.660986810757706</c:v>
                      </c:pt>
                      <c:pt idx="130">
                        <c:v>95.759874304017899</c:v>
                      </c:pt>
                      <c:pt idx="131">
                        <c:v>95.858761261158705</c:v>
                      </c:pt>
                      <c:pt idx="132">
                        <c:v>95.957647682190398</c:v>
                      </c:pt>
                      <c:pt idx="133">
                        <c:v>96.056533567127005</c:v>
                      </c:pt>
                      <c:pt idx="134">
                        <c:v>96.155418915982096</c:v>
                      </c:pt>
                      <c:pt idx="135">
                        <c:v>96.254303728767894</c:v>
                      </c:pt>
                      <c:pt idx="136">
                        <c:v>96.353188005498296</c:v>
                      </c:pt>
                      <c:pt idx="137">
                        <c:v>96.452071746187002</c:v>
                      </c:pt>
                      <c:pt idx="138">
                        <c:v>96.550954950846204</c:v>
                      </c:pt>
                      <c:pt idx="139">
                        <c:v>96.649837619487897</c:v>
                      </c:pt>
                      <c:pt idx="140">
                        <c:v>96.748719752127698</c:v>
                      </c:pt>
                      <c:pt idx="141">
                        <c:v>96.847601348777701</c:v>
                      </c:pt>
                      <c:pt idx="142">
                        <c:v>96.946482409449999</c:v>
                      </c:pt>
                      <c:pt idx="143">
                        <c:v>97.045362934158504</c:v>
                      </c:pt>
                      <c:pt idx="144">
                        <c:v>97.144242922916803</c:v>
                      </c:pt>
                      <c:pt idx="145">
                        <c:v>97.243122375735496</c:v>
                      </c:pt>
                      <c:pt idx="146">
                        <c:v>97.342001292631807</c:v>
                      </c:pt>
                      <c:pt idx="147">
                        <c:v>97.4408796736178</c:v>
                      </c:pt>
                      <c:pt idx="148">
                        <c:v>97.539757518702103</c:v>
                      </c:pt>
                      <c:pt idx="149">
                        <c:v>97.638634827903701</c:v>
                      </c:pt>
                      <c:pt idx="150">
                        <c:v>97.737511601233095</c:v>
                      </c:pt>
                      <c:pt idx="151">
                        <c:v>97.836387838700503</c:v>
                      </c:pt>
                      <c:pt idx="152">
                        <c:v>97.935263540325096</c:v>
                      </c:pt>
                      <c:pt idx="153">
                        <c:v>98.0341387061153</c:v>
                      </c:pt>
                      <c:pt idx="154">
                        <c:v>98.133013336086904</c:v>
                      </c:pt>
                      <c:pt idx="155">
                        <c:v>98.231887430250097</c:v>
                      </c:pt>
                      <c:pt idx="156">
                        <c:v>98.330760988620497</c:v>
                      </c:pt>
                      <c:pt idx="157">
                        <c:v>98.429634011210197</c:v>
                      </c:pt>
                      <c:pt idx="158">
                        <c:v>98.528506498032996</c:v>
                      </c:pt>
                      <c:pt idx="159">
                        <c:v>98.627378449101101</c:v>
                      </c:pt>
                      <c:pt idx="160">
                        <c:v>98.726249864428198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20B6-4034-91E1-DAEA7482DDFC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v>24M F</c:v>
                </c:tx>
                <c:spPr>
                  <a:ln w="2540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(Up)'!$CC$2:$CC$302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82.974345009944798</c:v>
                      </c:pt>
                      <c:pt idx="2">
                        <c:v>83.048689791566304</c:v>
                      </c:pt>
                      <c:pt idx="3">
                        <c:v>83.123034344867094</c:v>
                      </c:pt>
                      <c:pt idx="4">
                        <c:v>83.197378669847197</c:v>
                      </c:pt>
                      <c:pt idx="5">
                        <c:v>83.271722766516902</c:v>
                      </c:pt>
                      <c:pt idx="6">
                        <c:v>83.346066634873694</c:v>
                      </c:pt>
                      <c:pt idx="7">
                        <c:v>83.420410274922801</c:v>
                      </c:pt>
                      <c:pt idx="8">
                        <c:v>83.494753686669299</c:v>
                      </c:pt>
                      <c:pt idx="9">
                        <c:v>83.569096870110599</c:v>
                      </c:pt>
                      <c:pt idx="10">
                        <c:v>83.643439825257303</c:v>
                      </c:pt>
                      <c:pt idx="11">
                        <c:v>83.717782552106499</c:v>
                      </c:pt>
                      <c:pt idx="12">
                        <c:v>83.7921250506635</c:v>
                      </c:pt>
                      <c:pt idx="13">
                        <c:v>83.866467320933594</c:v>
                      </c:pt>
                      <c:pt idx="14">
                        <c:v>83.940809362914095</c:v>
                      </c:pt>
                      <c:pt idx="15">
                        <c:v>84.015151176615504</c:v>
                      </c:pt>
                      <c:pt idx="16">
                        <c:v>84.089492762037594</c:v>
                      </c:pt>
                      <c:pt idx="17">
                        <c:v>84.163834119180507</c:v>
                      </c:pt>
                      <c:pt idx="18">
                        <c:v>84.238175248052002</c:v>
                      </c:pt>
                      <c:pt idx="19">
                        <c:v>84.312516148652193</c:v>
                      </c:pt>
                      <c:pt idx="20">
                        <c:v>84.386856820988598</c:v>
                      </c:pt>
                      <c:pt idx="21">
                        <c:v>84.4611972650589</c:v>
                      </c:pt>
                      <c:pt idx="22">
                        <c:v>84.5355374808682</c:v>
                      </c:pt>
                      <c:pt idx="23">
                        <c:v>84.609877468421601</c:v>
                      </c:pt>
                      <c:pt idx="24">
                        <c:v>84.684217227721803</c:v>
                      </c:pt>
                      <c:pt idx="25">
                        <c:v>84.758556758768705</c:v>
                      </c:pt>
                      <c:pt idx="26">
                        <c:v>84.832896061567595</c:v>
                      </c:pt>
                      <c:pt idx="27">
                        <c:v>84.907235136123603</c:v>
                      </c:pt>
                      <c:pt idx="28">
                        <c:v>84.9815739824367</c:v>
                      </c:pt>
                      <c:pt idx="29">
                        <c:v>85.055912600512201</c:v>
                      </c:pt>
                      <c:pt idx="30">
                        <c:v>85.130250990352593</c:v>
                      </c:pt>
                      <c:pt idx="31">
                        <c:v>85.204589151960505</c:v>
                      </c:pt>
                      <c:pt idx="32">
                        <c:v>85.278927085338594</c:v>
                      </c:pt>
                      <c:pt idx="33">
                        <c:v>85.353264790491906</c:v>
                      </c:pt>
                      <c:pt idx="34">
                        <c:v>85.427602267423197</c:v>
                      </c:pt>
                      <c:pt idx="35">
                        <c:v>85.501939516132296</c:v>
                      </c:pt>
                      <c:pt idx="36">
                        <c:v>85.576276536627105</c:v>
                      </c:pt>
                      <c:pt idx="37">
                        <c:v>85.650613328910197</c:v>
                      </c:pt>
                      <c:pt idx="38">
                        <c:v>85.724949892981599</c:v>
                      </c:pt>
                      <c:pt idx="39">
                        <c:v>85.799286228846498</c:v>
                      </c:pt>
                      <c:pt idx="40">
                        <c:v>85.873622336507395</c:v>
                      </c:pt>
                      <c:pt idx="41">
                        <c:v>85.947958215967006</c:v>
                      </c:pt>
                      <c:pt idx="42">
                        <c:v>86.022293867230502</c:v>
                      </c:pt>
                      <c:pt idx="43">
                        <c:v>86.096629290300399</c:v>
                      </c:pt>
                      <c:pt idx="44">
                        <c:v>86.170964485176697</c:v>
                      </c:pt>
                      <c:pt idx="45">
                        <c:v>86.245299451867297</c:v>
                      </c:pt>
                      <c:pt idx="46">
                        <c:v>86.319634190372099</c:v>
                      </c:pt>
                      <c:pt idx="47">
                        <c:v>86.393968700696405</c:v>
                      </c:pt>
                      <c:pt idx="48">
                        <c:v>86.468302982840001</c:v>
                      </c:pt>
                      <c:pt idx="49">
                        <c:v>86.542637036810902</c:v>
                      </c:pt>
                      <c:pt idx="50">
                        <c:v>86.616970862608895</c:v>
                      </c:pt>
                      <c:pt idx="51">
                        <c:v>86.691304460236793</c:v>
                      </c:pt>
                      <c:pt idx="52">
                        <c:v>86.765637829699699</c:v>
                      </c:pt>
                      <c:pt idx="53">
                        <c:v>86.839970971000199</c:v>
                      </c:pt>
                      <c:pt idx="54">
                        <c:v>86.914303884140807</c:v>
                      </c:pt>
                      <c:pt idx="55">
                        <c:v>86.988636569124296</c:v>
                      </c:pt>
                      <c:pt idx="56">
                        <c:v>87.062969025955695</c:v>
                      </c:pt>
                      <c:pt idx="57">
                        <c:v>87.137301254637606</c:v>
                      </c:pt>
                      <c:pt idx="58">
                        <c:v>87.211633255170199</c:v>
                      </c:pt>
                      <c:pt idx="59">
                        <c:v>87.285965027561105</c:v>
                      </c:pt>
                      <c:pt idx="60">
                        <c:v>87.360296571810295</c:v>
                      </c:pt>
                      <c:pt idx="61">
                        <c:v>87.434627887923099</c:v>
                      </c:pt>
                      <c:pt idx="62">
                        <c:v>87.508958975904605</c:v>
                      </c:pt>
                      <c:pt idx="63">
                        <c:v>87.583289835749596</c:v>
                      </c:pt>
                      <c:pt idx="64">
                        <c:v>87.657620467468604</c:v>
                      </c:pt>
                      <c:pt idx="65">
                        <c:v>87.7319508710641</c:v>
                      </c:pt>
                      <c:pt idx="66">
                        <c:v>87.8062810465361</c:v>
                      </c:pt>
                      <c:pt idx="67">
                        <c:v>87.880610993889903</c:v>
                      </c:pt>
                      <c:pt idx="68">
                        <c:v>87.954940713127897</c:v>
                      </c:pt>
                      <c:pt idx="69">
                        <c:v>88.029270204257998</c:v>
                      </c:pt>
                      <c:pt idx="70">
                        <c:v>88.103599467275004</c:v>
                      </c:pt>
                      <c:pt idx="71">
                        <c:v>88.177928502186703</c:v>
                      </c:pt>
                      <c:pt idx="72">
                        <c:v>88.252257308995695</c:v>
                      </c:pt>
                      <c:pt idx="73">
                        <c:v>88.326585887704596</c:v>
                      </c:pt>
                      <c:pt idx="74">
                        <c:v>88.400914238318506</c:v>
                      </c:pt>
                      <c:pt idx="75">
                        <c:v>88.475242360837498</c:v>
                      </c:pt>
                      <c:pt idx="76">
                        <c:v>88.549570255269302</c:v>
                      </c:pt>
                      <c:pt idx="77">
                        <c:v>88.623897921611402</c:v>
                      </c:pt>
                      <c:pt idx="78">
                        <c:v>88.6982253598689</c:v>
                      </c:pt>
                      <c:pt idx="79">
                        <c:v>88.772552570047097</c:v>
                      </c:pt>
                      <c:pt idx="80">
                        <c:v>88.846879552148494</c:v>
                      </c:pt>
                      <c:pt idx="81">
                        <c:v>88.921206306175804</c:v>
                      </c:pt>
                      <c:pt idx="82">
                        <c:v>88.995532832131403</c:v>
                      </c:pt>
                      <c:pt idx="83">
                        <c:v>89.069859130018102</c:v>
                      </c:pt>
                      <c:pt idx="84">
                        <c:v>89.144185199841004</c:v>
                      </c:pt>
                      <c:pt idx="85">
                        <c:v>89.218511041600095</c:v>
                      </c:pt>
                      <c:pt idx="86">
                        <c:v>89.292836655303105</c:v>
                      </c:pt>
                      <c:pt idx="87">
                        <c:v>89.367162040950205</c:v>
                      </c:pt>
                      <c:pt idx="88">
                        <c:v>89.441487198546497</c:v>
                      </c:pt>
                      <c:pt idx="89">
                        <c:v>89.515812128091895</c:v>
                      </c:pt>
                      <c:pt idx="90">
                        <c:v>89.5901368295917</c:v>
                      </c:pt>
                      <c:pt idx="91">
                        <c:v>89.664461303045897</c:v>
                      </c:pt>
                      <c:pt idx="92">
                        <c:v>89.738785548464904</c:v>
                      </c:pt>
                      <c:pt idx="93">
                        <c:v>89.813109565846005</c:v>
                      </c:pt>
                      <c:pt idx="94">
                        <c:v>89.887433355191902</c:v>
                      </c:pt>
                      <c:pt idx="95">
                        <c:v>89.961756916507696</c:v>
                      </c:pt>
                      <c:pt idx="96">
                        <c:v>90.036080249798601</c:v>
                      </c:pt>
                      <c:pt idx="97">
                        <c:v>90.110403355064705</c:v>
                      </c:pt>
                      <c:pt idx="98">
                        <c:v>90.184726232308506</c:v>
                      </c:pt>
                      <c:pt idx="99">
                        <c:v>90.259048881537794</c:v>
                      </c:pt>
                      <c:pt idx="100">
                        <c:v>90.333371302752695</c:v>
                      </c:pt>
                      <c:pt idx="101">
                        <c:v>90.407693495953097</c:v>
                      </c:pt>
                      <c:pt idx="102">
                        <c:v>90.482015461146702</c:v>
                      </c:pt>
                      <c:pt idx="103">
                        <c:v>90.556337198336294</c:v>
                      </c:pt>
                      <c:pt idx="104">
                        <c:v>90.630658707524304</c:v>
                      </c:pt>
                      <c:pt idx="105">
                        <c:v>90.704979988710903</c:v>
                      </c:pt>
                      <c:pt idx="106">
                        <c:v>90.779301041906294</c:v>
                      </c:pt>
                      <c:pt idx="107">
                        <c:v>90.853621867105403</c:v>
                      </c:pt>
                      <c:pt idx="108">
                        <c:v>90.927942464316004</c:v>
                      </c:pt>
                      <c:pt idx="109">
                        <c:v>91.002262833540598</c:v>
                      </c:pt>
                      <c:pt idx="110">
                        <c:v>91.0765829747845</c:v>
                      </c:pt>
                      <c:pt idx="111">
                        <c:v>91.150902888047597</c:v>
                      </c:pt>
                      <c:pt idx="112">
                        <c:v>91.225222573332601</c:v>
                      </c:pt>
                      <c:pt idx="113">
                        <c:v>91.299542030644702</c:v>
                      </c:pt>
                      <c:pt idx="114">
                        <c:v>91.373861259986299</c:v>
                      </c:pt>
                      <c:pt idx="115">
                        <c:v>91.448180261362793</c:v>
                      </c:pt>
                      <c:pt idx="116">
                        <c:v>91.522499034774199</c:v>
                      </c:pt>
                      <c:pt idx="117">
                        <c:v>91.596817580222904</c:v>
                      </c:pt>
                      <c:pt idx="118">
                        <c:v>91.671135897716795</c:v>
                      </c:pt>
                      <c:pt idx="119">
                        <c:v>91.745453987253399</c:v>
                      </c:pt>
                      <c:pt idx="120">
                        <c:v>91.819771848840404</c:v>
                      </c:pt>
                      <c:pt idx="121">
                        <c:v>91.894089482477696</c:v>
                      </c:pt>
                      <c:pt idx="122">
                        <c:v>91.968406888170705</c:v>
                      </c:pt>
                      <c:pt idx="123">
                        <c:v>92.042724065921803</c:v>
                      </c:pt>
                      <c:pt idx="124">
                        <c:v>92.117041015736305</c:v>
                      </c:pt>
                      <c:pt idx="125">
                        <c:v>92.191357737614098</c:v>
                      </c:pt>
                      <c:pt idx="126">
                        <c:v>92.265674231557995</c:v>
                      </c:pt>
                      <c:pt idx="127">
                        <c:v>92.339990497572998</c:v>
                      </c:pt>
                      <c:pt idx="128">
                        <c:v>92.414306535661694</c:v>
                      </c:pt>
                      <c:pt idx="129">
                        <c:v>92.488622345826798</c:v>
                      </c:pt>
                      <c:pt idx="130">
                        <c:v>92.562937928073396</c:v>
                      </c:pt>
                      <c:pt idx="131">
                        <c:v>92.637253282401602</c:v>
                      </c:pt>
                      <c:pt idx="132">
                        <c:v>92.711568408816504</c:v>
                      </c:pt>
                      <c:pt idx="133">
                        <c:v>92.785883307320702</c:v>
                      </c:pt>
                      <c:pt idx="134">
                        <c:v>92.860197977919498</c:v>
                      </c:pt>
                      <c:pt idx="135">
                        <c:v>92.934512420612805</c:v>
                      </c:pt>
                      <c:pt idx="136">
                        <c:v>93.008826635405697</c:v>
                      </c:pt>
                      <c:pt idx="137">
                        <c:v>93.083140622301002</c:v>
                      </c:pt>
                      <c:pt idx="138">
                        <c:v>93.157454381301207</c:v>
                      </c:pt>
                      <c:pt idx="139">
                        <c:v>93.231767912408799</c:v>
                      </c:pt>
                      <c:pt idx="140">
                        <c:v>93.306081215629106</c:v>
                      </c:pt>
                      <c:pt idx="141">
                        <c:v>93.380394290964702</c:v>
                      </c:pt>
                      <c:pt idx="142">
                        <c:v>93.4547071384156</c:v>
                      </c:pt>
                      <c:pt idx="143">
                        <c:v>93.529019757989602</c:v>
                      </c:pt>
                      <c:pt idx="144">
                        <c:v>93.603332149686594</c:v>
                      </c:pt>
                      <c:pt idx="145">
                        <c:v>93.677644313511905</c:v>
                      </c:pt>
                      <c:pt idx="146">
                        <c:v>93.751956249467995</c:v>
                      </c:pt>
                      <c:pt idx="147">
                        <c:v>93.826267957557604</c:v>
                      </c:pt>
                      <c:pt idx="148">
                        <c:v>93.900579437783094</c:v>
                      </c:pt>
                      <c:pt idx="149">
                        <c:v>93.974890690150005</c:v>
                      </c:pt>
                      <c:pt idx="150">
                        <c:v>94.049201714660597</c:v>
                      </c:pt>
                      <c:pt idx="151">
                        <c:v>94.123512511315099</c:v>
                      </c:pt>
                      <c:pt idx="152">
                        <c:v>94.197823080118596</c:v>
                      </c:pt>
                      <c:pt idx="153">
                        <c:v>94.272133421076305</c:v>
                      </c:pt>
                      <c:pt idx="154">
                        <c:v>94.346443534190797</c:v>
                      </c:pt>
                      <c:pt idx="155">
                        <c:v>94.420753419459402</c:v>
                      </c:pt>
                      <c:pt idx="156">
                        <c:v>94.495063076895306</c:v>
                      </c:pt>
                      <c:pt idx="157">
                        <c:v>94.569372506493195</c:v>
                      </c:pt>
                      <c:pt idx="158">
                        <c:v>94.6436817082608</c:v>
                      </c:pt>
                      <c:pt idx="159">
                        <c:v>94.717990682198305</c:v>
                      </c:pt>
                      <c:pt idx="160">
                        <c:v>94.7922994283132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20B6-4034-91E1-DAEA7482DDFC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v>-9M F</c:v>
                </c:tx>
                <c:spPr>
                  <a:ln w="25400" cap="rnd">
                    <a:solidFill>
                      <a:srgbClr val="7030A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(Up)'!$CZ$2:$CZ$302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82.697925672083002</c:v>
                      </c:pt>
                      <c:pt idx="2">
                        <c:v>82.495855987646806</c:v>
                      </c:pt>
                      <c:pt idx="3">
                        <c:v>82.293790946214799</c:v>
                      </c:pt>
                      <c:pt idx="4">
                        <c:v>82.091730547306099</c:v>
                      </c:pt>
                      <c:pt idx="5">
                        <c:v>81.889674790443905</c:v>
                      </c:pt>
                      <c:pt idx="6">
                        <c:v>81.687623675149993</c:v>
                      </c:pt>
                      <c:pt idx="7">
                        <c:v>81.485577200944206</c:v>
                      </c:pt>
                      <c:pt idx="8">
                        <c:v>81.283535367349799</c:v>
                      </c:pt>
                      <c:pt idx="9">
                        <c:v>81.081498173888704</c:v>
                      </c:pt>
                      <c:pt idx="10">
                        <c:v>80.8794656200823</c:v>
                      </c:pt>
                      <c:pt idx="11">
                        <c:v>80.677437705452306</c:v>
                      </c:pt>
                      <c:pt idx="12">
                        <c:v>80.475414429521294</c:v>
                      </c:pt>
                      <c:pt idx="13">
                        <c:v>80.273395791810799</c:v>
                      </c:pt>
                      <c:pt idx="14">
                        <c:v>80.071381791843393</c:v>
                      </c:pt>
                      <c:pt idx="15">
                        <c:v>79.869372429142501</c:v>
                      </c:pt>
                      <c:pt idx="16">
                        <c:v>79.667367703228706</c:v>
                      </c:pt>
                      <c:pt idx="17">
                        <c:v>79.465367613625602</c:v>
                      </c:pt>
                      <c:pt idx="18">
                        <c:v>79.263372159855606</c:v>
                      </c:pt>
                      <c:pt idx="19">
                        <c:v>79.061381341441205</c:v>
                      </c:pt>
                      <c:pt idx="20">
                        <c:v>78.859395157904999</c:v>
                      </c:pt>
                      <c:pt idx="21">
                        <c:v>78.657413608770298</c:v>
                      </c:pt>
                      <c:pt idx="22">
                        <c:v>78.455436693558795</c:v>
                      </c:pt>
                      <c:pt idx="23">
                        <c:v>78.253464411794596</c:v>
                      </c:pt>
                      <c:pt idx="24">
                        <c:v>78.0514967630005</c:v>
                      </c:pt>
                      <c:pt idx="25">
                        <c:v>77.849533746699606</c:v>
                      </c:pt>
                      <c:pt idx="26">
                        <c:v>77.647575362414599</c:v>
                      </c:pt>
                      <c:pt idx="27">
                        <c:v>77.445621609669701</c:v>
                      </c:pt>
                      <c:pt idx="28">
                        <c:v>77.243672487986601</c:v>
                      </c:pt>
                      <c:pt idx="29">
                        <c:v>77.041727996891197</c:v>
                      </c:pt>
                      <c:pt idx="30">
                        <c:v>76.839788135905096</c:v>
                      </c:pt>
                      <c:pt idx="31">
                        <c:v>76.637852904551906</c:v>
                      </c:pt>
                      <c:pt idx="32">
                        <c:v>76.435922302357397</c:v>
                      </c:pt>
                      <c:pt idx="33">
                        <c:v>76.233996328842593</c:v>
                      </c:pt>
                      <c:pt idx="34">
                        <c:v>76.032074983532297</c:v>
                      </c:pt>
                      <c:pt idx="35">
                        <c:v>75.830158265951994</c:v>
                      </c:pt>
                      <c:pt idx="36">
                        <c:v>75.628246175623104</c:v>
                      </c:pt>
                      <c:pt idx="37">
                        <c:v>75.426338712071697</c:v>
                      </c:pt>
                      <c:pt idx="38">
                        <c:v>75.224435874821097</c:v>
                      </c:pt>
                      <c:pt idx="39">
                        <c:v>75.022537663395696</c:v>
                      </c:pt>
                      <c:pt idx="40">
                        <c:v>74.820644077319699</c:v>
                      </c:pt>
                      <c:pt idx="41">
                        <c:v>74.618755116116404</c:v>
                      </c:pt>
                      <c:pt idx="42">
                        <c:v>74.416870779312902</c:v>
                      </c:pt>
                      <c:pt idx="43">
                        <c:v>74.214991066432404</c:v>
                      </c:pt>
                      <c:pt idx="44">
                        <c:v>74.013115976998407</c:v>
                      </c:pt>
                      <c:pt idx="45">
                        <c:v>73.811245510536807</c:v>
                      </c:pt>
                      <c:pt idx="46">
                        <c:v>73.609379666572906</c:v>
                      </c:pt>
                      <c:pt idx="47">
                        <c:v>73.407518444629901</c:v>
                      </c:pt>
                      <c:pt idx="48">
                        <c:v>73.205661844234001</c:v>
                      </c:pt>
                      <c:pt idx="49">
                        <c:v>73.003809864910195</c:v>
                      </c:pt>
                      <c:pt idx="50">
                        <c:v>72.801962506183699</c:v>
                      </c:pt>
                      <c:pt idx="51">
                        <c:v>72.600119767578803</c:v>
                      </c:pt>
                      <c:pt idx="52">
                        <c:v>72.398281648621406</c:v>
                      </c:pt>
                      <c:pt idx="53">
                        <c:v>72.196448148837604</c:v>
                      </c:pt>
                      <c:pt idx="54">
                        <c:v>71.994619267750807</c:v>
                      </c:pt>
                      <c:pt idx="55">
                        <c:v>71.792795004888802</c:v>
                      </c:pt>
                      <c:pt idx="56">
                        <c:v>71.590975359775697</c:v>
                      </c:pt>
                      <c:pt idx="57">
                        <c:v>71.389160331936907</c:v>
                      </c:pt>
                      <c:pt idx="58">
                        <c:v>71.187349920899905</c:v>
                      </c:pt>
                      <c:pt idx="59">
                        <c:v>70.985544126189097</c:v>
                      </c:pt>
                      <c:pt idx="60">
                        <c:v>70.783742947330495</c:v>
                      </c:pt>
                      <c:pt idx="61">
                        <c:v>70.581946383851005</c:v>
                      </c:pt>
                      <c:pt idx="62">
                        <c:v>70.380154435275699</c:v>
                      </c:pt>
                      <c:pt idx="63">
                        <c:v>70.178367101130704</c:v>
                      </c:pt>
                      <c:pt idx="64">
                        <c:v>69.976584380942796</c:v>
                      </c:pt>
                      <c:pt idx="65">
                        <c:v>69.774806274238003</c:v>
                      </c:pt>
                      <c:pt idx="66">
                        <c:v>69.573032780543301</c:v>
                      </c:pt>
                      <c:pt idx="67">
                        <c:v>69.371263899384701</c:v>
                      </c:pt>
                      <c:pt idx="68">
                        <c:v>69.169499630287305</c:v>
                      </c:pt>
                      <c:pt idx="69">
                        <c:v>68.967739972780507</c:v>
                      </c:pt>
                      <c:pt idx="70">
                        <c:v>68.765984926389706</c:v>
                      </c:pt>
                      <c:pt idx="71">
                        <c:v>68.5642344906407</c:v>
                      </c:pt>
                      <c:pt idx="72">
                        <c:v>68.362488665061406</c:v>
                      </c:pt>
                      <c:pt idx="73">
                        <c:v>68.160747449178601</c:v>
                      </c:pt>
                      <c:pt idx="74">
                        <c:v>67.959010842519206</c:v>
                      </c:pt>
                      <c:pt idx="75">
                        <c:v>67.757278844611093</c:v>
                      </c:pt>
                      <c:pt idx="76">
                        <c:v>67.555551454981</c:v>
                      </c:pt>
                      <c:pt idx="77">
                        <c:v>67.353828673154993</c:v>
                      </c:pt>
                      <c:pt idx="78">
                        <c:v>67.152110498660903</c:v>
                      </c:pt>
                      <c:pt idx="79">
                        <c:v>66.950396931027399</c:v>
                      </c:pt>
                      <c:pt idx="80">
                        <c:v>66.748687969780306</c:v>
                      </c:pt>
                      <c:pt idx="81">
                        <c:v>66.546983614449402</c:v>
                      </c:pt>
                      <c:pt idx="82">
                        <c:v>66.3452838645604</c:v>
                      </c:pt>
                      <c:pt idx="83">
                        <c:v>66.143588719640505</c:v>
                      </c:pt>
                      <c:pt idx="84">
                        <c:v>65.941898179219905</c:v>
                      </c:pt>
                      <c:pt idx="85">
                        <c:v>65.740212242824697</c:v>
                      </c:pt>
                      <c:pt idx="86">
                        <c:v>65.538530909983507</c:v>
                      </c:pt>
                      <c:pt idx="87">
                        <c:v>65.336854180224094</c:v>
                      </c:pt>
                      <c:pt idx="88">
                        <c:v>65.135182053074303</c:v>
                      </c:pt>
                      <c:pt idx="89">
                        <c:v>64.933514528063498</c:v>
                      </c:pt>
                      <c:pt idx="90">
                        <c:v>64.731851604718699</c:v>
                      </c:pt>
                      <c:pt idx="91">
                        <c:v>64.530193282568604</c:v>
                      </c:pt>
                      <c:pt idx="92">
                        <c:v>64.328539561141696</c:v>
                      </c:pt>
                      <c:pt idx="93">
                        <c:v>64.126890439966601</c:v>
                      </c:pt>
                      <c:pt idx="94">
                        <c:v>63.925245918572202</c:v>
                      </c:pt>
                      <c:pt idx="95">
                        <c:v>63.723605996487798</c:v>
                      </c:pt>
                      <c:pt idx="96">
                        <c:v>63.521970673239501</c:v>
                      </c:pt>
                      <c:pt idx="97">
                        <c:v>63.320339948358502</c:v>
                      </c:pt>
                      <c:pt idx="98">
                        <c:v>63.118713821373603</c:v>
                      </c:pt>
                      <c:pt idx="99">
                        <c:v>62.917092291812402</c:v>
                      </c:pt>
                      <c:pt idx="100">
                        <c:v>62.715475359205399</c:v>
                      </c:pt>
                      <c:pt idx="101">
                        <c:v>62.513863023080297</c:v>
                      </c:pt>
                      <c:pt idx="102">
                        <c:v>62.312255282967598</c:v>
                      </c:pt>
                      <c:pt idx="103">
                        <c:v>62.110652138396702</c:v>
                      </c:pt>
                      <c:pt idx="104">
                        <c:v>61.909053588896299</c:v>
                      </c:pt>
                      <c:pt idx="105">
                        <c:v>61.707459633995001</c:v>
                      </c:pt>
                      <c:pt idx="106">
                        <c:v>61.505870273225</c:v>
                      </c:pt>
                      <c:pt idx="107">
                        <c:v>61.304285506113303</c:v>
                      </c:pt>
                      <c:pt idx="108">
                        <c:v>61.102705332190098</c:v>
                      </c:pt>
                      <c:pt idx="109">
                        <c:v>60.901129750986698</c:v>
                      </c:pt>
                      <c:pt idx="110">
                        <c:v>60.699558762031003</c:v>
                      </c:pt>
                      <c:pt idx="111">
                        <c:v>60.497992364854099</c:v>
                      </c:pt>
                      <c:pt idx="112">
                        <c:v>60.296430558985698</c:v>
                      </c:pt>
                      <c:pt idx="113">
                        <c:v>60.094873343956102</c:v>
                      </c:pt>
                      <c:pt idx="114">
                        <c:v>59.893320719295701</c:v>
                      </c:pt>
                      <c:pt idx="115">
                        <c:v>59.691772684534001</c:v>
                      </c:pt>
                      <c:pt idx="116">
                        <c:v>59.490229239201398</c:v>
                      </c:pt>
                      <c:pt idx="117">
                        <c:v>59.288690382828399</c:v>
                      </c:pt>
                      <c:pt idx="118">
                        <c:v>59.087156114945202</c:v>
                      </c:pt>
                      <c:pt idx="119">
                        <c:v>58.885626435084198</c:v>
                      </c:pt>
                      <c:pt idx="120">
                        <c:v>58.684101342772898</c:v>
                      </c:pt>
                      <c:pt idx="121">
                        <c:v>58.482580837545498</c:v>
                      </c:pt>
                      <c:pt idx="122">
                        <c:v>58.281064918930298</c:v>
                      </c:pt>
                      <c:pt idx="123">
                        <c:v>58.079553586457997</c:v>
                      </c:pt>
                      <c:pt idx="124">
                        <c:v>57.878046839661501</c:v>
                      </c:pt>
                      <c:pt idx="125">
                        <c:v>57.6765446780703</c:v>
                      </c:pt>
                      <c:pt idx="126">
                        <c:v>57.475047101215601</c:v>
                      </c:pt>
                      <c:pt idx="127">
                        <c:v>57.273554108629803</c:v>
                      </c:pt>
                      <c:pt idx="128">
                        <c:v>57.072065699843002</c:v>
                      </c:pt>
                      <c:pt idx="129">
                        <c:v>56.870581874386701</c:v>
                      </c:pt>
                      <c:pt idx="130">
                        <c:v>56.669102631793002</c:v>
                      </c:pt>
                      <c:pt idx="131">
                        <c:v>56.467627971592201</c:v>
                      </c:pt>
                      <c:pt idx="132">
                        <c:v>56.266157893316503</c:v>
                      </c:pt>
                      <c:pt idx="133">
                        <c:v>56.064692396498003</c:v>
                      </c:pt>
                      <c:pt idx="134">
                        <c:v>55.863231480668098</c:v>
                      </c:pt>
                      <c:pt idx="135">
                        <c:v>55.661775145358</c:v>
                      </c:pt>
                      <c:pt idx="136">
                        <c:v>55.460323390100697</c:v>
                      </c:pt>
                      <c:pt idx="137">
                        <c:v>55.258876214427502</c:v>
                      </c:pt>
                      <c:pt idx="138">
                        <c:v>55.057433617869698</c:v>
                      </c:pt>
                      <c:pt idx="139">
                        <c:v>54.855995599961197</c:v>
                      </c:pt>
                      <c:pt idx="140">
                        <c:v>54.654562160232302</c:v>
                      </c:pt>
                      <c:pt idx="141">
                        <c:v>54.453133298217097</c:v>
                      </c:pt>
                      <c:pt idx="142">
                        <c:v>54.2517090134466</c:v>
                      </c:pt>
                      <c:pt idx="143">
                        <c:v>54.050289305454001</c:v>
                      </c:pt>
                      <c:pt idx="144">
                        <c:v>53.848874173770596</c:v>
                      </c:pt>
                      <c:pt idx="145">
                        <c:v>53.647463617931102</c:v>
                      </c:pt>
                      <c:pt idx="146">
                        <c:v>53.446057637466701</c:v>
                      </c:pt>
                      <c:pt idx="147">
                        <c:v>53.244656231909801</c:v>
                      </c:pt>
                      <c:pt idx="148">
                        <c:v>53.043259400794</c:v>
                      </c:pt>
                      <c:pt idx="149">
                        <c:v>52.8418671436525</c:v>
                      </c:pt>
                      <c:pt idx="150">
                        <c:v>52.6404794600166</c:v>
                      </c:pt>
                      <c:pt idx="151">
                        <c:v>52.439096349421902</c:v>
                      </c:pt>
                      <c:pt idx="152">
                        <c:v>52.237717811399598</c:v>
                      </c:pt>
                      <c:pt idx="153">
                        <c:v>52.036343845482797</c:v>
                      </c:pt>
                      <c:pt idx="154">
                        <c:v>51.8349744512063</c:v>
                      </c:pt>
                      <c:pt idx="155">
                        <c:v>51.633609628102199</c:v>
                      </c:pt>
                      <c:pt idx="156">
                        <c:v>51.432249375704401</c:v>
                      </c:pt>
                      <c:pt idx="157">
                        <c:v>51.230893693546001</c:v>
                      </c:pt>
                      <c:pt idx="158">
                        <c:v>51.029542581161699</c:v>
                      </c:pt>
                      <c:pt idx="159">
                        <c:v>50.828196038084499</c:v>
                      </c:pt>
                      <c:pt idx="160">
                        <c:v>50.626854063847503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20B6-4034-91E1-DAEA7482DDFC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v>-15M F</c:v>
                </c:tx>
                <c:spPr>
                  <a:ln w="25400" cap="rnd">
                    <a:solidFill>
                      <a:srgbClr val="00B0F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(Up)'!$DG$2:$DG$302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82.779431882541701</c:v>
                      </c:pt>
                      <c:pt idx="2">
                        <c:v>82.658864747729794</c:v>
                      </c:pt>
                      <c:pt idx="3">
                        <c:v>82.538298595526499</c:v>
                      </c:pt>
                      <c:pt idx="4">
                        <c:v>82.417733425897296</c:v>
                      </c:pt>
                      <c:pt idx="5">
                        <c:v>82.297169238805594</c:v>
                      </c:pt>
                      <c:pt idx="6">
                        <c:v>82.176606034215794</c:v>
                      </c:pt>
                      <c:pt idx="7">
                        <c:v>82.056043812092099</c:v>
                      </c:pt>
                      <c:pt idx="8">
                        <c:v>81.935482572398001</c:v>
                      </c:pt>
                      <c:pt idx="9">
                        <c:v>81.814922315097903</c:v>
                      </c:pt>
                      <c:pt idx="10">
                        <c:v>81.694363040155096</c:v>
                      </c:pt>
                      <c:pt idx="11">
                        <c:v>81.573804747534894</c:v>
                      </c:pt>
                      <c:pt idx="12">
                        <c:v>81.453247437200801</c:v>
                      </c:pt>
                      <c:pt idx="13">
                        <c:v>81.332691109116197</c:v>
                      </c:pt>
                      <c:pt idx="14">
                        <c:v>81.212135763246295</c:v>
                      </c:pt>
                      <c:pt idx="15">
                        <c:v>81.091581399553604</c:v>
                      </c:pt>
                      <c:pt idx="16">
                        <c:v>80.971028018004503</c:v>
                      </c:pt>
                      <c:pt idx="17">
                        <c:v>80.850475618560196</c:v>
                      </c:pt>
                      <c:pt idx="18">
                        <c:v>80.729924201187302</c:v>
                      </c:pt>
                      <c:pt idx="19">
                        <c:v>80.609373765848005</c:v>
                      </c:pt>
                      <c:pt idx="20">
                        <c:v>80.488824312507802</c:v>
                      </c:pt>
                      <c:pt idx="21">
                        <c:v>80.368275841129901</c:v>
                      </c:pt>
                      <c:pt idx="22">
                        <c:v>80.247728351677793</c:v>
                      </c:pt>
                      <c:pt idx="23">
                        <c:v>80.127181844117899</c:v>
                      </c:pt>
                      <c:pt idx="24">
                        <c:v>80.006636318411395</c:v>
                      </c:pt>
                      <c:pt idx="25">
                        <c:v>79.8860917745249</c:v>
                      </c:pt>
                      <c:pt idx="26">
                        <c:v>79.765548212419603</c:v>
                      </c:pt>
                      <c:pt idx="27">
                        <c:v>79.645005632063004</c:v>
                      </c:pt>
                      <c:pt idx="28">
                        <c:v>79.524464033416294</c:v>
                      </c:pt>
                      <c:pt idx="29">
                        <c:v>79.403923416446105</c:v>
                      </c:pt>
                      <c:pt idx="30">
                        <c:v>79.283383781113599</c:v>
                      </c:pt>
                      <c:pt idx="31">
                        <c:v>79.162845127385296</c:v>
                      </c:pt>
                      <c:pt idx="32">
                        <c:v>79.042307455223394</c:v>
                      </c:pt>
                      <c:pt idx="33">
                        <c:v>78.921770764594399</c:v>
                      </c:pt>
                      <c:pt idx="34">
                        <c:v>78.801235055460694</c:v>
                      </c:pt>
                      <c:pt idx="35">
                        <c:v>78.680700327785502</c:v>
                      </c:pt>
                      <c:pt idx="36">
                        <c:v>78.560166581534403</c:v>
                      </c:pt>
                      <c:pt idx="37">
                        <c:v>78.439633816671602</c:v>
                      </c:pt>
                      <c:pt idx="38">
                        <c:v>78.319102033160604</c:v>
                      </c:pt>
                      <c:pt idx="39">
                        <c:v>78.198571230966706</c:v>
                      </c:pt>
                      <c:pt idx="40">
                        <c:v>78.078041410052293</c:v>
                      </c:pt>
                      <c:pt idx="41">
                        <c:v>77.957512570382704</c:v>
                      </c:pt>
                      <c:pt idx="42">
                        <c:v>77.836984711920394</c:v>
                      </c:pt>
                      <c:pt idx="43">
                        <c:v>77.716457834631697</c:v>
                      </c:pt>
                      <c:pt idx="44">
                        <c:v>77.595931938478998</c:v>
                      </c:pt>
                      <c:pt idx="45">
                        <c:v>77.475407023426598</c:v>
                      </c:pt>
                      <c:pt idx="46">
                        <c:v>77.354883089439895</c:v>
                      </c:pt>
                      <c:pt idx="47">
                        <c:v>77.234360136482394</c:v>
                      </c:pt>
                      <c:pt idx="48">
                        <c:v>77.113838164516295</c:v>
                      </c:pt>
                      <c:pt idx="49">
                        <c:v>76.993317173509098</c:v>
                      </c:pt>
                      <c:pt idx="50">
                        <c:v>76.872797163423201</c:v>
                      </c:pt>
                      <c:pt idx="51">
                        <c:v>76.752278134222806</c:v>
                      </c:pt>
                      <c:pt idx="52">
                        <c:v>76.631760085871505</c:v>
                      </c:pt>
                      <c:pt idx="53">
                        <c:v>76.511243018334497</c:v>
                      </c:pt>
                      <c:pt idx="54">
                        <c:v>76.390726931576197</c:v>
                      </c:pt>
                      <c:pt idx="55">
                        <c:v>76.270211825559002</c:v>
                      </c:pt>
                      <c:pt idx="56">
                        <c:v>76.149697700247302</c:v>
                      </c:pt>
                      <c:pt idx="57">
                        <c:v>76.0291845556075</c:v>
                      </c:pt>
                      <c:pt idx="58">
                        <c:v>75.908672391600902</c:v>
                      </c:pt>
                      <c:pt idx="59">
                        <c:v>75.788161208193998</c:v>
                      </c:pt>
                      <c:pt idx="60">
                        <c:v>75.667651005348901</c:v>
                      </c:pt>
                      <c:pt idx="61">
                        <c:v>75.547141783032302</c:v>
                      </c:pt>
                      <c:pt idx="62">
                        <c:v>75.426633541205405</c:v>
                      </c:pt>
                      <c:pt idx="63">
                        <c:v>75.3061262798347</c:v>
                      </c:pt>
                      <c:pt idx="64">
                        <c:v>75.185619998882402</c:v>
                      </c:pt>
                      <c:pt idx="65">
                        <c:v>75.065114698313906</c:v>
                      </c:pt>
                      <c:pt idx="66">
                        <c:v>74.944610378092705</c:v>
                      </c:pt>
                      <c:pt idx="67">
                        <c:v>74.824107038185204</c:v>
                      </c:pt>
                      <c:pt idx="68">
                        <c:v>74.703604678552594</c:v>
                      </c:pt>
                      <c:pt idx="69">
                        <c:v>74.583103299160399</c:v>
                      </c:pt>
                      <c:pt idx="70">
                        <c:v>74.462602899971998</c:v>
                      </c:pt>
                      <c:pt idx="71">
                        <c:v>74.342103480953696</c:v>
                      </c:pt>
                      <c:pt idx="72">
                        <c:v>74.221605042066898</c:v>
                      </c:pt>
                      <c:pt idx="73">
                        <c:v>74.101107583277994</c:v>
                      </c:pt>
                      <c:pt idx="74">
                        <c:v>73.980611104549297</c:v>
                      </c:pt>
                      <c:pt idx="75">
                        <c:v>73.860115605846204</c:v>
                      </c:pt>
                      <c:pt idx="76">
                        <c:v>73.739621087132207</c:v>
                      </c:pt>
                      <c:pt idx="77">
                        <c:v>73.619127548372603</c:v>
                      </c:pt>
                      <c:pt idx="78">
                        <c:v>73.4986349895307</c:v>
                      </c:pt>
                      <c:pt idx="79">
                        <c:v>73.378143410570999</c:v>
                      </c:pt>
                      <c:pt idx="80">
                        <c:v>73.257652811457802</c:v>
                      </c:pt>
                      <c:pt idx="81">
                        <c:v>73.137163192154503</c:v>
                      </c:pt>
                      <c:pt idx="82">
                        <c:v>73.016674552625403</c:v>
                      </c:pt>
                      <c:pt idx="83">
                        <c:v>72.896186892836099</c:v>
                      </c:pt>
                      <c:pt idx="84">
                        <c:v>72.775700212749797</c:v>
                      </c:pt>
                      <c:pt idx="85">
                        <c:v>72.6552145123309</c:v>
                      </c:pt>
                      <c:pt idx="86">
                        <c:v>72.534729791541693</c:v>
                      </c:pt>
                      <c:pt idx="87">
                        <c:v>72.414246050350798</c:v>
                      </c:pt>
                      <c:pt idx="88">
                        <c:v>72.293763288717301</c:v>
                      </c:pt>
                      <c:pt idx="89">
                        <c:v>72.173281506609896</c:v>
                      </c:pt>
                      <c:pt idx="90">
                        <c:v>72.052800703989703</c:v>
                      </c:pt>
                      <c:pt idx="91">
                        <c:v>71.932320880822203</c:v>
                      </c:pt>
                      <c:pt idx="92">
                        <c:v>71.811842037071798</c:v>
                      </c:pt>
                      <c:pt idx="93">
                        <c:v>71.691364172701796</c:v>
                      </c:pt>
                      <c:pt idx="94">
                        <c:v>71.570887287677607</c:v>
                      </c:pt>
                      <c:pt idx="95">
                        <c:v>71.450411381962695</c:v>
                      </c:pt>
                      <c:pt idx="96">
                        <c:v>71.329936455520198</c:v>
                      </c:pt>
                      <c:pt idx="97">
                        <c:v>71.209462508317799</c:v>
                      </c:pt>
                      <c:pt idx="98">
                        <c:v>71.088989540315694</c:v>
                      </c:pt>
                      <c:pt idx="99">
                        <c:v>70.968517551481398</c:v>
                      </c:pt>
                      <c:pt idx="100">
                        <c:v>70.8480465417761</c:v>
                      </c:pt>
                      <c:pt idx="101">
                        <c:v>70.727576511166305</c:v>
                      </c:pt>
                      <c:pt idx="102">
                        <c:v>70.607107459615406</c:v>
                      </c:pt>
                      <c:pt idx="103">
                        <c:v>70.486639387088701</c:v>
                      </c:pt>
                      <c:pt idx="104">
                        <c:v>70.366172293549596</c:v>
                      </c:pt>
                      <c:pt idx="105">
                        <c:v>70.245706178960504</c:v>
                      </c:pt>
                      <c:pt idx="106">
                        <c:v>70.125241043289904</c:v>
                      </c:pt>
                      <c:pt idx="107">
                        <c:v>70.004776886496899</c:v>
                      </c:pt>
                      <c:pt idx="108">
                        <c:v>69.884313708550096</c:v>
                      </c:pt>
                      <c:pt idx="109">
                        <c:v>69.763851509411793</c:v>
                      </c:pt>
                      <c:pt idx="110">
                        <c:v>69.643390289046394</c:v>
                      </c:pt>
                      <c:pt idx="111">
                        <c:v>69.522930047418299</c:v>
                      </c:pt>
                      <c:pt idx="112">
                        <c:v>69.402470784491896</c:v>
                      </c:pt>
                      <c:pt idx="113">
                        <c:v>69.282012500230394</c:v>
                      </c:pt>
                      <c:pt idx="114">
                        <c:v>69.161555194600496</c:v>
                      </c:pt>
                      <c:pt idx="115">
                        <c:v>69.041098867563306</c:v>
                      </c:pt>
                      <c:pt idx="116">
                        <c:v>68.920643519086298</c:v>
                      </c:pt>
                      <c:pt idx="117">
                        <c:v>68.800189149131896</c:v>
                      </c:pt>
                      <c:pt idx="118">
                        <c:v>68.679735757664503</c:v>
                      </c:pt>
                      <c:pt idx="119">
                        <c:v>68.559283344648307</c:v>
                      </c:pt>
                      <c:pt idx="120">
                        <c:v>68.438831910047895</c:v>
                      </c:pt>
                      <c:pt idx="121">
                        <c:v>68.318381453827499</c:v>
                      </c:pt>
                      <c:pt idx="122">
                        <c:v>68.197931975951704</c:v>
                      </c:pt>
                      <c:pt idx="123">
                        <c:v>68.077483476383605</c:v>
                      </c:pt>
                      <c:pt idx="124">
                        <c:v>67.957035955089907</c:v>
                      </c:pt>
                      <c:pt idx="125">
                        <c:v>67.836589412031699</c:v>
                      </c:pt>
                      <c:pt idx="126">
                        <c:v>67.716143847176596</c:v>
                      </c:pt>
                      <c:pt idx="127">
                        <c:v>67.595699260485901</c:v>
                      </c:pt>
                      <c:pt idx="128">
                        <c:v>67.475255651925906</c:v>
                      </c:pt>
                      <c:pt idx="129">
                        <c:v>67.354813021460103</c:v>
                      </c:pt>
                      <c:pt idx="130">
                        <c:v>67.234371369052795</c:v>
                      </c:pt>
                      <c:pt idx="131">
                        <c:v>67.113930694668397</c:v>
                      </c:pt>
                      <c:pt idx="132">
                        <c:v>66.993490998271298</c:v>
                      </c:pt>
                      <c:pt idx="133">
                        <c:v>66.873052279825899</c:v>
                      </c:pt>
                      <c:pt idx="134">
                        <c:v>66.752614539296601</c:v>
                      </c:pt>
                      <c:pt idx="135">
                        <c:v>66.6321777766466</c:v>
                      </c:pt>
                      <c:pt idx="136">
                        <c:v>66.511741991841603</c:v>
                      </c:pt>
                      <c:pt idx="137">
                        <c:v>66.391307184845701</c:v>
                      </c:pt>
                      <c:pt idx="138">
                        <c:v>66.270873355622498</c:v>
                      </c:pt>
                      <c:pt idx="139">
                        <c:v>66.150440504136199</c:v>
                      </c:pt>
                      <c:pt idx="140">
                        <c:v>66.030008630353294</c:v>
                      </c:pt>
                      <c:pt idx="141">
                        <c:v>65.909577734235199</c:v>
                      </c:pt>
                      <c:pt idx="142">
                        <c:v>65.789147815748194</c:v>
                      </c:pt>
                      <c:pt idx="143">
                        <c:v>65.668718874854605</c:v>
                      </c:pt>
                      <c:pt idx="144">
                        <c:v>65.548290911520994</c:v>
                      </c:pt>
                      <c:pt idx="145">
                        <c:v>65.427863925710696</c:v>
                      </c:pt>
                      <c:pt idx="146">
                        <c:v>65.307437917388</c:v>
                      </c:pt>
                      <c:pt idx="147">
                        <c:v>65.187012886517394</c:v>
                      </c:pt>
                      <c:pt idx="148">
                        <c:v>65.066588833063193</c:v>
                      </c:pt>
                      <c:pt idx="149">
                        <c:v>64.946165756989899</c:v>
                      </c:pt>
                      <c:pt idx="150">
                        <c:v>64.8257436582617</c:v>
                      </c:pt>
                      <c:pt idx="151">
                        <c:v>64.705322536842203</c:v>
                      </c:pt>
                      <c:pt idx="152">
                        <c:v>64.5849023926976</c:v>
                      </c:pt>
                      <c:pt idx="153">
                        <c:v>64.464483225790403</c:v>
                      </c:pt>
                      <c:pt idx="154">
                        <c:v>64.344065036085894</c:v>
                      </c:pt>
                      <c:pt idx="155">
                        <c:v>64.223647823547495</c:v>
                      </c:pt>
                      <c:pt idx="156">
                        <c:v>64.103231588140702</c:v>
                      </c:pt>
                      <c:pt idx="157">
                        <c:v>63.982816329829703</c:v>
                      </c:pt>
                      <c:pt idx="158">
                        <c:v>63.862402048579099</c:v>
                      </c:pt>
                      <c:pt idx="159">
                        <c:v>63.741988744351097</c:v>
                      </c:pt>
                      <c:pt idx="160">
                        <c:v>63.621576417113197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20B6-4034-91E1-DAEA7482DDFC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v>-21M 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(Up)'!$DN$2:$DN$302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82.814085268454093</c:v>
                      </c:pt>
                      <c:pt idx="2">
                        <c:v>82.7281708918959</c:v>
                      </c:pt>
                      <c:pt idx="3">
                        <c:v>82.642256870319301</c:v>
                      </c:pt>
                      <c:pt idx="4">
                        <c:v>82.556343203717006</c:v>
                      </c:pt>
                      <c:pt idx="5">
                        <c:v>82.470429892084397</c:v>
                      </c:pt>
                      <c:pt idx="6">
                        <c:v>82.384516935411099</c:v>
                      </c:pt>
                      <c:pt idx="7">
                        <c:v>82.298604333694101</c:v>
                      </c:pt>
                      <c:pt idx="8">
                        <c:v>82.212692086925898</c:v>
                      </c:pt>
                      <c:pt idx="9">
                        <c:v>82.126780195099002</c:v>
                      </c:pt>
                      <c:pt idx="10">
                        <c:v>82.0408686582076</c:v>
                      </c:pt>
                      <c:pt idx="11">
                        <c:v>81.954957476244005</c:v>
                      </c:pt>
                      <c:pt idx="12">
                        <c:v>81.869046649203895</c:v>
                      </c:pt>
                      <c:pt idx="13">
                        <c:v>81.783136177079697</c:v>
                      </c:pt>
                      <c:pt idx="14">
                        <c:v>81.697226059862501</c:v>
                      </c:pt>
                      <c:pt idx="15">
                        <c:v>81.611316297547802</c:v>
                      </c:pt>
                      <c:pt idx="16">
                        <c:v>81.525406890129702</c:v>
                      </c:pt>
                      <c:pt idx="17">
                        <c:v>81.439497837600598</c:v>
                      </c:pt>
                      <c:pt idx="18">
                        <c:v>81.353589139953101</c:v>
                      </c:pt>
                      <c:pt idx="19">
                        <c:v>81.267680797182706</c:v>
                      </c:pt>
                      <c:pt idx="20">
                        <c:v>81.181772809280503</c:v>
                      </c:pt>
                      <c:pt idx="21">
                        <c:v>81.095865176243393</c:v>
                      </c:pt>
                      <c:pt idx="22">
                        <c:v>81.009957898059497</c:v>
                      </c:pt>
                      <c:pt idx="23">
                        <c:v>80.924050974727294</c:v>
                      </c:pt>
                      <c:pt idx="24">
                        <c:v>80.838144406237902</c:v>
                      </c:pt>
                      <c:pt idx="25">
                        <c:v>80.752238192583803</c:v>
                      </c:pt>
                      <c:pt idx="26">
                        <c:v>80.666332333760394</c:v>
                      </c:pt>
                      <c:pt idx="27">
                        <c:v>80.580426829758906</c:v>
                      </c:pt>
                      <c:pt idx="28">
                        <c:v>80.494521680576199</c:v>
                      </c:pt>
                      <c:pt idx="29">
                        <c:v>80.408616886201997</c:v>
                      </c:pt>
                      <c:pt idx="30">
                        <c:v>80.322712446631598</c:v>
                      </c:pt>
                      <c:pt idx="31">
                        <c:v>80.236808361857697</c:v>
                      </c:pt>
                      <c:pt idx="32">
                        <c:v>80.150904631875704</c:v>
                      </c:pt>
                      <c:pt idx="33">
                        <c:v>80.065001256676695</c:v>
                      </c:pt>
                      <c:pt idx="34">
                        <c:v>79.979098236253193</c:v>
                      </c:pt>
                      <c:pt idx="35">
                        <c:v>79.893195570602202</c:v>
                      </c:pt>
                      <c:pt idx="36">
                        <c:v>79.807293259714797</c:v>
                      </c:pt>
                      <c:pt idx="37">
                        <c:v>79.721391303584994</c:v>
                      </c:pt>
                      <c:pt idx="38">
                        <c:v>79.635489702203898</c:v>
                      </c:pt>
                      <c:pt idx="39">
                        <c:v>79.549588455569904</c:v>
                      </c:pt>
                      <c:pt idx="40">
                        <c:v>79.463687563672494</c:v>
                      </c:pt>
                      <c:pt idx="41">
                        <c:v>79.377787026504294</c:v>
                      </c:pt>
                      <c:pt idx="42">
                        <c:v>79.291886844062404</c:v>
                      </c:pt>
                      <c:pt idx="43">
                        <c:v>79.205987016337701</c:v>
                      </c:pt>
                      <c:pt idx="44">
                        <c:v>79.120087543325795</c:v>
                      </c:pt>
                      <c:pt idx="45">
                        <c:v>79.034188425017703</c:v>
                      </c:pt>
                      <c:pt idx="46">
                        <c:v>78.948289661407401</c:v>
                      </c:pt>
                      <c:pt idx="47">
                        <c:v>78.862391252490497</c:v>
                      </c:pt>
                      <c:pt idx="48">
                        <c:v>78.776493198254997</c:v>
                      </c:pt>
                      <c:pt idx="49">
                        <c:v>78.690595498700802</c:v>
                      </c:pt>
                      <c:pt idx="50">
                        <c:v>78.604698153817594</c:v>
                      </c:pt>
                      <c:pt idx="51">
                        <c:v>78.518801163599406</c:v>
                      </c:pt>
                      <c:pt idx="52">
                        <c:v>78.432904528040197</c:v>
                      </c:pt>
                      <c:pt idx="53">
                        <c:v>78.347008247132393</c:v>
                      </c:pt>
                      <c:pt idx="54">
                        <c:v>78.261112320870296</c:v>
                      </c:pt>
                      <c:pt idx="55">
                        <c:v>78.175216749247596</c:v>
                      </c:pt>
                      <c:pt idx="56">
                        <c:v>78.089321532257102</c:v>
                      </c:pt>
                      <c:pt idx="57">
                        <c:v>78.003426669891198</c:v>
                      </c:pt>
                      <c:pt idx="58">
                        <c:v>77.917532162143999</c:v>
                      </c:pt>
                      <c:pt idx="59">
                        <c:v>77.831638009012394</c:v>
                      </c:pt>
                      <c:pt idx="60">
                        <c:v>77.745744210484503</c:v>
                      </c:pt>
                      <c:pt idx="61">
                        <c:v>77.659850766557298</c:v>
                      </c:pt>
                      <c:pt idx="62">
                        <c:v>77.573957677221898</c:v>
                      </c:pt>
                      <c:pt idx="63">
                        <c:v>77.488064942473798</c:v>
                      </c:pt>
                      <c:pt idx="64">
                        <c:v>77.402172562304003</c:v>
                      </c:pt>
                      <c:pt idx="65">
                        <c:v>77.316280536708007</c:v>
                      </c:pt>
                      <c:pt idx="66">
                        <c:v>77.230388865678407</c:v>
                      </c:pt>
                      <c:pt idx="67">
                        <c:v>77.144497549209206</c:v>
                      </c:pt>
                      <c:pt idx="68">
                        <c:v>77.058606587291294</c:v>
                      </c:pt>
                      <c:pt idx="69">
                        <c:v>76.972715979921901</c:v>
                      </c:pt>
                      <c:pt idx="70">
                        <c:v>76.886825727093495</c:v>
                      </c:pt>
                      <c:pt idx="71">
                        <c:v>76.800935828797094</c:v>
                      </c:pt>
                      <c:pt idx="72">
                        <c:v>76.715046285029601</c:v>
                      </c:pt>
                      <c:pt idx="73">
                        <c:v>76.629157095779306</c:v>
                      </c:pt>
                      <c:pt idx="74">
                        <c:v>76.543268261047501</c:v>
                      </c:pt>
                      <c:pt idx="75">
                        <c:v>76.457379780819295</c:v>
                      </c:pt>
                      <c:pt idx="76">
                        <c:v>76.371491655093195</c:v>
                      </c:pt>
                      <c:pt idx="77">
                        <c:v>76.285603883860304</c:v>
                      </c:pt>
                      <c:pt idx="78">
                        <c:v>76.199716467117497</c:v>
                      </c:pt>
                      <c:pt idx="79">
                        <c:v>76.113829404853007</c:v>
                      </c:pt>
                      <c:pt idx="80">
                        <c:v>76.027942697063594</c:v>
                      </c:pt>
                      <c:pt idx="81">
                        <c:v>75.942056343742095</c:v>
                      </c:pt>
                      <c:pt idx="82">
                        <c:v>75.856170344883793</c:v>
                      </c:pt>
                      <c:pt idx="83">
                        <c:v>75.770284700476793</c:v>
                      </c:pt>
                      <c:pt idx="84">
                        <c:v>75.684399410521195</c:v>
                      </c:pt>
                      <c:pt idx="85">
                        <c:v>75.598514475004905</c:v>
                      </c:pt>
                      <c:pt idx="86">
                        <c:v>75.512629893924995</c:v>
                      </c:pt>
                      <c:pt idx="87">
                        <c:v>75.426745667271007</c:v>
                      </c:pt>
                      <c:pt idx="88">
                        <c:v>75.340861795041505</c:v>
                      </c:pt>
                      <c:pt idx="89">
                        <c:v>75.254978277225902</c:v>
                      </c:pt>
                      <c:pt idx="90">
                        <c:v>75.169095113819907</c:v>
                      </c:pt>
                      <c:pt idx="91">
                        <c:v>75.083212304814296</c:v>
                      </c:pt>
                      <c:pt idx="92">
                        <c:v>74.997329850206299</c:v>
                      </c:pt>
                      <c:pt idx="93">
                        <c:v>74.911447749986905</c:v>
                      </c:pt>
                      <c:pt idx="94">
                        <c:v>74.825566004148499</c:v>
                      </c:pt>
                      <c:pt idx="95">
                        <c:v>74.739684612686801</c:v>
                      </c:pt>
                      <c:pt idx="96">
                        <c:v>74.653803575594296</c:v>
                      </c:pt>
                      <c:pt idx="97">
                        <c:v>74.5679228928649</c:v>
                      </c:pt>
                      <c:pt idx="98">
                        <c:v>74.482042564491195</c:v>
                      </c:pt>
                      <c:pt idx="99">
                        <c:v>74.396162590465806</c:v>
                      </c:pt>
                      <c:pt idx="100">
                        <c:v>74.310282970785593</c:v>
                      </c:pt>
                      <c:pt idx="101">
                        <c:v>74.224403705440196</c:v>
                      </c:pt>
                      <c:pt idx="102">
                        <c:v>74.138524794425095</c:v>
                      </c:pt>
                      <c:pt idx="103">
                        <c:v>74.052646237732802</c:v>
                      </c:pt>
                      <c:pt idx="104">
                        <c:v>73.966768035357404</c:v>
                      </c:pt>
                      <c:pt idx="105">
                        <c:v>73.880890187292906</c:v>
                      </c:pt>
                      <c:pt idx="106">
                        <c:v>73.795012693531902</c:v>
                      </c:pt>
                      <c:pt idx="107">
                        <c:v>73.709135554066705</c:v>
                      </c:pt>
                      <c:pt idx="108">
                        <c:v>73.623258768892995</c:v>
                      </c:pt>
                      <c:pt idx="109">
                        <c:v>73.537382338001905</c:v>
                      </c:pt>
                      <c:pt idx="110">
                        <c:v>73.451506261388701</c:v>
                      </c:pt>
                      <c:pt idx="111">
                        <c:v>73.365630539044602</c:v>
                      </c:pt>
                      <c:pt idx="112">
                        <c:v>73.279755170966595</c:v>
                      </c:pt>
                      <c:pt idx="113">
                        <c:v>73.1938801571456</c:v>
                      </c:pt>
                      <c:pt idx="114">
                        <c:v>73.108005497575903</c:v>
                      </c:pt>
                      <c:pt idx="115">
                        <c:v>73.022131192249702</c:v>
                      </c:pt>
                      <c:pt idx="116">
                        <c:v>72.936257241162707</c:v>
                      </c:pt>
                      <c:pt idx="117">
                        <c:v>72.850383644306007</c:v>
                      </c:pt>
                      <c:pt idx="118">
                        <c:v>72.764510401673505</c:v>
                      </c:pt>
                      <c:pt idx="119">
                        <c:v>72.678637513259204</c:v>
                      </c:pt>
                      <c:pt idx="120">
                        <c:v>72.592764979057193</c:v>
                      </c:pt>
                      <c:pt idx="121">
                        <c:v>72.506892799059997</c:v>
                      </c:pt>
                      <c:pt idx="122">
                        <c:v>72.421020973261705</c:v>
                      </c:pt>
                      <c:pt idx="123">
                        <c:v>72.335149501653305</c:v>
                      </c:pt>
                      <c:pt idx="124">
                        <c:v>72.249278384231701</c:v>
                      </c:pt>
                      <c:pt idx="125">
                        <c:v>72.163407620989503</c:v>
                      </c:pt>
                      <c:pt idx="126">
                        <c:v>72.077537211916294</c:v>
                      </c:pt>
                      <c:pt idx="127">
                        <c:v>71.991667157012103</c:v>
                      </c:pt>
                      <c:pt idx="128">
                        <c:v>71.905797456264906</c:v>
                      </c:pt>
                      <c:pt idx="129">
                        <c:v>71.819928109671594</c:v>
                      </c:pt>
                      <c:pt idx="130">
                        <c:v>71.734059117223495</c:v>
                      </c:pt>
                      <c:pt idx="131">
                        <c:v>71.648190478914401</c:v>
                      </c:pt>
                      <c:pt idx="132">
                        <c:v>71.5623221947384</c:v>
                      </c:pt>
                      <c:pt idx="133">
                        <c:v>71.476454264688002</c:v>
                      </c:pt>
                      <c:pt idx="134">
                        <c:v>71.390586688757395</c:v>
                      </c:pt>
                      <c:pt idx="135">
                        <c:v>71.304719466940298</c:v>
                      </c:pt>
                      <c:pt idx="136">
                        <c:v>71.218852599229507</c:v>
                      </c:pt>
                      <c:pt idx="137">
                        <c:v>71.132986085617503</c:v>
                      </c:pt>
                      <c:pt idx="138">
                        <c:v>71.047119926099597</c:v>
                      </c:pt>
                      <c:pt idx="139">
                        <c:v>70.961254120670105</c:v>
                      </c:pt>
                      <c:pt idx="140">
                        <c:v>70.875388669318397</c:v>
                      </c:pt>
                      <c:pt idx="141">
                        <c:v>70.789523572041503</c:v>
                      </c:pt>
                      <c:pt idx="142">
                        <c:v>70.703658828830498</c:v>
                      </c:pt>
                      <c:pt idx="143">
                        <c:v>70.617794439682399</c:v>
                      </c:pt>
                      <c:pt idx="144">
                        <c:v>70.531930404586703</c:v>
                      </c:pt>
                      <c:pt idx="145">
                        <c:v>70.446066723537498</c:v>
                      </c:pt>
                      <c:pt idx="146">
                        <c:v>70.360203396531702</c:v>
                      </c:pt>
                      <c:pt idx="147">
                        <c:v>70.274340423558996</c:v>
                      </c:pt>
                      <c:pt idx="148">
                        <c:v>70.1884778046132</c:v>
                      </c:pt>
                      <c:pt idx="149">
                        <c:v>70.1026155396885</c:v>
                      </c:pt>
                      <c:pt idx="150">
                        <c:v>70.016753628778901</c:v>
                      </c:pt>
                      <c:pt idx="151">
                        <c:v>69.930892071878404</c:v>
                      </c:pt>
                      <c:pt idx="152">
                        <c:v>69.845030868978</c:v>
                      </c:pt>
                      <c:pt idx="153">
                        <c:v>69.759170020071807</c:v>
                      </c:pt>
                      <c:pt idx="154">
                        <c:v>69.673309525155304</c:v>
                      </c:pt>
                      <c:pt idx="155">
                        <c:v>69.587449384219397</c:v>
                      </c:pt>
                      <c:pt idx="156">
                        <c:v>69.501589597261301</c:v>
                      </c:pt>
                      <c:pt idx="157">
                        <c:v>69.415730164268993</c:v>
                      </c:pt>
                      <c:pt idx="158">
                        <c:v>69.329871085240995</c:v>
                      </c:pt>
                      <c:pt idx="159">
                        <c:v>69.244012360166806</c:v>
                      </c:pt>
                      <c:pt idx="160">
                        <c:v>69.158153989041907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20B6-4034-91E1-DAEA7482DDFC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v>-27M F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(Up)'!$DU$2:$DU$302</c15:sqref>
                        </c15:formulaRef>
                      </c:ext>
                    </c:extLst>
                    <c:numCache>
                      <c:formatCode>0.000</c:formatCode>
                      <c:ptCount val="301"/>
                      <c:pt idx="0">
                        <c:v>82.9</c:v>
                      </c:pt>
                      <c:pt idx="1">
                        <c:v>82.833265817475194</c:v>
                      </c:pt>
                      <c:pt idx="2">
                        <c:v>82.766531801166806</c:v>
                      </c:pt>
                      <c:pt idx="3">
                        <c:v>82.699797951072497</c:v>
                      </c:pt>
                      <c:pt idx="4">
                        <c:v>82.633064267189795</c:v>
                      </c:pt>
                      <c:pt idx="5">
                        <c:v>82.566330749518897</c:v>
                      </c:pt>
                      <c:pt idx="6">
                        <c:v>82.499597398057404</c:v>
                      </c:pt>
                      <c:pt idx="7">
                        <c:v>82.432864212802897</c:v>
                      </c:pt>
                      <c:pt idx="8">
                        <c:v>82.366131193753205</c:v>
                      </c:pt>
                      <c:pt idx="9">
                        <c:v>82.299398340905995</c:v>
                      </c:pt>
                      <c:pt idx="10">
                        <c:v>82.232665654258795</c:v>
                      </c:pt>
                      <c:pt idx="11">
                        <c:v>82.165933133814093</c:v>
                      </c:pt>
                      <c:pt idx="12">
                        <c:v>82.099200779564896</c:v>
                      </c:pt>
                      <c:pt idx="13">
                        <c:v>82.032468591513407</c:v>
                      </c:pt>
                      <c:pt idx="14">
                        <c:v>81.965736569655107</c:v>
                      </c:pt>
                      <c:pt idx="15">
                        <c:v>81.899004713987594</c:v>
                      </c:pt>
                      <c:pt idx="16">
                        <c:v>81.832273024513199</c:v>
                      </c:pt>
                      <c:pt idx="17">
                        <c:v>81.765541501225101</c:v>
                      </c:pt>
                      <c:pt idx="18">
                        <c:v>81.698810144123101</c:v>
                      </c:pt>
                      <c:pt idx="19">
                        <c:v>81.632078953207298</c:v>
                      </c:pt>
                      <c:pt idx="20">
                        <c:v>81.5653479284707</c:v>
                      </c:pt>
                      <c:pt idx="21">
                        <c:v>81.498617069920201</c:v>
                      </c:pt>
                      <c:pt idx="22">
                        <c:v>81.431886377544402</c:v>
                      </c:pt>
                      <c:pt idx="23">
                        <c:v>81.365155851350096</c:v>
                      </c:pt>
                      <c:pt idx="24">
                        <c:v>81.298425491328004</c:v>
                      </c:pt>
                      <c:pt idx="25">
                        <c:v>81.231695297478197</c:v>
                      </c:pt>
                      <c:pt idx="26">
                        <c:v>81.164965269802906</c:v>
                      </c:pt>
                      <c:pt idx="27">
                        <c:v>81.098235408295295</c:v>
                      </c:pt>
                      <c:pt idx="28">
                        <c:v>81.031505712957596</c:v>
                      </c:pt>
                      <c:pt idx="29">
                        <c:v>80.964776183785105</c:v>
                      </c:pt>
                      <c:pt idx="30">
                        <c:v>80.898046820775605</c:v>
                      </c:pt>
                      <c:pt idx="31">
                        <c:v>80.831317623931398</c:v>
                      </c:pt>
                      <c:pt idx="32">
                        <c:v>80.764588593245605</c:v>
                      </c:pt>
                      <c:pt idx="33">
                        <c:v>80.697859728718001</c:v>
                      </c:pt>
                      <c:pt idx="34">
                        <c:v>80.631131030348698</c:v>
                      </c:pt>
                      <c:pt idx="35">
                        <c:v>80.564402498133205</c:v>
                      </c:pt>
                      <c:pt idx="36">
                        <c:v>80.497674132071197</c:v>
                      </c:pt>
                      <c:pt idx="37">
                        <c:v>80.430945932158394</c:v>
                      </c:pt>
                      <c:pt idx="38">
                        <c:v>80.364217898396802</c:v>
                      </c:pt>
                      <c:pt idx="39">
                        <c:v>80.297490030782001</c:v>
                      </c:pt>
                      <c:pt idx="40">
                        <c:v>80.230762329313905</c:v>
                      </c:pt>
                      <c:pt idx="41">
                        <c:v>80.164034793987796</c:v>
                      </c:pt>
                      <c:pt idx="42">
                        <c:v>80.097307424806203</c:v>
                      </c:pt>
                      <c:pt idx="43">
                        <c:v>80.030580221761895</c:v>
                      </c:pt>
                      <c:pt idx="44">
                        <c:v>79.963853184857399</c:v>
                      </c:pt>
                      <c:pt idx="45">
                        <c:v>79.897126314087998</c:v>
                      </c:pt>
                      <c:pt idx="46">
                        <c:v>79.830399609453707</c:v>
                      </c:pt>
                      <c:pt idx="47">
                        <c:v>79.763673070952095</c:v>
                      </c:pt>
                      <c:pt idx="48">
                        <c:v>79.696946698581002</c:v>
                      </c:pt>
                      <c:pt idx="49">
                        <c:v>79.630220492338097</c:v>
                      </c:pt>
                      <c:pt idx="50">
                        <c:v>79.563494452220894</c:v>
                      </c:pt>
                      <c:pt idx="51">
                        <c:v>79.496768578231894</c:v>
                      </c:pt>
                      <c:pt idx="52">
                        <c:v>79.430042870364005</c:v>
                      </c:pt>
                      <c:pt idx="53">
                        <c:v>79.363317328619601</c:v>
                      </c:pt>
                      <c:pt idx="54">
                        <c:v>79.296591952994106</c:v>
                      </c:pt>
                      <c:pt idx="55">
                        <c:v>79.229866743485104</c:v>
                      </c:pt>
                      <c:pt idx="56">
                        <c:v>79.163141700092595</c:v>
                      </c:pt>
                      <c:pt idx="57">
                        <c:v>79.096416822814305</c:v>
                      </c:pt>
                      <c:pt idx="58">
                        <c:v>79.029692111647904</c:v>
                      </c:pt>
                      <c:pt idx="59">
                        <c:v>78.962967566591004</c:v>
                      </c:pt>
                      <c:pt idx="60">
                        <c:v>78.896243187643705</c:v>
                      </c:pt>
                      <c:pt idx="61">
                        <c:v>78.829518974801303</c:v>
                      </c:pt>
                      <c:pt idx="62">
                        <c:v>78.762794928066199</c:v>
                      </c:pt>
                      <c:pt idx="63">
                        <c:v>78.696071047431303</c:v>
                      </c:pt>
                      <c:pt idx="64">
                        <c:v>78.629347332899002</c:v>
                      </c:pt>
                      <c:pt idx="65">
                        <c:v>78.562623784464606</c:v>
                      </c:pt>
                      <c:pt idx="66">
                        <c:v>78.4959004021282</c:v>
                      </c:pt>
                      <c:pt idx="67">
                        <c:v>78.429177185887397</c:v>
                      </c:pt>
                      <c:pt idx="68">
                        <c:v>78.362454135739895</c:v>
                      </c:pt>
                      <c:pt idx="69">
                        <c:v>78.295731251683407</c:v>
                      </c:pt>
                      <c:pt idx="70">
                        <c:v>78.229008533717902</c:v>
                      </c:pt>
                      <c:pt idx="71">
                        <c:v>78.162285981838707</c:v>
                      </c:pt>
                      <c:pt idx="72">
                        <c:v>78.095563596045807</c:v>
                      </c:pt>
                      <c:pt idx="73">
                        <c:v>78.028841376339301</c:v>
                      </c:pt>
                      <c:pt idx="74">
                        <c:v>77.9621193227145</c:v>
                      </c:pt>
                      <c:pt idx="75">
                        <c:v>77.895397435169002</c:v>
                      </c:pt>
                      <c:pt idx="76">
                        <c:v>77.828675713702907</c:v>
                      </c:pt>
                      <c:pt idx="77">
                        <c:v>77.761954158311497</c:v>
                      </c:pt>
                      <c:pt idx="78">
                        <c:v>77.695232768997201</c:v>
                      </c:pt>
                      <c:pt idx="79">
                        <c:v>77.628511545755302</c:v>
                      </c:pt>
                      <c:pt idx="80">
                        <c:v>77.5617904885858</c:v>
                      </c:pt>
                      <c:pt idx="81">
                        <c:v>77.495069597484004</c:v>
                      </c:pt>
                      <c:pt idx="82">
                        <c:v>77.428348872450002</c:v>
                      </c:pt>
                      <c:pt idx="83">
                        <c:v>77.361628313483806</c:v>
                      </c:pt>
                      <c:pt idx="84">
                        <c:v>77.294907920578396</c:v>
                      </c:pt>
                      <c:pt idx="85">
                        <c:v>77.228187693736103</c:v>
                      </c:pt>
                      <c:pt idx="86">
                        <c:v>77.161467632954498</c:v>
                      </c:pt>
                      <c:pt idx="87">
                        <c:v>77.094747738231504</c:v>
                      </c:pt>
                      <c:pt idx="88">
                        <c:v>77.028028009564594</c:v>
                      </c:pt>
                      <c:pt idx="89">
                        <c:v>76.961308446949204</c:v>
                      </c:pt>
                      <c:pt idx="90">
                        <c:v>76.894589050389897</c:v>
                      </c:pt>
                      <c:pt idx="91">
                        <c:v>76.827869819879794</c:v>
                      </c:pt>
                      <c:pt idx="92">
                        <c:v>76.761150755418996</c:v>
                      </c:pt>
                      <c:pt idx="93">
                        <c:v>76.694431857004901</c:v>
                      </c:pt>
                      <c:pt idx="94">
                        <c:v>76.627713124637793</c:v>
                      </c:pt>
                      <c:pt idx="95">
                        <c:v>76.560994558310497</c:v>
                      </c:pt>
                      <c:pt idx="96">
                        <c:v>76.494276158027802</c:v>
                      </c:pt>
                      <c:pt idx="97">
                        <c:v>76.427557923782601</c:v>
                      </c:pt>
                      <c:pt idx="98">
                        <c:v>76.360839855577396</c:v>
                      </c:pt>
                      <c:pt idx="99">
                        <c:v>76.294121953407398</c:v>
                      </c:pt>
                      <c:pt idx="100">
                        <c:v>76.227404217270305</c:v>
                      </c:pt>
                      <c:pt idx="101">
                        <c:v>76.160686647166202</c:v>
                      </c:pt>
                      <c:pt idx="102">
                        <c:v>76.093969243092701</c:v>
                      </c:pt>
                      <c:pt idx="103">
                        <c:v>76.027252005047401</c:v>
                      </c:pt>
                      <c:pt idx="104">
                        <c:v>75.9605349330282</c:v>
                      </c:pt>
                      <c:pt idx="105">
                        <c:v>75.893818027034897</c:v>
                      </c:pt>
                      <c:pt idx="106">
                        <c:v>75.827101287062902</c:v>
                      </c:pt>
                      <c:pt idx="107">
                        <c:v>75.760384713114505</c:v>
                      </c:pt>
                      <c:pt idx="108">
                        <c:v>75.693668305182896</c:v>
                      </c:pt>
                      <c:pt idx="109">
                        <c:v>75.626952063270195</c:v>
                      </c:pt>
                      <c:pt idx="110">
                        <c:v>75.560235987371897</c:v>
                      </c:pt>
                      <c:pt idx="111">
                        <c:v>75.493520077487901</c:v>
                      </c:pt>
                      <c:pt idx="112">
                        <c:v>75.426804333613703</c:v>
                      </c:pt>
                      <c:pt idx="113">
                        <c:v>75.360088755751505</c:v>
                      </c:pt>
                      <c:pt idx="114">
                        <c:v>75.293373343896604</c:v>
                      </c:pt>
                      <c:pt idx="115">
                        <c:v>75.226658098049199</c:v>
                      </c:pt>
                      <c:pt idx="116">
                        <c:v>75.159943018204501</c:v>
                      </c:pt>
                      <c:pt idx="117">
                        <c:v>75.093228104362595</c:v>
                      </c:pt>
                      <c:pt idx="118">
                        <c:v>75.026513356520994</c:v>
                      </c:pt>
                      <c:pt idx="119">
                        <c:v>74.959798774679996</c:v>
                      </c:pt>
                      <c:pt idx="120">
                        <c:v>74.893084358834599</c:v>
                      </c:pt>
                      <c:pt idx="121">
                        <c:v>74.826370108985103</c:v>
                      </c:pt>
                      <c:pt idx="122">
                        <c:v>74.759656025126702</c:v>
                      </c:pt>
                      <c:pt idx="123">
                        <c:v>74.6929421072617</c:v>
                      </c:pt>
                      <c:pt idx="124">
                        <c:v>74.626228355385607</c:v>
                      </c:pt>
                      <c:pt idx="125">
                        <c:v>74.559514769496005</c:v>
                      </c:pt>
                      <c:pt idx="126">
                        <c:v>74.492801349592796</c:v>
                      </c:pt>
                      <c:pt idx="127">
                        <c:v>74.426088095673805</c:v>
                      </c:pt>
                      <c:pt idx="128">
                        <c:v>74.359375007736702</c:v>
                      </c:pt>
                      <c:pt idx="129">
                        <c:v>74.292662085781402</c:v>
                      </c:pt>
                      <c:pt idx="130">
                        <c:v>74.225949329803399</c:v>
                      </c:pt>
                      <c:pt idx="131">
                        <c:v>74.159236739800207</c:v>
                      </c:pt>
                      <c:pt idx="132">
                        <c:v>74.092524315771897</c:v>
                      </c:pt>
                      <c:pt idx="133">
                        <c:v>74.025812057718397</c:v>
                      </c:pt>
                      <c:pt idx="134">
                        <c:v>73.959099965632902</c:v>
                      </c:pt>
                      <c:pt idx="135">
                        <c:v>73.89238803952</c:v>
                      </c:pt>
                      <c:pt idx="136">
                        <c:v>73.825676279372601</c:v>
                      </c:pt>
                      <c:pt idx="137">
                        <c:v>73.758964685190804</c:v>
                      </c:pt>
                      <c:pt idx="138">
                        <c:v>73.692253256972293</c:v>
                      </c:pt>
                      <c:pt idx="139">
                        <c:v>73.625541994714794</c:v>
                      </c:pt>
                      <c:pt idx="140">
                        <c:v>73.558830898418194</c:v>
                      </c:pt>
                      <c:pt idx="141">
                        <c:v>73.492119968077901</c:v>
                      </c:pt>
                      <c:pt idx="142">
                        <c:v>73.425409203694002</c:v>
                      </c:pt>
                      <c:pt idx="143">
                        <c:v>73.358698605266298</c:v>
                      </c:pt>
                      <c:pt idx="144">
                        <c:v>73.291988172787896</c:v>
                      </c:pt>
                      <c:pt idx="145">
                        <c:v>73.225277906263599</c:v>
                      </c:pt>
                      <c:pt idx="146">
                        <c:v>73.158567805683901</c:v>
                      </c:pt>
                      <c:pt idx="147">
                        <c:v>73.091857871053605</c:v>
                      </c:pt>
                      <c:pt idx="148">
                        <c:v>73.025148102367993</c:v>
                      </c:pt>
                      <c:pt idx="149">
                        <c:v>72.958438499624805</c:v>
                      </c:pt>
                      <c:pt idx="150">
                        <c:v>72.891729062823899</c:v>
                      </c:pt>
                      <c:pt idx="151">
                        <c:v>72.825019791963101</c:v>
                      </c:pt>
                      <c:pt idx="152">
                        <c:v>72.758310687037707</c:v>
                      </c:pt>
                      <c:pt idx="153">
                        <c:v>72.691601748047702</c:v>
                      </c:pt>
                      <c:pt idx="154">
                        <c:v>72.6248929749908</c:v>
                      </c:pt>
                      <c:pt idx="155">
                        <c:v>72.558184367869302</c:v>
                      </c:pt>
                      <c:pt idx="156">
                        <c:v>72.491475926676301</c:v>
                      </c:pt>
                      <c:pt idx="157">
                        <c:v>72.424767651409297</c:v>
                      </c:pt>
                      <c:pt idx="158">
                        <c:v>72.358059542070905</c:v>
                      </c:pt>
                      <c:pt idx="159">
                        <c:v>72.291351598656206</c:v>
                      </c:pt>
                      <c:pt idx="160">
                        <c:v>72.224643821165301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20B6-4034-91E1-DAEA7482DDFC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v>Test</c:v>
                </c:tx>
                <c:spPr>
                  <a:ln w="25400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(Up)'!$V$2:$V$302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0</c:v>
                      </c:pt>
                      <c:pt idx="1">
                        <c:v>5.0000000000000001E-3</c:v>
                      </c:pt>
                      <c:pt idx="2">
                        <c:v>0.01</c:v>
                      </c:pt>
                      <c:pt idx="3">
                        <c:v>1.4999999999999999E-2</c:v>
                      </c:pt>
                      <c:pt idx="4">
                        <c:v>0.02</c:v>
                      </c:pt>
                      <c:pt idx="5">
                        <c:v>2.5000000000000001E-2</c:v>
                      </c:pt>
                      <c:pt idx="6">
                        <c:v>0.03</c:v>
                      </c:pt>
                      <c:pt idx="7">
                        <c:v>3.5000000000000003E-2</c:v>
                      </c:pt>
                      <c:pt idx="8">
                        <c:v>0.04</c:v>
                      </c:pt>
                      <c:pt idx="9">
                        <c:v>4.4999999999999998E-2</c:v>
                      </c:pt>
                      <c:pt idx="10">
                        <c:v>0.05</c:v>
                      </c:pt>
                      <c:pt idx="11">
                        <c:v>5.5E-2</c:v>
                      </c:pt>
                      <c:pt idx="12">
                        <c:v>0.06</c:v>
                      </c:pt>
                      <c:pt idx="13">
                        <c:v>6.5000000000000002E-2</c:v>
                      </c:pt>
                      <c:pt idx="14">
                        <c:v>7.0000000000000007E-2</c:v>
                      </c:pt>
                      <c:pt idx="15">
                        <c:v>7.4999999999999997E-2</c:v>
                      </c:pt>
                      <c:pt idx="16">
                        <c:v>0.08</c:v>
                      </c:pt>
                      <c:pt idx="17">
                        <c:v>8.5000000000000006E-2</c:v>
                      </c:pt>
                      <c:pt idx="18">
                        <c:v>0.09</c:v>
                      </c:pt>
                      <c:pt idx="19">
                        <c:v>9.5000000000000001E-2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0.13500000000000001</c:v>
                      </c:pt>
                      <c:pt idx="28">
                        <c:v>0.14000000000000001</c:v>
                      </c:pt>
                      <c:pt idx="29">
                        <c:v>0.14499999999999999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0.16500000000000001</c:v>
                      </c:pt>
                      <c:pt idx="34">
                        <c:v>0.17</c:v>
                      </c:pt>
                      <c:pt idx="35">
                        <c:v>0.17499999999999999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0.19500000000000001</c:v>
                      </c:pt>
                      <c:pt idx="40">
                        <c:v>0.2</c:v>
                      </c:pt>
                      <c:pt idx="41">
                        <c:v>0.20499999999999999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0.22500000000000001</c:v>
                      </c:pt>
                      <c:pt idx="46">
                        <c:v>0.23</c:v>
                      </c:pt>
                      <c:pt idx="47">
                        <c:v>0.23499999999999999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0.26500000000000001</c:v>
                      </c:pt>
                      <c:pt idx="54">
                        <c:v>0.27</c:v>
                      </c:pt>
                      <c:pt idx="55">
                        <c:v>0.27500000000000002</c:v>
                      </c:pt>
                      <c:pt idx="56">
                        <c:v>0.28000000000000003</c:v>
                      </c:pt>
                      <c:pt idx="57">
                        <c:v>0.28499999999999998</c:v>
                      </c:pt>
                      <c:pt idx="58">
                        <c:v>0.28999999999999998</c:v>
                      </c:pt>
                      <c:pt idx="59">
                        <c:v>0.29499999999999998</c:v>
                      </c:pt>
                      <c:pt idx="60">
                        <c:v>0.3</c:v>
                      </c:pt>
                      <c:pt idx="61">
                        <c:v>0.30499999999999999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0.32500000000000001</c:v>
                      </c:pt>
                      <c:pt idx="66">
                        <c:v>0.33</c:v>
                      </c:pt>
                      <c:pt idx="67">
                        <c:v>0.33500000000000002</c:v>
                      </c:pt>
                      <c:pt idx="68">
                        <c:v>0.34</c:v>
                      </c:pt>
                      <c:pt idx="69">
                        <c:v>0.34499999999999997</c:v>
                      </c:pt>
                      <c:pt idx="70">
                        <c:v>0.35</c:v>
                      </c:pt>
                      <c:pt idx="71">
                        <c:v>0.35499999999999998</c:v>
                      </c:pt>
                      <c:pt idx="72">
                        <c:v>0.36</c:v>
                      </c:pt>
                      <c:pt idx="73">
                        <c:v>0.36499999999999999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0.38500000000000001</c:v>
                      </c:pt>
                      <c:pt idx="78">
                        <c:v>0.39</c:v>
                      </c:pt>
                      <c:pt idx="79">
                        <c:v>0.39500000000000002</c:v>
                      </c:pt>
                      <c:pt idx="80">
                        <c:v>0.4</c:v>
                      </c:pt>
                      <c:pt idx="81">
                        <c:v>0.40500000000000003</c:v>
                      </c:pt>
                      <c:pt idx="82">
                        <c:v>0.41</c:v>
                      </c:pt>
                      <c:pt idx="83">
                        <c:v>0.41499999999999998</c:v>
                      </c:pt>
                      <c:pt idx="84">
                        <c:v>0.42</c:v>
                      </c:pt>
                      <c:pt idx="85">
                        <c:v>0.42499999999999999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0.44500000000000001</c:v>
                      </c:pt>
                      <c:pt idx="90">
                        <c:v>0.45</c:v>
                      </c:pt>
                      <c:pt idx="91">
                        <c:v>0.45500000000000002</c:v>
                      </c:pt>
                      <c:pt idx="92">
                        <c:v>0.46</c:v>
                      </c:pt>
                      <c:pt idx="93">
                        <c:v>0.46500000000000002</c:v>
                      </c:pt>
                      <c:pt idx="94">
                        <c:v>0.47</c:v>
                      </c:pt>
                      <c:pt idx="95">
                        <c:v>0.47499999999999998</c:v>
                      </c:pt>
                      <c:pt idx="96">
                        <c:v>0.48</c:v>
                      </c:pt>
                      <c:pt idx="97">
                        <c:v>0.48499999999999999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0.51500000000000001</c:v>
                      </c:pt>
                      <c:pt idx="104">
                        <c:v>0.52</c:v>
                      </c:pt>
                      <c:pt idx="105">
                        <c:v>0.52500000000000002</c:v>
                      </c:pt>
                      <c:pt idx="106">
                        <c:v>0.53</c:v>
                      </c:pt>
                      <c:pt idx="107">
                        <c:v>0.53500000000000003</c:v>
                      </c:pt>
                      <c:pt idx="108">
                        <c:v>0.54</c:v>
                      </c:pt>
                      <c:pt idx="109">
                        <c:v>0.54500000000000004</c:v>
                      </c:pt>
                      <c:pt idx="110">
                        <c:v>0.55000000000000004</c:v>
                      </c:pt>
                      <c:pt idx="111">
                        <c:v>0.55500000000000005</c:v>
                      </c:pt>
                      <c:pt idx="112">
                        <c:v>0.56000000000000005</c:v>
                      </c:pt>
                      <c:pt idx="113">
                        <c:v>0.56499999999999995</c:v>
                      </c:pt>
                      <c:pt idx="114">
                        <c:v>0.56999999999999995</c:v>
                      </c:pt>
                      <c:pt idx="115">
                        <c:v>0.57499999999999996</c:v>
                      </c:pt>
                      <c:pt idx="116">
                        <c:v>0.57999999999999996</c:v>
                      </c:pt>
                      <c:pt idx="117">
                        <c:v>0.58499999999999996</c:v>
                      </c:pt>
                      <c:pt idx="118">
                        <c:v>0.59</c:v>
                      </c:pt>
                      <c:pt idx="119">
                        <c:v>0.59499999999999997</c:v>
                      </c:pt>
                      <c:pt idx="120">
                        <c:v>0.6</c:v>
                      </c:pt>
                      <c:pt idx="121">
                        <c:v>0.60499999999999998</c:v>
                      </c:pt>
                      <c:pt idx="122">
                        <c:v>0.61</c:v>
                      </c:pt>
                      <c:pt idx="123">
                        <c:v>0.61499999999999999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0.63500000000000001</c:v>
                      </c:pt>
                      <c:pt idx="128">
                        <c:v>0.64</c:v>
                      </c:pt>
                      <c:pt idx="129">
                        <c:v>0.64500000000000002</c:v>
                      </c:pt>
                      <c:pt idx="130">
                        <c:v>0.65</c:v>
                      </c:pt>
                      <c:pt idx="131">
                        <c:v>0.65500000000000003</c:v>
                      </c:pt>
                      <c:pt idx="132">
                        <c:v>0.66</c:v>
                      </c:pt>
                      <c:pt idx="133">
                        <c:v>0.66500000000000004</c:v>
                      </c:pt>
                      <c:pt idx="134">
                        <c:v>0.67</c:v>
                      </c:pt>
                      <c:pt idx="135">
                        <c:v>0.67500000000000004</c:v>
                      </c:pt>
                      <c:pt idx="136">
                        <c:v>0.68</c:v>
                      </c:pt>
                      <c:pt idx="137">
                        <c:v>0.68500000000000005</c:v>
                      </c:pt>
                      <c:pt idx="138">
                        <c:v>0.69</c:v>
                      </c:pt>
                      <c:pt idx="139">
                        <c:v>0.69499999999999995</c:v>
                      </c:pt>
                      <c:pt idx="140">
                        <c:v>0.7</c:v>
                      </c:pt>
                      <c:pt idx="141">
                        <c:v>0.70499999999999996</c:v>
                      </c:pt>
                      <c:pt idx="142">
                        <c:v>0.71</c:v>
                      </c:pt>
                      <c:pt idx="143">
                        <c:v>0.71499999999999997</c:v>
                      </c:pt>
                      <c:pt idx="144">
                        <c:v>0.72</c:v>
                      </c:pt>
                      <c:pt idx="145">
                        <c:v>0.72499999999999998</c:v>
                      </c:pt>
                      <c:pt idx="146">
                        <c:v>0.73</c:v>
                      </c:pt>
                      <c:pt idx="147">
                        <c:v>0.73499999999999999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0.76500000000000001</c:v>
                      </c:pt>
                      <c:pt idx="154">
                        <c:v>0.77</c:v>
                      </c:pt>
                      <c:pt idx="155">
                        <c:v>0.77500000000000002</c:v>
                      </c:pt>
                      <c:pt idx="156">
                        <c:v>0.78</c:v>
                      </c:pt>
                      <c:pt idx="157">
                        <c:v>0.78500000000000003</c:v>
                      </c:pt>
                      <c:pt idx="158">
                        <c:v>0.79</c:v>
                      </c:pt>
                      <c:pt idx="159">
                        <c:v>0.79500000000000004</c:v>
                      </c:pt>
                      <c:pt idx="160">
                        <c:v>0.8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'Fig 3a (Up)'!$S$2:$S$302</c15:sqref>
                        </c15:formulaRef>
                      </c:ext>
                    </c:extLst>
                    <c:numCache>
                      <c:formatCode>General</c:formatCode>
                      <c:ptCount val="301"/>
                      <c:pt idx="0">
                        <c:v>82.9</c:v>
                      </c:pt>
                      <c:pt idx="1">
                        <c:v>83.4</c:v>
                      </c:pt>
                      <c:pt idx="2">
                        <c:v>83.9</c:v>
                      </c:pt>
                      <c:pt idx="3">
                        <c:v>84.5</c:v>
                      </c:pt>
                      <c:pt idx="4">
                        <c:v>85</c:v>
                      </c:pt>
                      <c:pt idx="5">
                        <c:v>85.53</c:v>
                      </c:pt>
                      <c:pt idx="6">
                        <c:v>86.06</c:v>
                      </c:pt>
                      <c:pt idx="7">
                        <c:v>86.59</c:v>
                      </c:pt>
                      <c:pt idx="8">
                        <c:v>87.12</c:v>
                      </c:pt>
                      <c:pt idx="9">
                        <c:v>87.65</c:v>
                      </c:pt>
                      <c:pt idx="10">
                        <c:v>88.18</c:v>
                      </c:pt>
                      <c:pt idx="11">
                        <c:v>88.71</c:v>
                      </c:pt>
                      <c:pt idx="12">
                        <c:v>89.24</c:v>
                      </c:pt>
                      <c:pt idx="13">
                        <c:v>89.77</c:v>
                      </c:pt>
                      <c:pt idx="14">
                        <c:v>90.3</c:v>
                      </c:pt>
                      <c:pt idx="15">
                        <c:v>90.83</c:v>
                      </c:pt>
                      <c:pt idx="16">
                        <c:v>91.36</c:v>
                      </c:pt>
                      <c:pt idx="17">
                        <c:v>91.89</c:v>
                      </c:pt>
                      <c:pt idx="18">
                        <c:v>92.42</c:v>
                      </c:pt>
                      <c:pt idx="19">
                        <c:v>92.95</c:v>
                      </c:pt>
                      <c:pt idx="20">
                        <c:v>93.48</c:v>
                      </c:pt>
                      <c:pt idx="21">
                        <c:v>94.01</c:v>
                      </c:pt>
                      <c:pt idx="22">
                        <c:v>94.54</c:v>
                      </c:pt>
                      <c:pt idx="23">
                        <c:v>95.07</c:v>
                      </c:pt>
                      <c:pt idx="24">
                        <c:v>95.6</c:v>
                      </c:pt>
                      <c:pt idx="25">
                        <c:v>96.13</c:v>
                      </c:pt>
                      <c:pt idx="26">
                        <c:v>96.66</c:v>
                      </c:pt>
                      <c:pt idx="27">
                        <c:v>97.19</c:v>
                      </c:pt>
                      <c:pt idx="28">
                        <c:v>97.72</c:v>
                      </c:pt>
                      <c:pt idx="29">
                        <c:v>98.25</c:v>
                      </c:pt>
                      <c:pt idx="30">
                        <c:v>98.78</c:v>
                      </c:pt>
                      <c:pt idx="31">
                        <c:v>99.309999999999903</c:v>
                      </c:pt>
                      <c:pt idx="32">
                        <c:v>99.839999999999904</c:v>
                      </c:pt>
                      <c:pt idx="33">
                        <c:v>100.37</c:v>
                      </c:pt>
                      <c:pt idx="34">
                        <c:v>100.9</c:v>
                      </c:pt>
                      <c:pt idx="35">
                        <c:v>101.43</c:v>
                      </c:pt>
                      <c:pt idx="36">
                        <c:v>101.96</c:v>
                      </c:pt>
                      <c:pt idx="37">
                        <c:v>102.49</c:v>
                      </c:pt>
                      <c:pt idx="38">
                        <c:v>103.02</c:v>
                      </c:pt>
                      <c:pt idx="39">
                        <c:v>103.55</c:v>
                      </c:pt>
                      <c:pt idx="40">
                        <c:v>104.08</c:v>
                      </c:pt>
                      <c:pt idx="41">
                        <c:v>104.61</c:v>
                      </c:pt>
                      <c:pt idx="42">
                        <c:v>105.14</c:v>
                      </c:pt>
                      <c:pt idx="43">
                        <c:v>105.67</c:v>
                      </c:pt>
                      <c:pt idx="44">
                        <c:v>106.2</c:v>
                      </c:pt>
                      <c:pt idx="45">
                        <c:v>106.73</c:v>
                      </c:pt>
                      <c:pt idx="46">
                        <c:v>107.26</c:v>
                      </c:pt>
                      <c:pt idx="47">
                        <c:v>107.79</c:v>
                      </c:pt>
                      <c:pt idx="48">
                        <c:v>108.32</c:v>
                      </c:pt>
                      <c:pt idx="49">
                        <c:v>108.85</c:v>
                      </c:pt>
                      <c:pt idx="50">
                        <c:v>109.38</c:v>
                      </c:pt>
                      <c:pt idx="51">
                        <c:v>109.91</c:v>
                      </c:pt>
                      <c:pt idx="52">
                        <c:v>110.44</c:v>
                      </c:pt>
                      <c:pt idx="53">
                        <c:v>110.97</c:v>
                      </c:pt>
                      <c:pt idx="54">
                        <c:v>111.5</c:v>
                      </c:pt>
                      <c:pt idx="55">
                        <c:v>112.03</c:v>
                      </c:pt>
                      <c:pt idx="56">
                        <c:v>112.56</c:v>
                      </c:pt>
                      <c:pt idx="57">
                        <c:v>113.09</c:v>
                      </c:pt>
                      <c:pt idx="58">
                        <c:v>113.62</c:v>
                      </c:pt>
                      <c:pt idx="59">
                        <c:v>114.15</c:v>
                      </c:pt>
                      <c:pt idx="60">
                        <c:v>114.68</c:v>
                      </c:pt>
                      <c:pt idx="61">
                        <c:v>115.21</c:v>
                      </c:pt>
                      <c:pt idx="62">
                        <c:v>115.74</c:v>
                      </c:pt>
                      <c:pt idx="63">
                        <c:v>116.27</c:v>
                      </c:pt>
                      <c:pt idx="64">
                        <c:v>116.8</c:v>
                      </c:pt>
                      <c:pt idx="65">
                        <c:v>117.33</c:v>
                      </c:pt>
                      <c:pt idx="66">
                        <c:v>117.86</c:v>
                      </c:pt>
                      <c:pt idx="67">
                        <c:v>118.39</c:v>
                      </c:pt>
                      <c:pt idx="68">
                        <c:v>118.92</c:v>
                      </c:pt>
                      <c:pt idx="69">
                        <c:v>119.45</c:v>
                      </c:pt>
                      <c:pt idx="70">
                        <c:v>119.98</c:v>
                      </c:pt>
                      <c:pt idx="71">
                        <c:v>120.51</c:v>
                      </c:pt>
                      <c:pt idx="72">
                        <c:v>121.04</c:v>
                      </c:pt>
                      <c:pt idx="73">
                        <c:v>121.57</c:v>
                      </c:pt>
                      <c:pt idx="74">
                        <c:v>122.1</c:v>
                      </c:pt>
                      <c:pt idx="75">
                        <c:v>122.63</c:v>
                      </c:pt>
                      <c:pt idx="76">
                        <c:v>123.16</c:v>
                      </c:pt>
                      <c:pt idx="77">
                        <c:v>123.69</c:v>
                      </c:pt>
                      <c:pt idx="78">
                        <c:v>124.22</c:v>
                      </c:pt>
                      <c:pt idx="79">
                        <c:v>124.75</c:v>
                      </c:pt>
                      <c:pt idx="80">
                        <c:v>125.28</c:v>
                      </c:pt>
                      <c:pt idx="81">
                        <c:v>125.81</c:v>
                      </c:pt>
                      <c:pt idx="82">
                        <c:v>126.34</c:v>
                      </c:pt>
                      <c:pt idx="83">
                        <c:v>126.87</c:v>
                      </c:pt>
                      <c:pt idx="84">
                        <c:v>127.4</c:v>
                      </c:pt>
                      <c:pt idx="85">
                        <c:v>127.93</c:v>
                      </c:pt>
                      <c:pt idx="86">
                        <c:v>128.46</c:v>
                      </c:pt>
                      <c:pt idx="87">
                        <c:v>128.99</c:v>
                      </c:pt>
                      <c:pt idx="88">
                        <c:v>129.52000000000001</c:v>
                      </c:pt>
                      <c:pt idx="89">
                        <c:v>130.05000000000001</c:v>
                      </c:pt>
                      <c:pt idx="90">
                        <c:v>130.58000000000001</c:v>
                      </c:pt>
                      <c:pt idx="91">
                        <c:v>131.11000000000001</c:v>
                      </c:pt>
                      <c:pt idx="92">
                        <c:v>131.63999999999999</c:v>
                      </c:pt>
                      <c:pt idx="93">
                        <c:v>132.16999999999999</c:v>
                      </c:pt>
                      <c:pt idx="94">
                        <c:v>132.69999999999999</c:v>
                      </c:pt>
                      <c:pt idx="95">
                        <c:v>133.22999999999999</c:v>
                      </c:pt>
                      <c:pt idx="96">
                        <c:v>133.76</c:v>
                      </c:pt>
                      <c:pt idx="97">
                        <c:v>134.29</c:v>
                      </c:pt>
                      <c:pt idx="98">
                        <c:v>134.82</c:v>
                      </c:pt>
                      <c:pt idx="99">
                        <c:v>135.35</c:v>
                      </c:pt>
                      <c:pt idx="100">
                        <c:v>135.88</c:v>
                      </c:pt>
                      <c:pt idx="101">
                        <c:v>136.41</c:v>
                      </c:pt>
                      <c:pt idx="102">
                        <c:v>136.94</c:v>
                      </c:pt>
                      <c:pt idx="103">
                        <c:v>137.47</c:v>
                      </c:pt>
                      <c:pt idx="104">
                        <c:v>138</c:v>
                      </c:pt>
                      <c:pt idx="105">
                        <c:v>138.53</c:v>
                      </c:pt>
                      <c:pt idx="106">
                        <c:v>139.06</c:v>
                      </c:pt>
                      <c:pt idx="107">
                        <c:v>139.59</c:v>
                      </c:pt>
                      <c:pt idx="108">
                        <c:v>140.12</c:v>
                      </c:pt>
                      <c:pt idx="109">
                        <c:v>140.65</c:v>
                      </c:pt>
                      <c:pt idx="110">
                        <c:v>141.18</c:v>
                      </c:pt>
                      <c:pt idx="111">
                        <c:v>141.71</c:v>
                      </c:pt>
                      <c:pt idx="112">
                        <c:v>142.24</c:v>
                      </c:pt>
                      <c:pt idx="113">
                        <c:v>142.77000000000001</c:v>
                      </c:pt>
                      <c:pt idx="114">
                        <c:v>143.30000000000001</c:v>
                      </c:pt>
                      <c:pt idx="115">
                        <c:v>143.83000000000001</c:v>
                      </c:pt>
                      <c:pt idx="116">
                        <c:v>144.36000000000001</c:v>
                      </c:pt>
                      <c:pt idx="117">
                        <c:v>144.88999999999999</c:v>
                      </c:pt>
                      <c:pt idx="118">
                        <c:v>145.41999999999999</c:v>
                      </c:pt>
                      <c:pt idx="119">
                        <c:v>145.94999999999999</c:v>
                      </c:pt>
                      <c:pt idx="120">
                        <c:v>146.47999999999999</c:v>
                      </c:pt>
                      <c:pt idx="121">
                        <c:v>147.01</c:v>
                      </c:pt>
                      <c:pt idx="122">
                        <c:v>147.54</c:v>
                      </c:pt>
                      <c:pt idx="123">
                        <c:v>148.07</c:v>
                      </c:pt>
                      <c:pt idx="124">
                        <c:v>148.6</c:v>
                      </c:pt>
                      <c:pt idx="125">
                        <c:v>149.13</c:v>
                      </c:pt>
                      <c:pt idx="126">
                        <c:v>149.66</c:v>
                      </c:pt>
                      <c:pt idx="127">
                        <c:v>150.19</c:v>
                      </c:pt>
                      <c:pt idx="128">
                        <c:v>150.72</c:v>
                      </c:pt>
                      <c:pt idx="129">
                        <c:v>151.25</c:v>
                      </c:pt>
                      <c:pt idx="130">
                        <c:v>151.78</c:v>
                      </c:pt>
                      <c:pt idx="131">
                        <c:v>152.31</c:v>
                      </c:pt>
                      <c:pt idx="132">
                        <c:v>152.84</c:v>
                      </c:pt>
                      <c:pt idx="133">
                        <c:v>153.37</c:v>
                      </c:pt>
                      <c:pt idx="134">
                        <c:v>153.9</c:v>
                      </c:pt>
                      <c:pt idx="135">
                        <c:v>154.43</c:v>
                      </c:pt>
                      <c:pt idx="136">
                        <c:v>154.96</c:v>
                      </c:pt>
                      <c:pt idx="137">
                        <c:v>155.49</c:v>
                      </c:pt>
                      <c:pt idx="138">
                        <c:v>156.02000000000001</c:v>
                      </c:pt>
                      <c:pt idx="139">
                        <c:v>156.55000000000001</c:v>
                      </c:pt>
                      <c:pt idx="140">
                        <c:v>157.08000000000001</c:v>
                      </c:pt>
                      <c:pt idx="141">
                        <c:v>157.61000000000001</c:v>
                      </c:pt>
                      <c:pt idx="142">
                        <c:v>158.13999999999999</c:v>
                      </c:pt>
                      <c:pt idx="143">
                        <c:v>158.66999999999999</c:v>
                      </c:pt>
                      <c:pt idx="144">
                        <c:v>159.19999999999999</c:v>
                      </c:pt>
                      <c:pt idx="145">
                        <c:v>159.72999999999999</c:v>
                      </c:pt>
                      <c:pt idx="146">
                        <c:v>160.26</c:v>
                      </c:pt>
                      <c:pt idx="147">
                        <c:v>160.79</c:v>
                      </c:pt>
                      <c:pt idx="148">
                        <c:v>161.32</c:v>
                      </c:pt>
                      <c:pt idx="149">
                        <c:v>161.85</c:v>
                      </c:pt>
                      <c:pt idx="150">
                        <c:v>162.38</c:v>
                      </c:pt>
                      <c:pt idx="151">
                        <c:v>162.91</c:v>
                      </c:pt>
                      <c:pt idx="152">
                        <c:v>163.44</c:v>
                      </c:pt>
                      <c:pt idx="153">
                        <c:v>163.97</c:v>
                      </c:pt>
                      <c:pt idx="154">
                        <c:v>164.5</c:v>
                      </c:pt>
                      <c:pt idx="155">
                        <c:v>165.03</c:v>
                      </c:pt>
                      <c:pt idx="156">
                        <c:v>165.56</c:v>
                      </c:pt>
                      <c:pt idx="157">
                        <c:v>166.09</c:v>
                      </c:pt>
                      <c:pt idx="158">
                        <c:v>166.62</c:v>
                      </c:pt>
                      <c:pt idx="159">
                        <c:v>167.15</c:v>
                      </c:pt>
                      <c:pt idx="160">
                        <c:v>167.68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20B6-4034-91E1-DAEA7482DDFC}"/>
                  </c:ext>
                </c:extLst>
              </c15:ser>
            </c15:filteredScatterSeries>
          </c:ext>
        </c:extLst>
      </c:scatterChart>
      <c:valAx>
        <c:axId val="624743176"/>
        <c:scaling>
          <c:orientation val="minMax"/>
          <c:max val="0.8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 b="0" i="0" baseline="0" dirty="0">
                    <a:solidFill>
                      <a:schemeClr val="tx1"/>
                    </a:solidFill>
                    <a:effectLst/>
                  </a:rPr>
                  <a:t>Intensity [W/cm</a:t>
                </a:r>
                <a:r>
                  <a:rPr lang="en-SG" sz="2800" b="0" i="0" baseline="30000" dirty="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SG" sz="2800" b="0" i="0" baseline="0" dirty="0">
                    <a:solidFill>
                      <a:schemeClr val="tx1"/>
                    </a:solidFill>
                    <a:effectLst/>
                  </a:rPr>
                  <a:t>]</a:t>
                </a:r>
                <a:endParaRPr lang="en-SG" sz="28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7132291666666667"/>
              <c:y val="0.923033742914986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high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38912"/>
        <c:crossesAt val="-40"/>
        <c:crossBetween val="midCat"/>
      </c:valAx>
      <c:valAx>
        <c:axId val="624738912"/>
        <c:scaling>
          <c:orientation val="maxMin"/>
          <c:max val="-40"/>
          <c:min val="-1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0" i="0" u="none" strike="noStrike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Δω</a:t>
                </a:r>
                <a:r>
                  <a:rPr lang="en-SG" sz="2800" b="0" i="0" baseline="0" dirty="0">
                    <a:solidFill>
                      <a:schemeClr val="tx1"/>
                    </a:solidFill>
                    <a:effectLst/>
                  </a:rPr>
                  <a:t>/2</a:t>
                </a:r>
                <a:r>
                  <a:rPr lang="el-GR" sz="2800" b="0" i="0" u="none" strike="noStrike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SG" sz="2800" b="0" i="0" baseline="0" dirty="0">
                    <a:solidFill>
                      <a:schemeClr val="tx1"/>
                    </a:solidFill>
                    <a:effectLst/>
                  </a:rPr>
                  <a:t> [kHz]</a:t>
                </a:r>
                <a:endParaRPr lang="en-SG" sz="28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7.6583333333333343E-4"/>
              <c:y val="0.343959216523016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43176"/>
        <c:crosses val="autoZero"/>
        <c:crossBetween val="midCat"/>
        <c:majorUnit val="20"/>
        <c:min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ayout>
        <c:manualLayout>
          <c:xMode val="edge"/>
          <c:yMode val="edge"/>
          <c:x val="0.60637916666666669"/>
          <c:y val="0.43066652941158123"/>
          <c:w val="0.18371805555555556"/>
          <c:h val="0.13866694117683759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38963989777852"/>
          <c:y val="4.006561999065842E-2"/>
          <c:w val="0.7441596700238049"/>
          <c:h val="0.72812137229908047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'Fig 3b (Up2)'!$N$3:$N$18</c:f>
              <c:numCache>
                <c:formatCode>General</c:formatCode>
                <c:ptCount val="16"/>
                <c:pt idx="0">
                  <c:v>-1.5</c:v>
                </c:pt>
                <c:pt idx="1">
                  <c:v>-3</c:v>
                </c:pt>
                <c:pt idx="2">
                  <c:v>-4.5</c:v>
                </c:pt>
                <c:pt idx="3">
                  <c:v>-6</c:v>
                </c:pt>
                <c:pt idx="4">
                  <c:v>-9</c:v>
                </c:pt>
                <c:pt idx="5">
                  <c:v>-12</c:v>
                </c:pt>
                <c:pt idx="6">
                  <c:v>-18</c:v>
                </c:pt>
                <c:pt idx="7">
                  <c:v>-24</c:v>
                </c:pt>
                <c:pt idx="8">
                  <c:v>3</c:v>
                </c:pt>
                <c:pt idx="9">
                  <c:v>6</c:v>
                </c:pt>
                <c:pt idx="10">
                  <c:v>9</c:v>
                </c:pt>
                <c:pt idx="11">
                  <c:v>15</c:v>
                </c:pt>
                <c:pt idx="12">
                  <c:v>21</c:v>
                </c:pt>
                <c:pt idx="13">
                  <c:v>27</c:v>
                </c:pt>
                <c:pt idx="14">
                  <c:v>33</c:v>
                </c:pt>
                <c:pt idx="15">
                  <c:v>39</c:v>
                </c:pt>
              </c:numCache>
            </c:numRef>
          </c:xVal>
          <c:yVal>
            <c:numRef>
              <c:f>'Fig 3b (Up2)'!$O$3:$O$18</c:f>
              <c:numCache>
                <c:formatCode>General</c:formatCode>
                <c:ptCount val="16"/>
                <c:pt idx="0">
                  <c:v>-215.33</c:v>
                </c:pt>
                <c:pt idx="1">
                  <c:v>-122.62</c:v>
                </c:pt>
                <c:pt idx="2">
                  <c:v>-72.947999999999993</c:v>
                </c:pt>
                <c:pt idx="3">
                  <c:v>-56.573999999999998</c:v>
                </c:pt>
                <c:pt idx="4">
                  <c:v>-34.533000000000001</c:v>
                </c:pt>
                <c:pt idx="5">
                  <c:v>-23.946000000000002</c:v>
                </c:pt>
                <c:pt idx="6">
                  <c:v>-12.7</c:v>
                </c:pt>
                <c:pt idx="7">
                  <c:v>-11.621</c:v>
                </c:pt>
                <c:pt idx="8">
                  <c:v>113.32</c:v>
                </c:pt>
                <c:pt idx="9">
                  <c:v>65.477000000000004</c:v>
                </c:pt>
                <c:pt idx="10">
                  <c:v>54.375999999999998</c:v>
                </c:pt>
                <c:pt idx="11">
                  <c:v>42.122</c:v>
                </c:pt>
                <c:pt idx="12">
                  <c:v>44.731000000000002</c:v>
                </c:pt>
                <c:pt idx="13">
                  <c:v>45.844999999999999</c:v>
                </c:pt>
                <c:pt idx="14">
                  <c:v>60.884999999999998</c:v>
                </c:pt>
                <c:pt idx="15">
                  <c:v>91.62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FF-4FCA-90A9-978D1EFC50F4}"/>
            </c:ext>
          </c:extLst>
        </c:ser>
        <c:ser>
          <c:idx val="1"/>
          <c:order val="1"/>
          <c:tx>
            <c:v>Fit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'Fig 3b (Up2)'!$Q$3:$Q$642</c:f>
              <c:extLst xmlns:c15="http://schemas.microsoft.com/office/drawing/2012/chart"/>
            </c:numRef>
          </c:xVal>
          <c:yVal>
            <c:numRef>
              <c:f>'Fig 3b (Up2)'!$R$3:$R$642</c:f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CFF-4FCA-90A9-978D1EFC50F4}"/>
            </c:ext>
          </c:extLst>
        </c:ser>
        <c:ser>
          <c:idx val="2"/>
          <c:order val="2"/>
          <c:tx>
            <c:v>Model (4 levels)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 3b (Up2)'!$T$3:$T$752</c:f>
              <c:numCache>
                <c:formatCode>General</c:formatCode>
                <c:ptCount val="750"/>
                <c:pt idx="0">
                  <c:v>-30</c:v>
                </c:pt>
                <c:pt idx="1">
                  <c:v>-29.9</c:v>
                </c:pt>
                <c:pt idx="2">
                  <c:v>-29.8</c:v>
                </c:pt>
                <c:pt idx="3">
                  <c:v>-29.7</c:v>
                </c:pt>
                <c:pt idx="4">
                  <c:v>-29.6</c:v>
                </c:pt>
                <c:pt idx="5">
                  <c:v>-29.5</c:v>
                </c:pt>
                <c:pt idx="6">
                  <c:v>-29.4</c:v>
                </c:pt>
                <c:pt idx="7">
                  <c:v>-29.3</c:v>
                </c:pt>
                <c:pt idx="8">
                  <c:v>-29.2</c:v>
                </c:pt>
                <c:pt idx="9">
                  <c:v>-29.1</c:v>
                </c:pt>
                <c:pt idx="10">
                  <c:v>-29</c:v>
                </c:pt>
                <c:pt idx="11">
                  <c:v>-28.9</c:v>
                </c:pt>
                <c:pt idx="12">
                  <c:v>-28.8</c:v>
                </c:pt>
                <c:pt idx="13">
                  <c:v>-28.7</c:v>
                </c:pt>
                <c:pt idx="14">
                  <c:v>-28.6</c:v>
                </c:pt>
                <c:pt idx="15">
                  <c:v>-28.5</c:v>
                </c:pt>
                <c:pt idx="16">
                  <c:v>-28.4</c:v>
                </c:pt>
                <c:pt idx="17">
                  <c:v>-28.3</c:v>
                </c:pt>
                <c:pt idx="18">
                  <c:v>-28.2</c:v>
                </c:pt>
                <c:pt idx="19">
                  <c:v>-28.1</c:v>
                </c:pt>
                <c:pt idx="20">
                  <c:v>-28</c:v>
                </c:pt>
                <c:pt idx="21">
                  <c:v>-27.9</c:v>
                </c:pt>
                <c:pt idx="22">
                  <c:v>-27.8</c:v>
                </c:pt>
                <c:pt idx="23">
                  <c:v>-27.7</c:v>
                </c:pt>
                <c:pt idx="24">
                  <c:v>-27.6</c:v>
                </c:pt>
                <c:pt idx="25">
                  <c:v>-27.5</c:v>
                </c:pt>
                <c:pt idx="26">
                  <c:v>-27.4</c:v>
                </c:pt>
                <c:pt idx="27">
                  <c:v>-27.3</c:v>
                </c:pt>
                <c:pt idx="28">
                  <c:v>-27.2</c:v>
                </c:pt>
                <c:pt idx="29">
                  <c:v>-27.1</c:v>
                </c:pt>
                <c:pt idx="30">
                  <c:v>-27</c:v>
                </c:pt>
                <c:pt idx="31">
                  <c:v>-26.9</c:v>
                </c:pt>
                <c:pt idx="32">
                  <c:v>-26.8</c:v>
                </c:pt>
                <c:pt idx="33">
                  <c:v>-26.7</c:v>
                </c:pt>
                <c:pt idx="34">
                  <c:v>-26.6</c:v>
                </c:pt>
                <c:pt idx="35">
                  <c:v>-26.5</c:v>
                </c:pt>
                <c:pt idx="36">
                  <c:v>-26.4</c:v>
                </c:pt>
                <c:pt idx="37">
                  <c:v>-26.3</c:v>
                </c:pt>
                <c:pt idx="38">
                  <c:v>-26.2</c:v>
                </c:pt>
                <c:pt idx="39">
                  <c:v>-26.1</c:v>
                </c:pt>
                <c:pt idx="40">
                  <c:v>-26</c:v>
                </c:pt>
                <c:pt idx="41">
                  <c:v>-25.9</c:v>
                </c:pt>
                <c:pt idx="42">
                  <c:v>-25.8</c:v>
                </c:pt>
                <c:pt idx="43">
                  <c:v>-25.7</c:v>
                </c:pt>
                <c:pt idx="44">
                  <c:v>-25.6</c:v>
                </c:pt>
                <c:pt idx="45">
                  <c:v>-25.5</c:v>
                </c:pt>
                <c:pt idx="46">
                  <c:v>-25.4</c:v>
                </c:pt>
                <c:pt idx="47">
                  <c:v>-25.3</c:v>
                </c:pt>
                <c:pt idx="48">
                  <c:v>-25.2</c:v>
                </c:pt>
                <c:pt idx="49">
                  <c:v>-25.1</c:v>
                </c:pt>
                <c:pt idx="50">
                  <c:v>-25</c:v>
                </c:pt>
                <c:pt idx="51">
                  <c:v>-24.9</c:v>
                </c:pt>
                <c:pt idx="52">
                  <c:v>-24.8</c:v>
                </c:pt>
                <c:pt idx="53">
                  <c:v>-24.7</c:v>
                </c:pt>
                <c:pt idx="54">
                  <c:v>-24.6</c:v>
                </c:pt>
                <c:pt idx="55">
                  <c:v>-24.5</c:v>
                </c:pt>
                <c:pt idx="56">
                  <c:v>-24.4</c:v>
                </c:pt>
                <c:pt idx="57">
                  <c:v>-24.3</c:v>
                </c:pt>
                <c:pt idx="58">
                  <c:v>-24.2</c:v>
                </c:pt>
                <c:pt idx="59">
                  <c:v>-24.1</c:v>
                </c:pt>
                <c:pt idx="60">
                  <c:v>-24</c:v>
                </c:pt>
                <c:pt idx="61">
                  <c:v>-23.9</c:v>
                </c:pt>
                <c:pt idx="62">
                  <c:v>-23.8</c:v>
                </c:pt>
                <c:pt idx="63">
                  <c:v>-23.7</c:v>
                </c:pt>
                <c:pt idx="64">
                  <c:v>-23.6</c:v>
                </c:pt>
                <c:pt idx="65">
                  <c:v>-23.5</c:v>
                </c:pt>
                <c:pt idx="66">
                  <c:v>-23.4</c:v>
                </c:pt>
                <c:pt idx="67">
                  <c:v>-23.3</c:v>
                </c:pt>
                <c:pt idx="68">
                  <c:v>-23.2</c:v>
                </c:pt>
                <c:pt idx="69">
                  <c:v>-23.1</c:v>
                </c:pt>
                <c:pt idx="70">
                  <c:v>-23</c:v>
                </c:pt>
                <c:pt idx="71">
                  <c:v>-22.9</c:v>
                </c:pt>
                <c:pt idx="72">
                  <c:v>-22.8</c:v>
                </c:pt>
                <c:pt idx="73">
                  <c:v>-22.7</c:v>
                </c:pt>
                <c:pt idx="74">
                  <c:v>-22.6</c:v>
                </c:pt>
                <c:pt idx="75">
                  <c:v>-22.5</c:v>
                </c:pt>
                <c:pt idx="76">
                  <c:v>-22.4</c:v>
                </c:pt>
                <c:pt idx="77">
                  <c:v>-22.3</c:v>
                </c:pt>
                <c:pt idx="78">
                  <c:v>-22.2</c:v>
                </c:pt>
                <c:pt idx="79">
                  <c:v>-22.1</c:v>
                </c:pt>
                <c:pt idx="80">
                  <c:v>-22</c:v>
                </c:pt>
                <c:pt idx="81">
                  <c:v>-21.9</c:v>
                </c:pt>
                <c:pt idx="82">
                  <c:v>-21.8</c:v>
                </c:pt>
                <c:pt idx="83">
                  <c:v>-21.7</c:v>
                </c:pt>
                <c:pt idx="84">
                  <c:v>-21.6</c:v>
                </c:pt>
                <c:pt idx="85">
                  <c:v>-21.5</c:v>
                </c:pt>
                <c:pt idx="86">
                  <c:v>-21.4</c:v>
                </c:pt>
                <c:pt idx="87">
                  <c:v>-21.3</c:v>
                </c:pt>
                <c:pt idx="88">
                  <c:v>-21.2</c:v>
                </c:pt>
                <c:pt idx="89">
                  <c:v>-21.1</c:v>
                </c:pt>
                <c:pt idx="90">
                  <c:v>-21</c:v>
                </c:pt>
                <c:pt idx="91">
                  <c:v>-20.9</c:v>
                </c:pt>
                <c:pt idx="92">
                  <c:v>-20.8</c:v>
                </c:pt>
                <c:pt idx="93">
                  <c:v>-20.7</c:v>
                </c:pt>
                <c:pt idx="94">
                  <c:v>-20.6</c:v>
                </c:pt>
                <c:pt idx="95">
                  <c:v>-20.5</c:v>
                </c:pt>
                <c:pt idx="96">
                  <c:v>-20.399999999999999</c:v>
                </c:pt>
                <c:pt idx="97">
                  <c:v>-20.3</c:v>
                </c:pt>
                <c:pt idx="98">
                  <c:v>-20.2</c:v>
                </c:pt>
                <c:pt idx="99">
                  <c:v>-20.100000000000001</c:v>
                </c:pt>
                <c:pt idx="100">
                  <c:v>-20</c:v>
                </c:pt>
                <c:pt idx="101">
                  <c:v>-19.899999999999999</c:v>
                </c:pt>
                <c:pt idx="102">
                  <c:v>-19.8</c:v>
                </c:pt>
                <c:pt idx="103">
                  <c:v>-19.7</c:v>
                </c:pt>
                <c:pt idx="104">
                  <c:v>-19.600000000000001</c:v>
                </c:pt>
                <c:pt idx="105">
                  <c:v>-19.5</c:v>
                </c:pt>
                <c:pt idx="106">
                  <c:v>-19.399999999999999</c:v>
                </c:pt>
                <c:pt idx="107">
                  <c:v>-19.3</c:v>
                </c:pt>
                <c:pt idx="108">
                  <c:v>-19.2</c:v>
                </c:pt>
                <c:pt idx="109">
                  <c:v>-19.100000000000001</c:v>
                </c:pt>
                <c:pt idx="110">
                  <c:v>-19</c:v>
                </c:pt>
                <c:pt idx="111">
                  <c:v>-18.899999999999999</c:v>
                </c:pt>
                <c:pt idx="112">
                  <c:v>-18.8</c:v>
                </c:pt>
                <c:pt idx="113">
                  <c:v>-18.7</c:v>
                </c:pt>
                <c:pt idx="114">
                  <c:v>-18.600000000000001</c:v>
                </c:pt>
                <c:pt idx="115">
                  <c:v>-18.5</c:v>
                </c:pt>
                <c:pt idx="116">
                  <c:v>-18.399999999999999</c:v>
                </c:pt>
                <c:pt idx="117">
                  <c:v>-18.3</c:v>
                </c:pt>
                <c:pt idx="118">
                  <c:v>-18.2</c:v>
                </c:pt>
                <c:pt idx="119">
                  <c:v>-18.100000000000001</c:v>
                </c:pt>
                <c:pt idx="120">
                  <c:v>-18</c:v>
                </c:pt>
                <c:pt idx="121">
                  <c:v>-17.899999999999999</c:v>
                </c:pt>
                <c:pt idx="122">
                  <c:v>-17.8</c:v>
                </c:pt>
                <c:pt idx="123">
                  <c:v>-17.7</c:v>
                </c:pt>
                <c:pt idx="124">
                  <c:v>-17.600000000000001</c:v>
                </c:pt>
                <c:pt idx="125">
                  <c:v>-17.5</c:v>
                </c:pt>
                <c:pt idx="126">
                  <c:v>-17.399999999999999</c:v>
                </c:pt>
                <c:pt idx="127">
                  <c:v>-17.3</c:v>
                </c:pt>
                <c:pt idx="128">
                  <c:v>-17.2</c:v>
                </c:pt>
                <c:pt idx="129">
                  <c:v>-17.100000000000001</c:v>
                </c:pt>
                <c:pt idx="130">
                  <c:v>-17</c:v>
                </c:pt>
                <c:pt idx="131">
                  <c:v>-16.899999999999999</c:v>
                </c:pt>
                <c:pt idx="132">
                  <c:v>-16.8</c:v>
                </c:pt>
                <c:pt idx="133">
                  <c:v>-16.7</c:v>
                </c:pt>
                <c:pt idx="134">
                  <c:v>-16.600000000000001</c:v>
                </c:pt>
                <c:pt idx="135">
                  <c:v>-16.5</c:v>
                </c:pt>
                <c:pt idx="136">
                  <c:v>-16.399999999999999</c:v>
                </c:pt>
                <c:pt idx="137">
                  <c:v>-16.3</c:v>
                </c:pt>
                <c:pt idx="138">
                  <c:v>-16.2</c:v>
                </c:pt>
                <c:pt idx="139">
                  <c:v>-16.100000000000001</c:v>
                </c:pt>
                <c:pt idx="140">
                  <c:v>-16</c:v>
                </c:pt>
                <c:pt idx="141">
                  <c:v>-15.9</c:v>
                </c:pt>
                <c:pt idx="142">
                  <c:v>-15.8</c:v>
                </c:pt>
                <c:pt idx="143">
                  <c:v>-15.7</c:v>
                </c:pt>
                <c:pt idx="144">
                  <c:v>-15.6</c:v>
                </c:pt>
                <c:pt idx="145">
                  <c:v>-15.5</c:v>
                </c:pt>
                <c:pt idx="146">
                  <c:v>-15.4</c:v>
                </c:pt>
                <c:pt idx="147">
                  <c:v>-15.3</c:v>
                </c:pt>
                <c:pt idx="148">
                  <c:v>-15.2</c:v>
                </c:pt>
                <c:pt idx="149">
                  <c:v>-15.1</c:v>
                </c:pt>
                <c:pt idx="150">
                  <c:v>-15</c:v>
                </c:pt>
                <c:pt idx="151">
                  <c:v>-14.9</c:v>
                </c:pt>
                <c:pt idx="152">
                  <c:v>-14.8</c:v>
                </c:pt>
                <c:pt idx="153">
                  <c:v>-14.7</c:v>
                </c:pt>
                <c:pt idx="154">
                  <c:v>-14.6</c:v>
                </c:pt>
                <c:pt idx="155">
                  <c:v>-14.5</c:v>
                </c:pt>
                <c:pt idx="156">
                  <c:v>-14.4</c:v>
                </c:pt>
                <c:pt idx="157">
                  <c:v>-14.3</c:v>
                </c:pt>
                <c:pt idx="158">
                  <c:v>-14.2</c:v>
                </c:pt>
                <c:pt idx="159">
                  <c:v>-14.1</c:v>
                </c:pt>
                <c:pt idx="160">
                  <c:v>-14</c:v>
                </c:pt>
                <c:pt idx="161">
                  <c:v>-13.9</c:v>
                </c:pt>
                <c:pt idx="162">
                  <c:v>-13.8</c:v>
                </c:pt>
                <c:pt idx="163">
                  <c:v>-13.7</c:v>
                </c:pt>
                <c:pt idx="164">
                  <c:v>-13.6</c:v>
                </c:pt>
                <c:pt idx="165">
                  <c:v>-13.5</c:v>
                </c:pt>
                <c:pt idx="166">
                  <c:v>-13.4</c:v>
                </c:pt>
                <c:pt idx="167">
                  <c:v>-13.3</c:v>
                </c:pt>
                <c:pt idx="168">
                  <c:v>-13.2</c:v>
                </c:pt>
                <c:pt idx="169">
                  <c:v>-13.1</c:v>
                </c:pt>
                <c:pt idx="170">
                  <c:v>-13</c:v>
                </c:pt>
                <c:pt idx="171">
                  <c:v>-12.9</c:v>
                </c:pt>
                <c:pt idx="172">
                  <c:v>-12.8</c:v>
                </c:pt>
                <c:pt idx="173">
                  <c:v>-12.7</c:v>
                </c:pt>
                <c:pt idx="174">
                  <c:v>-12.6</c:v>
                </c:pt>
                <c:pt idx="175">
                  <c:v>-12.5</c:v>
                </c:pt>
                <c:pt idx="176">
                  <c:v>-12.4</c:v>
                </c:pt>
                <c:pt idx="177">
                  <c:v>-12.3</c:v>
                </c:pt>
                <c:pt idx="178">
                  <c:v>-12.2</c:v>
                </c:pt>
                <c:pt idx="179">
                  <c:v>-12.1</c:v>
                </c:pt>
                <c:pt idx="180">
                  <c:v>-12</c:v>
                </c:pt>
                <c:pt idx="181">
                  <c:v>-11.9</c:v>
                </c:pt>
                <c:pt idx="182">
                  <c:v>-11.8</c:v>
                </c:pt>
                <c:pt idx="183">
                  <c:v>-11.7</c:v>
                </c:pt>
                <c:pt idx="184">
                  <c:v>-11.6</c:v>
                </c:pt>
                <c:pt idx="185">
                  <c:v>-11.5</c:v>
                </c:pt>
                <c:pt idx="186">
                  <c:v>-11.4</c:v>
                </c:pt>
                <c:pt idx="187">
                  <c:v>-11.3</c:v>
                </c:pt>
                <c:pt idx="188">
                  <c:v>-11.2</c:v>
                </c:pt>
                <c:pt idx="189">
                  <c:v>-11.1</c:v>
                </c:pt>
                <c:pt idx="190">
                  <c:v>-11</c:v>
                </c:pt>
                <c:pt idx="191">
                  <c:v>-10.9</c:v>
                </c:pt>
                <c:pt idx="192">
                  <c:v>-10.8</c:v>
                </c:pt>
                <c:pt idx="193">
                  <c:v>-10.7</c:v>
                </c:pt>
                <c:pt idx="194">
                  <c:v>-10.6</c:v>
                </c:pt>
                <c:pt idx="195">
                  <c:v>-10.5</c:v>
                </c:pt>
                <c:pt idx="196">
                  <c:v>-10.4</c:v>
                </c:pt>
                <c:pt idx="197">
                  <c:v>-10.3</c:v>
                </c:pt>
                <c:pt idx="198">
                  <c:v>-10.199999999999999</c:v>
                </c:pt>
                <c:pt idx="199">
                  <c:v>-10.1</c:v>
                </c:pt>
                <c:pt idx="200">
                  <c:v>-10</c:v>
                </c:pt>
                <c:pt idx="201">
                  <c:v>-9.9</c:v>
                </c:pt>
                <c:pt idx="202">
                  <c:v>-9.8000000000000007</c:v>
                </c:pt>
                <c:pt idx="203">
                  <c:v>-9.6999999999999993</c:v>
                </c:pt>
                <c:pt idx="204">
                  <c:v>-9.6</c:v>
                </c:pt>
                <c:pt idx="205">
                  <c:v>-9.5</c:v>
                </c:pt>
                <c:pt idx="206">
                  <c:v>-9.4</c:v>
                </c:pt>
                <c:pt idx="207">
                  <c:v>-9.3000000000000007</c:v>
                </c:pt>
                <c:pt idx="208">
                  <c:v>-9.1999999999999993</c:v>
                </c:pt>
                <c:pt idx="209">
                  <c:v>-9.1</c:v>
                </c:pt>
                <c:pt idx="210">
                  <c:v>-9</c:v>
                </c:pt>
                <c:pt idx="211">
                  <c:v>-8.9</c:v>
                </c:pt>
                <c:pt idx="212">
                  <c:v>-8.8000000000000007</c:v>
                </c:pt>
                <c:pt idx="213">
                  <c:v>-8.6999999999999993</c:v>
                </c:pt>
                <c:pt idx="214">
                  <c:v>-8.6</c:v>
                </c:pt>
                <c:pt idx="215">
                  <c:v>-8.5</c:v>
                </c:pt>
                <c:pt idx="216">
                  <c:v>-8.4</c:v>
                </c:pt>
                <c:pt idx="217">
                  <c:v>-8.3000000000000007</c:v>
                </c:pt>
                <c:pt idx="218">
                  <c:v>-8.1999999999999993</c:v>
                </c:pt>
                <c:pt idx="219">
                  <c:v>-8.1</c:v>
                </c:pt>
                <c:pt idx="220">
                  <c:v>-8</c:v>
                </c:pt>
                <c:pt idx="221">
                  <c:v>-7.9</c:v>
                </c:pt>
                <c:pt idx="222">
                  <c:v>-7.8</c:v>
                </c:pt>
                <c:pt idx="223">
                  <c:v>-7.7</c:v>
                </c:pt>
                <c:pt idx="224">
                  <c:v>-7.6</c:v>
                </c:pt>
                <c:pt idx="225">
                  <c:v>-7.5</c:v>
                </c:pt>
                <c:pt idx="226">
                  <c:v>-7.4</c:v>
                </c:pt>
                <c:pt idx="227">
                  <c:v>-7.3</c:v>
                </c:pt>
                <c:pt idx="228">
                  <c:v>-7.2</c:v>
                </c:pt>
                <c:pt idx="229">
                  <c:v>-7.1</c:v>
                </c:pt>
                <c:pt idx="230">
                  <c:v>-7</c:v>
                </c:pt>
                <c:pt idx="231">
                  <c:v>-6.9</c:v>
                </c:pt>
                <c:pt idx="232">
                  <c:v>-6.8</c:v>
                </c:pt>
                <c:pt idx="233">
                  <c:v>-6.7</c:v>
                </c:pt>
                <c:pt idx="234">
                  <c:v>-6.6</c:v>
                </c:pt>
                <c:pt idx="235">
                  <c:v>-6.5</c:v>
                </c:pt>
                <c:pt idx="236">
                  <c:v>-6.4</c:v>
                </c:pt>
                <c:pt idx="237">
                  <c:v>-6.3</c:v>
                </c:pt>
                <c:pt idx="238">
                  <c:v>-6.2</c:v>
                </c:pt>
                <c:pt idx="239">
                  <c:v>-6.1</c:v>
                </c:pt>
                <c:pt idx="240">
                  <c:v>-6</c:v>
                </c:pt>
                <c:pt idx="241">
                  <c:v>-5.9</c:v>
                </c:pt>
                <c:pt idx="242">
                  <c:v>-5.8</c:v>
                </c:pt>
                <c:pt idx="243">
                  <c:v>-5.7</c:v>
                </c:pt>
                <c:pt idx="244">
                  <c:v>-5.6</c:v>
                </c:pt>
                <c:pt idx="245">
                  <c:v>-5.5</c:v>
                </c:pt>
                <c:pt idx="246">
                  <c:v>-5.4</c:v>
                </c:pt>
                <c:pt idx="247">
                  <c:v>-5.3</c:v>
                </c:pt>
                <c:pt idx="248">
                  <c:v>-5.2</c:v>
                </c:pt>
                <c:pt idx="249">
                  <c:v>-5.0999999999999996</c:v>
                </c:pt>
                <c:pt idx="250">
                  <c:v>-5</c:v>
                </c:pt>
                <c:pt idx="251">
                  <c:v>-4.9000000000000004</c:v>
                </c:pt>
                <c:pt idx="252">
                  <c:v>-4.8</c:v>
                </c:pt>
                <c:pt idx="253">
                  <c:v>-4.7</c:v>
                </c:pt>
                <c:pt idx="254">
                  <c:v>-4.5999999999999996</c:v>
                </c:pt>
                <c:pt idx="255">
                  <c:v>-4.5</c:v>
                </c:pt>
                <c:pt idx="256">
                  <c:v>-4.4000000000000004</c:v>
                </c:pt>
                <c:pt idx="257">
                  <c:v>-4.3</c:v>
                </c:pt>
                <c:pt idx="258">
                  <c:v>-4.2</c:v>
                </c:pt>
                <c:pt idx="259">
                  <c:v>-4.0999999999999996</c:v>
                </c:pt>
                <c:pt idx="260">
                  <c:v>-4</c:v>
                </c:pt>
                <c:pt idx="261">
                  <c:v>-3.9</c:v>
                </c:pt>
                <c:pt idx="262">
                  <c:v>-3.8</c:v>
                </c:pt>
                <c:pt idx="263">
                  <c:v>-3.7</c:v>
                </c:pt>
                <c:pt idx="264">
                  <c:v>-3.6</c:v>
                </c:pt>
                <c:pt idx="265">
                  <c:v>-3.5</c:v>
                </c:pt>
                <c:pt idx="266">
                  <c:v>-3.4</c:v>
                </c:pt>
                <c:pt idx="267">
                  <c:v>-3.3</c:v>
                </c:pt>
                <c:pt idx="268">
                  <c:v>-3.2</c:v>
                </c:pt>
                <c:pt idx="269">
                  <c:v>-3.1</c:v>
                </c:pt>
                <c:pt idx="270">
                  <c:v>-3</c:v>
                </c:pt>
                <c:pt idx="271">
                  <c:v>-2.9</c:v>
                </c:pt>
                <c:pt idx="272">
                  <c:v>-2.8</c:v>
                </c:pt>
                <c:pt idx="273">
                  <c:v>-2.7</c:v>
                </c:pt>
                <c:pt idx="274">
                  <c:v>-2.6</c:v>
                </c:pt>
                <c:pt idx="275">
                  <c:v>-2.5</c:v>
                </c:pt>
                <c:pt idx="276">
                  <c:v>-2.4</c:v>
                </c:pt>
                <c:pt idx="277">
                  <c:v>-2.2999999999999998</c:v>
                </c:pt>
                <c:pt idx="278">
                  <c:v>-2.2000000000000002</c:v>
                </c:pt>
                <c:pt idx="279">
                  <c:v>-2.1</c:v>
                </c:pt>
                <c:pt idx="280">
                  <c:v>-2</c:v>
                </c:pt>
                <c:pt idx="281">
                  <c:v>-1.9</c:v>
                </c:pt>
                <c:pt idx="282">
                  <c:v>-1.8</c:v>
                </c:pt>
                <c:pt idx="283">
                  <c:v>-1.7</c:v>
                </c:pt>
                <c:pt idx="284">
                  <c:v>-1.6</c:v>
                </c:pt>
                <c:pt idx="285">
                  <c:v>-1.5</c:v>
                </c:pt>
                <c:pt idx="286">
                  <c:v>-1.4</c:v>
                </c:pt>
                <c:pt idx="287">
                  <c:v>-1.3</c:v>
                </c:pt>
                <c:pt idx="288">
                  <c:v>-1.2</c:v>
                </c:pt>
                <c:pt idx="289">
                  <c:v>-1.1000000000000001</c:v>
                </c:pt>
                <c:pt idx="290">
                  <c:v>-1</c:v>
                </c:pt>
                <c:pt idx="291">
                  <c:v>-0.9</c:v>
                </c:pt>
                <c:pt idx="293">
                  <c:v>0</c:v>
                </c:pt>
                <c:pt idx="294">
                  <c:v>0</c:v>
                </c:pt>
                <c:pt idx="296">
                  <c:v>2.5</c:v>
                </c:pt>
                <c:pt idx="297">
                  <c:v>2.6</c:v>
                </c:pt>
                <c:pt idx="298">
                  <c:v>2.7</c:v>
                </c:pt>
                <c:pt idx="299">
                  <c:v>2.8</c:v>
                </c:pt>
                <c:pt idx="300">
                  <c:v>2.9</c:v>
                </c:pt>
                <c:pt idx="301">
                  <c:v>3</c:v>
                </c:pt>
                <c:pt idx="302">
                  <c:v>3.1</c:v>
                </c:pt>
                <c:pt idx="303">
                  <c:v>3.2</c:v>
                </c:pt>
                <c:pt idx="304">
                  <c:v>3.3</c:v>
                </c:pt>
                <c:pt idx="305">
                  <c:v>3.4</c:v>
                </c:pt>
                <c:pt idx="306">
                  <c:v>3.5</c:v>
                </c:pt>
                <c:pt idx="307">
                  <c:v>3.6</c:v>
                </c:pt>
                <c:pt idx="308">
                  <c:v>3.7</c:v>
                </c:pt>
                <c:pt idx="309">
                  <c:v>3.8</c:v>
                </c:pt>
                <c:pt idx="310">
                  <c:v>3.9</c:v>
                </c:pt>
                <c:pt idx="311">
                  <c:v>4</c:v>
                </c:pt>
                <c:pt idx="312">
                  <c:v>4.0999999999999996</c:v>
                </c:pt>
                <c:pt idx="313">
                  <c:v>4.2</c:v>
                </c:pt>
                <c:pt idx="314">
                  <c:v>4.3</c:v>
                </c:pt>
                <c:pt idx="315">
                  <c:v>4.4000000000000004</c:v>
                </c:pt>
                <c:pt idx="316">
                  <c:v>4.5</c:v>
                </c:pt>
                <c:pt idx="317">
                  <c:v>4.5999999999999996</c:v>
                </c:pt>
                <c:pt idx="318">
                  <c:v>4.7</c:v>
                </c:pt>
                <c:pt idx="319">
                  <c:v>4.8</c:v>
                </c:pt>
                <c:pt idx="320">
                  <c:v>4.9000000000000004</c:v>
                </c:pt>
                <c:pt idx="321">
                  <c:v>5</c:v>
                </c:pt>
                <c:pt idx="322">
                  <c:v>5.0999999999999996</c:v>
                </c:pt>
                <c:pt idx="323">
                  <c:v>5.2</c:v>
                </c:pt>
                <c:pt idx="324">
                  <c:v>5.3</c:v>
                </c:pt>
                <c:pt idx="325">
                  <c:v>5.4</c:v>
                </c:pt>
                <c:pt idx="326">
                  <c:v>5.5</c:v>
                </c:pt>
                <c:pt idx="327">
                  <c:v>5.6</c:v>
                </c:pt>
                <c:pt idx="328">
                  <c:v>5.7</c:v>
                </c:pt>
                <c:pt idx="329">
                  <c:v>5.8</c:v>
                </c:pt>
                <c:pt idx="330">
                  <c:v>5.9</c:v>
                </c:pt>
                <c:pt idx="331">
                  <c:v>6</c:v>
                </c:pt>
                <c:pt idx="332">
                  <c:v>6.1</c:v>
                </c:pt>
                <c:pt idx="333">
                  <c:v>6.2</c:v>
                </c:pt>
                <c:pt idx="334">
                  <c:v>6.3</c:v>
                </c:pt>
                <c:pt idx="335">
                  <c:v>6.4</c:v>
                </c:pt>
                <c:pt idx="336">
                  <c:v>6.5</c:v>
                </c:pt>
                <c:pt idx="337">
                  <c:v>6.6</c:v>
                </c:pt>
                <c:pt idx="338">
                  <c:v>6.7</c:v>
                </c:pt>
                <c:pt idx="339">
                  <c:v>6.8</c:v>
                </c:pt>
                <c:pt idx="340">
                  <c:v>6.9</c:v>
                </c:pt>
                <c:pt idx="341">
                  <c:v>7</c:v>
                </c:pt>
                <c:pt idx="342">
                  <c:v>7.1</c:v>
                </c:pt>
                <c:pt idx="343">
                  <c:v>7.2</c:v>
                </c:pt>
                <c:pt idx="344">
                  <c:v>7.3</c:v>
                </c:pt>
                <c:pt idx="345">
                  <c:v>7.4</c:v>
                </c:pt>
                <c:pt idx="346">
                  <c:v>7.5</c:v>
                </c:pt>
                <c:pt idx="347">
                  <c:v>7.6</c:v>
                </c:pt>
                <c:pt idx="348">
                  <c:v>7.7</c:v>
                </c:pt>
                <c:pt idx="349">
                  <c:v>7.8</c:v>
                </c:pt>
                <c:pt idx="350">
                  <c:v>7.9</c:v>
                </c:pt>
                <c:pt idx="351">
                  <c:v>8</c:v>
                </c:pt>
                <c:pt idx="352">
                  <c:v>8.1</c:v>
                </c:pt>
                <c:pt idx="353">
                  <c:v>8.1999999999999993</c:v>
                </c:pt>
                <c:pt idx="354">
                  <c:v>8.3000000000000007</c:v>
                </c:pt>
                <c:pt idx="355">
                  <c:v>8.4</c:v>
                </c:pt>
                <c:pt idx="356">
                  <c:v>8.5</c:v>
                </c:pt>
                <c:pt idx="357">
                  <c:v>8.6</c:v>
                </c:pt>
                <c:pt idx="358">
                  <c:v>8.6999999999999993</c:v>
                </c:pt>
                <c:pt idx="359">
                  <c:v>8.8000000000000007</c:v>
                </c:pt>
                <c:pt idx="360">
                  <c:v>8.9</c:v>
                </c:pt>
                <c:pt idx="361">
                  <c:v>9</c:v>
                </c:pt>
                <c:pt idx="362">
                  <c:v>9.1</c:v>
                </c:pt>
                <c:pt idx="363">
                  <c:v>9.1999999999999993</c:v>
                </c:pt>
                <c:pt idx="364">
                  <c:v>9.3000000000000007</c:v>
                </c:pt>
                <c:pt idx="365">
                  <c:v>9.4</c:v>
                </c:pt>
                <c:pt idx="366">
                  <c:v>9.5</c:v>
                </c:pt>
                <c:pt idx="367">
                  <c:v>9.6</c:v>
                </c:pt>
                <c:pt idx="368">
                  <c:v>9.6999999999999993</c:v>
                </c:pt>
                <c:pt idx="369">
                  <c:v>9.8000000000000007</c:v>
                </c:pt>
                <c:pt idx="370">
                  <c:v>9.9</c:v>
                </c:pt>
                <c:pt idx="371">
                  <c:v>10</c:v>
                </c:pt>
                <c:pt idx="372">
                  <c:v>10.1</c:v>
                </c:pt>
                <c:pt idx="373">
                  <c:v>10.199999999999999</c:v>
                </c:pt>
                <c:pt idx="374">
                  <c:v>10.3</c:v>
                </c:pt>
                <c:pt idx="375">
                  <c:v>10.4</c:v>
                </c:pt>
                <c:pt idx="376">
                  <c:v>10.5</c:v>
                </c:pt>
                <c:pt idx="377">
                  <c:v>10.6</c:v>
                </c:pt>
                <c:pt idx="378">
                  <c:v>10.7</c:v>
                </c:pt>
                <c:pt idx="379">
                  <c:v>10.8</c:v>
                </c:pt>
                <c:pt idx="380">
                  <c:v>10.9</c:v>
                </c:pt>
                <c:pt idx="381">
                  <c:v>11</c:v>
                </c:pt>
                <c:pt idx="382">
                  <c:v>11.1</c:v>
                </c:pt>
                <c:pt idx="383">
                  <c:v>11.2</c:v>
                </c:pt>
                <c:pt idx="384">
                  <c:v>11.3</c:v>
                </c:pt>
                <c:pt idx="385">
                  <c:v>11.4</c:v>
                </c:pt>
                <c:pt idx="386">
                  <c:v>11.5</c:v>
                </c:pt>
                <c:pt idx="387">
                  <c:v>11.6</c:v>
                </c:pt>
                <c:pt idx="388">
                  <c:v>11.7</c:v>
                </c:pt>
                <c:pt idx="389">
                  <c:v>11.8</c:v>
                </c:pt>
                <c:pt idx="390">
                  <c:v>11.9</c:v>
                </c:pt>
                <c:pt idx="391">
                  <c:v>12</c:v>
                </c:pt>
                <c:pt idx="392">
                  <c:v>12.1</c:v>
                </c:pt>
                <c:pt idx="393">
                  <c:v>12.2</c:v>
                </c:pt>
                <c:pt idx="394">
                  <c:v>12.3</c:v>
                </c:pt>
                <c:pt idx="395">
                  <c:v>12.4</c:v>
                </c:pt>
                <c:pt idx="396">
                  <c:v>12.5</c:v>
                </c:pt>
                <c:pt idx="397">
                  <c:v>12.6</c:v>
                </c:pt>
                <c:pt idx="398">
                  <c:v>12.7</c:v>
                </c:pt>
                <c:pt idx="399">
                  <c:v>12.8</c:v>
                </c:pt>
                <c:pt idx="400">
                  <c:v>12.9</c:v>
                </c:pt>
                <c:pt idx="401">
                  <c:v>13</c:v>
                </c:pt>
                <c:pt idx="402">
                  <c:v>13.1</c:v>
                </c:pt>
                <c:pt idx="403">
                  <c:v>13.2</c:v>
                </c:pt>
                <c:pt idx="404">
                  <c:v>13.3</c:v>
                </c:pt>
                <c:pt idx="405">
                  <c:v>13.4</c:v>
                </c:pt>
                <c:pt idx="406">
                  <c:v>13.5</c:v>
                </c:pt>
                <c:pt idx="407">
                  <c:v>13.6</c:v>
                </c:pt>
                <c:pt idx="408">
                  <c:v>13.7</c:v>
                </c:pt>
                <c:pt idx="409">
                  <c:v>13.8</c:v>
                </c:pt>
                <c:pt idx="410">
                  <c:v>13.9</c:v>
                </c:pt>
                <c:pt idx="411">
                  <c:v>14</c:v>
                </c:pt>
                <c:pt idx="412">
                  <c:v>14.1</c:v>
                </c:pt>
                <c:pt idx="413">
                  <c:v>14.2</c:v>
                </c:pt>
                <c:pt idx="414">
                  <c:v>14.3</c:v>
                </c:pt>
                <c:pt idx="415">
                  <c:v>14.4</c:v>
                </c:pt>
                <c:pt idx="416">
                  <c:v>14.5</c:v>
                </c:pt>
                <c:pt idx="417">
                  <c:v>14.6</c:v>
                </c:pt>
                <c:pt idx="418">
                  <c:v>14.7</c:v>
                </c:pt>
                <c:pt idx="419">
                  <c:v>14.8</c:v>
                </c:pt>
                <c:pt idx="420">
                  <c:v>14.9</c:v>
                </c:pt>
                <c:pt idx="421">
                  <c:v>15</c:v>
                </c:pt>
                <c:pt idx="422">
                  <c:v>15.1</c:v>
                </c:pt>
                <c:pt idx="423">
                  <c:v>15.2</c:v>
                </c:pt>
                <c:pt idx="424">
                  <c:v>15.3</c:v>
                </c:pt>
                <c:pt idx="425">
                  <c:v>15.4</c:v>
                </c:pt>
                <c:pt idx="426">
                  <c:v>15.5</c:v>
                </c:pt>
                <c:pt idx="427">
                  <c:v>15.6</c:v>
                </c:pt>
                <c:pt idx="428">
                  <c:v>15.7</c:v>
                </c:pt>
                <c:pt idx="429">
                  <c:v>15.8</c:v>
                </c:pt>
                <c:pt idx="430">
                  <c:v>15.9</c:v>
                </c:pt>
                <c:pt idx="431">
                  <c:v>16</c:v>
                </c:pt>
                <c:pt idx="432">
                  <c:v>16.100000000000001</c:v>
                </c:pt>
                <c:pt idx="433">
                  <c:v>16.2</c:v>
                </c:pt>
                <c:pt idx="434">
                  <c:v>16.3</c:v>
                </c:pt>
                <c:pt idx="435">
                  <c:v>16.399999999999999</c:v>
                </c:pt>
                <c:pt idx="436">
                  <c:v>16.5</c:v>
                </c:pt>
                <c:pt idx="437">
                  <c:v>16.600000000000001</c:v>
                </c:pt>
                <c:pt idx="438">
                  <c:v>16.7</c:v>
                </c:pt>
                <c:pt idx="439">
                  <c:v>16.8</c:v>
                </c:pt>
                <c:pt idx="440">
                  <c:v>16.899999999999999</c:v>
                </c:pt>
                <c:pt idx="441">
                  <c:v>17</c:v>
                </c:pt>
                <c:pt idx="442">
                  <c:v>17.100000000000001</c:v>
                </c:pt>
                <c:pt idx="443">
                  <c:v>17.2</c:v>
                </c:pt>
                <c:pt idx="444">
                  <c:v>17.3</c:v>
                </c:pt>
                <c:pt idx="445">
                  <c:v>17.399999999999999</c:v>
                </c:pt>
                <c:pt idx="446">
                  <c:v>17.5</c:v>
                </c:pt>
                <c:pt idx="447">
                  <c:v>17.600000000000001</c:v>
                </c:pt>
                <c:pt idx="448">
                  <c:v>17.7</c:v>
                </c:pt>
                <c:pt idx="449">
                  <c:v>17.8</c:v>
                </c:pt>
                <c:pt idx="450">
                  <c:v>17.899999999999999</c:v>
                </c:pt>
                <c:pt idx="451">
                  <c:v>18</c:v>
                </c:pt>
                <c:pt idx="452">
                  <c:v>18.100000000000001</c:v>
                </c:pt>
                <c:pt idx="453">
                  <c:v>18.2</c:v>
                </c:pt>
                <c:pt idx="454">
                  <c:v>18.3</c:v>
                </c:pt>
                <c:pt idx="455">
                  <c:v>18.399999999999999</c:v>
                </c:pt>
                <c:pt idx="456">
                  <c:v>18.5</c:v>
                </c:pt>
                <c:pt idx="457">
                  <c:v>18.600000000000001</c:v>
                </c:pt>
                <c:pt idx="458">
                  <c:v>18.7</c:v>
                </c:pt>
                <c:pt idx="459">
                  <c:v>18.8</c:v>
                </c:pt>
                <c:pt idx="460">
                  <c:v>18.899999999999999</c:v>
                </c:pt>
                <c:pt idx="461">
                  <c:v>19</c:v>
                </c:pt>
                <c:pt idx="462">
                  <c:v>19.100000000000001</c:v>
                </c:pt>
                <c:pt idx="463">
                  <c:v>19.2</c:v>
                </c:pt>
                <c:pt idx="464">
                  <c:v>19.3</c:v>
                </c:pt>
                <c:pt idx="465">
                  <c:v>19.399999999999999</c:v>
                </c:pt>
                <c:pt idx="466">
                  <c:v>19.5</c:v>
                </c:pt>
                <c:pt idx="467">
                  <c:v>19.600000000000001</c:v>
                </c:pt>
                <c:pt idx="468">
                  <c:v>19.7</c:v>
                </c:pt>
                <c:pt idx="469">
                  <c:v>19.8</c:v>
                </c:pt>
                <c:pt idx="470">
                  <c:v>19.899999999999999</c:v>
                </c:pt>
                <c:pt idx="471">
                  <c:v>20</c:v>
                </c:pt>
                <c:pt idx="472">
                  <c:v>20.100000000000001</c:v>
                </c:pt>
                <c:pt idx="473">
                  <c:v>20.2</c:v>
                </c:pt>
                <c:pt idx="474">
                  <c:v>20.3</c:v>
                </c:pt>
                <c:pt idx="475">
                  <c:v>20.399999999999999</c:v>
                </c:pt>
                <c:pt idx="476">
                  <c:v>20.5</c:v>
                </c:pt>
                <c:pt idx="477">
                  <c:v>20.6</c:v>
                </c:pt>
                <c:pt idx="478">
                  <c:v>20.7</c:v>
                </c:pt>
                <c:pt idx="479">
                  <c:v>20.8</c:v>
                </c:pt>
                <c:pt idx="480">
                  <c:v>20.9</c:v>
                </c:pt>
                <c:pt idx="481">
                  <c:v>21</c:v>
                </c:pt>
                <c:pt idx="482">
                  <c:v>21.1</c:v>
                </c:pt>
                <c:pt idx="483">
                  <c:v>21.2</c:v>
                </c:pt>
                <c:pt idx="484">
                  <c:v>21.3</c:v>
                </c:pt>
                <c:pt idx="485">
                  <c:v>21.4</c:v>
                </c:pt>
                <c:pt idx="486">
                  <c:v>21.5</c:v>
                </c:pt>
                <c:pt idx="487">
                  <c:v>21.6</c:v>
                </c:pt>
                <c:pt idx="488">
                  <c:v>21.7</c:v>
                </c:pt>
                <c:pt idx="489">
                  <c:v>21.8</c:v>
                </c:pt>
                <c:pt idx="490">
                  <c:v>21.9</c:v>
                </c:pt>
                <c:pt idx="491">
                  <c:v>22</c:v>
                </c:pt>
                <c:pt idx="492">
                  <c:v>22.1</c:v>
                </c:pt>
                <c:pt idx="493">
                  <c:v>22.2</c:v>
                </c:pt>
                <c:pt idx="494">
                  <c:v>22.3</c:v>
                </c:pt>
                <c:pt idx="495">
                  <c:v>22.4</c:v>
                </c:pt>
                <c:pt idx="496">
                  <c:v>22.5</c:v>
                </c:pt>
                <c:pt idx="497">
                  <c:v>22.6</c:v>
                </c:pt>
                <c:pt idx="498">
                  <c:v>22.7</c:v>
                </c:pt>
                <c:pt idx="499">
                  <c:v>22.8</c:v>
                </c:pt>
                <c:pt idx="500">
                  <c:v>22.9</c:v>
                </c:pt>
                <c:pt idx="501">
                  <c:v>23</c:v>
                </c:pt>
                <c:pt idx="502">
                  <c:v>23.1</c:v>
                </c:pt>
                <c:pt idx="503">
                  <c:v>23.2</c:v>
                </c:pt>
                <c:pt idx="504">
                  <c:v>23.3</c:v>
                </c:pt>
                <c:pt idx="505">
                  <c:v>23.4</c:v>
                </c:pt>
                <c:pt idx="506">
                  <c:v>23.5</c:v>
                </c:pt>
                <c:pt idx="507">
                  <c:v>23.6</c:v>
                </c:pt>
                <c:pt idx="508">
                  <c:v>23.7</c:v>
                </c:pt>
                <c:pt idx="509">
                  <c:v>23.8</c:v>
                </c:pt>
                <c:pt idx="510">
                  <c:v>23.9</c:v>
                </c:pt>
                <c:pt idx="511">
                  <c:v>24</c:v>
                </c:pt>
                <c:pt idx="512">
                  <c:v>24.1</c:v>
                </c:pt>
                <c:pt idx="513">
                  <c:v>24.2</c:v>
                </c:pt>
                <c:pt idx="514">
                  <c:v>24.3</c:v>
                </c:pt>
                <c:pt idx="515">
                  <c:v>24.4</c:v>
                </c:pt>
                <c:pt idx="516">
                  <c:v>24.5</c:v>
                </c:pt>
                <c:pt idx="517">
                  <c:v>24.6</c:v>
                </c:pt>
                <c:pt idx="518">
                  <c:v>24.7</c:v>
                </c:pt>
                <c:pt idx="519">
                  <c:v>24.8</c:v>
                </c:pt>
                <c:pt idx="520">
                  <c:v>24.9</c:v>
                </c:pt>
                <c:pt idx="521">
                  <c:v>25</c:v>
                </c:pt>
                <c:pt idx="522">
                  <c:v>25.1</c:v>
                </c:pt>
                <c:pt idx="523">
                  <c:v>25.2</c:v>
                </c:pt>
                <c:pt idx="524">
                  <c:v>25.3</c:v>
                </c:pt>
                <c:pt idx="525">
                  <c:v>25.4</c:v>
                </c:pt>
                <c:pt idx="526">
                  <c:v>25.5</c:v>
                </c:pt>
                <c:pt idx="527">
                  <c:v>25.6</c:v>
                </c:pt>
                <c:pt idx="528">
                  <c:v>25.7</c:v>
                </c:pt>
                <c:pt idx="529">
                  <c:v>25.8</c:v>
                </c:pt>
                <c:pt idx="530">
                  <c:v>25.9</c:v>
                </c:pt>
                <c:pt idx="531">
                  <c:v>26</c:v>
                </c:pt>
                <c:pt idx="532">
                  <c:v>26.1</c:v>
                </c:pt>
                <c:pt idx="533">
                  <c:v>26.2</c:v>
                </c:pt>
                <c:pt idx="534">
                  <c:v>26.3</c:v>
                </c:pt>
                <c:pt idx="535">
                  <c:v>26.4</c:v>
                </c:pt>
                <c:pt idx="536">
                  <c:v>26.5</c:v>
                </c:pt>
                <c:pt idx="537">
                  <c:v>26.6</c:v>
                </c:pt>
                <c:pt idx="538">
                  <c:v>26.7</c:v>
                </c:pt>
                <c:pt idx="539">
                  <c:v>26.8</c:v>
                </c:pt>
                <c:pt idx="540">
                  <c:v>26.9</c:v>
                </c:pt>
                <c:pt idx="541">
                  <c:v>27</c:v>
                </c:pt>
                <c:pt idx="542">
                  <c:v>27.1</c:v>
                </c:pt>
                <c:pt idx="543">
                  <c:v>27.2</c:v>
                </c:pt>
                <c:pt idx="544">
                  <c:v>27.3</c:v>
                </c:pt>
                <c:pt idx="545">
                  <c:v>27.4</c:v>
                </c:pt>
                <c:pt idx="546">
                  <c:v>27.5</c:v>
                </c:pt>
                <c:pt idx="547">
                  <c:v>27.6</c:v>
                </c:pt>
                <c:pt idx="548">
                  <c:v>27.7</c:v>
                </c:pt>
                <c:pt idx="549">
                  <c:v>27.8</c:v>
                </c:pt>
                <c:pt idx="550">
                  <c:v>27.9</c:v>
                </c:pt>
                <c:pt idx="551">
                  <c:v>28</c:v>
                </c:pt>
                <c:pt idx="552">
                  <c:v>28.1</c:v>
                </c:pt>
                <c:pt idx="553">
                  <c:v>28.2</c:v>
                </c:pt>
                <c:pt idx="554">
                  <c:v>28.3</c:v>
                </c:pt>
                <c:pt idx="555">
                  <c:v>28.4</c:v>
                </c:pt>
                <c:pt idx="556">
                  <c:v>28.5</c:v>
                </c:pt>
                <c:pt idx="557">
                  <c:v>28.6</c:v>
                </c:pt>
                <c:pt idx="558">
                  <c:v>28.7</c:v>
                </c:pt>
                <c:pt idx="559">
                  <c:v>28.8</c:v>
                </c:pt>
                <c:pt idx="560">
                  <c:v>28.9</c:v>
                </c:pt>
                <c:pt idx="561">
                  <c:v>29</c:v>
                </c:pt>
                <c:pt idx="562">
                  <c:v>29.1</c:v>
                </c:pt>
                <c:pt idx="563">
                  <c:v>29.2</c:v>
                </c:pt>
                <c:pt idx="564">
                  <c:v>29.3</c:v>
                </c:pt>
                <c:pt idx="565">
                  <c:v>29.4</c:v>
                </c:pt>
                <c:pt idx="566">
                  <c:v>29.5</c:v>
                </c:pt>
                <c:pt idx="567">
                  <c:v>29.6</c:v>
                </c:pt>
                <c:pt idx="568">
                  <c:v>29.7</c:v>
                </c:pt>
                <c:pt idx="569">
                  <c:v>29.8</c:v>
                </c:pt>
                <c:pt idx="570">
                  <c:v>29.9</c:v>
                </c:pt>
                <c:pt idx="571">
                  <c:v>30</c:v>
                </c:pt>
                <c:pt idx="572">
                  <c:v>30.1</c:v>
                </c:pt>
                <c:pt idx="573">
                  <c:v>30.2</c:v>
                </c:pt>
                <c:pt idx="574">
                  <c:v>30.3</c:v>
                </c:pt>
                <c:pt idx="575">
                  <c:v>30.4</c:v>
                </c:pt>
                <c:pt idx="576">
                  <c:v>30.5</c:v>
                </c:pt>
                <c:pt idx="577">
                  <c:v>30.6</c:v>
                </c:pt>
                <c:pt idx="578">
                  <c:v>30.7</c:v>
                </c:pt>
                <c:pt idx="579">
                  <c:v>30.8</c:v>
                </c:pt>
                <c:pt idx="580">
                  <c:v>30.9</c:v>
                </c:pt>
                <c:pt idx="581">
                  <c:v>31</c:v>
                </c:pt>
                <c:pt idx="582">
                  <c:v>31.1</c:v>
                </c:pt>
                <c:pt idx="583">
                  <c:v>31.2</c:v>
                </c:pt>
                <c:pt idx="584">
                  <c:v>31.3</c:v>
                </c:pt>
                <c:pt idx="585">
                  <c:v>31.4</c:v>
                </c:pt>
                <c:pt idx="586">
                  <c:v>31.5</c:v>
                </c:pt>
                <c:pt idx="587">
                  <c:v>31.6</c:v>
                </c:pt>
                <c:pt idx="588">
                  <c:v>31.7</c:v>
                </c:pt>
                <c:pt idx="589">
                  <c:v>31.8</c:v>
                </c:pt>
                <c:pt idx="590">
                  <c:v>31.9</c:v>
                </c:pt>
                <c:pt idx="591">
                  <c:v>32</c:v>
                </c:pt>
                <c:pt idx="592">
                  <c:v>32.1</c:v>
                </c:pt>
                <c:pt idx="593">
                  <c:v>32.200000000000003</c:v>
                </c:pt>
                <c:pt idx="594">
                  <c:v>32.299999999999997</c:v>
                </c:pt>
                <c:pt idx="595">
                  <c:v>32.4</c:v>
                </c:pt>
                <c:pt idx="596">
                  <c:v>32.5</c:v>
                </c:pt>
                <c:pt idx="597">
                  <c:v>32.6</c:v>
                </c:pt>
                <c:pt idx="598">
                  <c:v>32.700000000000003</c:v>
                </c:pt>
                <c:pt idx="599">
                  <c:v>32.799999999999997</c:v>
                </c:pt>
                <c:pt idx="600">
                  <c:v>32.9</c:v>
                </c:pt>
                <c:pt idx="601">
                  <c:v>33</c:v>
                </c:pt>
                <c:pt idx="602">
                  <c:v>33.1</c:v>
                </c:pt>
                <c:pt idx="603">
                  <c:v>33.200000000000003</c:v>
                </c:pt>
                <c:pt idx="604">
                  <c:v>33.299999999999997</c:v>
                </c:pt>
                <c:pt idx="605">
                  <c:v>33.4</c:v>
                </c:pt>
                <c:pt idx="606">
                  <c:v>33.5</c:v>
                </c:pt>
                <c:pt idx="607">
                  <c:v>33.6</c:v>
                </c:pt>
                <c:pt idx="608">
                  <c:v>33.700000000000003</c:v>
                </c:pt>
                <c:pt idx="609">
                  <c:v>33.799999999999997</c:v>
                </c:pt>
                <c:pt idx="610">
                  <c:v>33.9</c:v>
                </c:pt>
                <c:pt idx="611">
                  <c:v>34</c:v>
                </c:pt>
                <c:pt idx="612">
                  <c:v>34.1</c:v>
                </c:pt>
                <c:pt idx="613">
                  <c:v>34.200000000000003</c:v>
                </c:pt>
                <c:pt idx="614">
                  <c:v>34.299999999999997</c:v>
                </c:pt>
                <c:pt idx="615">
                  <c:v>34.4</c:v>
                </c:pt>
                <c:pt idx="616">
                  <c:v>34.5</c:v>
                </c:pt>
                <c:pt idx="617">
                  <c:v>34.6</c:v>
                </c:pt>
                <c:pt idx="618">
                  <c:v>34.700000000000003</c:v>
                </c:pt>
                <c:pt idx="619">
                  <c:v>34.799999999999997</c:v>
                </c:pt>
                <c:pt idx="620">
                  <c:v>34.9</c:v>
                </c:pt>
                <c:pt idx="621">
                  <c:v>35</c:v>
                </c:pt>
                <c:pt idx="622">
                  <c:v>35.1</c:v>
                </c:pt>
                <c:pt idx="623">
                  <c:v>35.200000000000003</c:v>
                </c:pt>
                <c:pt idx="624">
                  <c:v>35.299999999999997</c:v>
                </c:pt>
                <c:pt idx="625">
                  <c:v>35.4</c:v>
                </c:pt>
                <c:pt idx="626">
                  <c:v>35.5</c:v>
                </c:pt>
                <c:pt idx="627">
                  <c:v>35.6</c:v>
                </c:pt>
                <c:pt idx="628">
                  <c:v>35.700000000000003</c:v>
                </c:pt>
                <c:pt idx="629">
                  <c:v>35.799999999999997</c:v>
                </c:pt>
                <c:pt idx="630">
                  <c:v>35.9</c:v>
                </c:pt>
                <c:pt idx="631">
                  <c:v>36</c:v>
                </c:pt>
                <c:pt idx="632">
                  <c:v>36.1</c:v>
                </c:pt>
                <c:pt idx="633">
                  <c:v>36.200000000000003</c:v>
                </c:pt>
                <c:pt idx="634">
                  <c:v>36.299999999999997</c:v>
                </c:pt>
                <c:pt idx="635">
                  <c:v>36.4</c:v>
                </c:pt>
                <c:pt idx="636">
                  <c:v>36.5</c:v>
                </c:pt>
                <c:pt idx="637">
                  <c:v>36.6</c:v>
                </c:pt>
                <c:pt idx="638">
                  <c:v>36.700000000000003</c:v>
                </c:pt>
                <c:pt idx="639">
                  <c:v>36.799999999999997</c:v>
                </c:pt>
                <c:pt idx="640">
                  <c:v>36.9</c:v>
                </c:pt>
                <c:pt idx="641">
                  <c:v>37</c:v>
                </c:pt>
                <c:pt idx="642">
                  <c:v>37.1</c:v>
                </c:pt>
                <c:pt idx="643">
                  <c:v>37.200000000000003</c:v>
                </c:pt>
                <c:pt idx="644">
                  <c:v>37.299999999999997</c:v>
                </c:pt>
                <c:pt idx="645">
                  <c:v>37.4</c:v>
                </c:pt>
                <c:pt idx="646">
                  <c:v>37.5</c:v>
                </c:pt>
                <c:pt idx="647">
                  <c:v>37.6</c:v>
                </c:pt>
                <c:pt idx="648">
                  <c:v>37.700000000000003</c:v>
                </c:pt>
                <c:pt idx="649">
                  <c:v>37.799999999999997</c:v>
                </c:pt>
                <c:pt idx="650">
                  <c:v>37.9</c:v>
                </c:pt>
                <c:pt idx="651">
                  <c:v>38</c:v>
                </c:pt>
                <c:pt idx="652">
                  <c:v>38.1</c:v>
                </c:pt>
                <c:pt idx="653">
                  <c:v>38.200000000000003</c:v>
                </c:pt>
                <c:pt idx="654">
                  <c:v>38.299999999999997</c:v>
                </c:pt>
                <c:pt idx="655">
                  <c:v>38.4</c:v>
                </c:pt>
                <c:pt idx="656">
                  <c:v>38.5</c:v>
                </c:pt>
                <c:pt idx="657">
                  <c:v>38.6</c:v>
                </c:pt>
                <c:pt idx="658">
                  <c:v>38.700000000000003</c:v>
                </c:pt>
                <c:pt idx="659">
                  <c:v>38.799999999999997</c:v>
                </c:pt>
                <c:pt idx="660">
                  <c:v>38.9</c:v>
                </c:pt>
                <c:pt idx="661">
                  <c:v>39</c:v>
                </c:pt>
                <c:pt idx="662">
                  <c:v>39.1</c:v>
                </c:pt>
                <c:pt idx="663">
                  <c:v>39.200000000000003</c:v>
                </c:pt>
                <c:pt idx="664">
                  <c:v>39.299999999999997</c:v>
                </c:pt>
                <c:pt idx="665">
                  <c:v>39.4</c:v>
                </c:pt>
                <c:pt idx="666">
                  <c:v>39.5</c:v>
                </c:pt>
                <c:pt idx="667">
                  <c:v>39.6</c:v>
                </c:pt>
                <c:pt idx="668">
                  <c:v>39.700000000000003</c:v>
                </c:pt>
                <c:pt idx="669">
                  <c:v>39.799999999999997</c:v>
                </c:pt>
                <c:pt idx="670">
                  <c:v>39.9</c:v>
                </c:pt>
                <c:pt idx="671">
                  <c:v>40</c:v>
                </c:pt>
                <c:pt idx="672">
                  <c:v>40.1</c:v>
                </c:pt>
                <c:pt idx="673">
                  <c:v>40.200000000000003</c:v>
                </c:pt>
                <c:pt idx="674">
                  <c:v>40.299999999999997</c:v>
                </c:pt>
                <c:pt idx="675">
                  <c:v>40.4</c:v>
                </c:pt>
                <c:pt idx="676">
                  <c:v>40.5</c:v>
                </c:pt>
                <c:pt idx="677">
                  <c:v>40.6</c:v>
                </c:pt>
                <c:pt idx="678">
                  <c:v>40.700000000000003</c:v>
                </c:pt>
                <c:pt idx="679">
                  <c:v>40.799999999999997</c:v>
                </c:pt>
                <c:pt idx="680">
                  <c:v>40.9</c:v>
                </c:pt>
                <c:pt idx="681">
                  <c:v>41</c:v>
                </c:pt>
                <c:pt idx="682">
                  <c:v>41.1</c:v>
                </c:pt>
                <c:pt idx="683">
                  <c:v>41.2</c:v>
                </c:pt>
                <c:pt idx="684">
                  <c:v>41.3</c:v>
                </c:pt>
                <c:pt idx="685">
                  <c:v>41.4</c:v>
                </c:pt>
                <c:pt idx="686">
                  <c:v>41.5</c:v>
                </c:pt>
                <c:pt idx="688">
                  <c:v>44</c:v>
                </c:pt>
                <c:pt idx="689">
                  <c:v>44</c:v>
                </c:pt>
                <c:pt idx="691">
                  <c:v>45.7</c:v>
                </c:pt>
                <c:pt idx="692">
                  <c:v>45.8</c:v>
                </c:pt>
                <c:pt idx="693">
                  <c:v>45.9</c:v>
                </c:pt>
                <c:pt idx="694">
                  <c:v>46</c:v>
                </c:pt>
                <c:pt idx="695">
                  <c:v>46.1</c:v>
                </c:pt>
                <c:pt idx="696">
                  <c:v>46.2</c:v>
                </c:pt>
                <c:pt idx="697">
                  <c:v>46.3</c:v>
                </c:pt>
                <c:pt idx="698">
                  <c:v>46.4</c:v>
                </c:pt>
                <c:pt idx="699">
                  <c:v>46.5</c:v>
                </c:pt>
                <c:pt idx="700">
                  <c:v>46.6</c:v>
                </c:pt>
                <c:pt idx="701">
                  <c:v>46.7</c:v>
                </c:pt>
                <c:pt idx="702">
                  <c:v>46.8</c:v>
                </c:pt>
                <c:pt idx="703">
                  <c:v>46.9</c:v>
                </c:pt>
                <c:pt idx="704">
                  <c:v>47</c:v>
                </c:pt>
                <c:pt idx="705">
                  <c:v>47.1</c:v>
                </c:pt>
                <c:pt idx="706">
                  <c:v>47.2</c:v>
                </c:pt>
                <c:pt idx="707">
                  <c:v>47.3</c:v>
                </c:pt>
                <c:pt idx="708">
                  <c:v>47.4</c:v>
                </c:pt>
                <c:pt idx="709">
                  <c:v>47.5</c:v>
                </c:pt>
                <c:pt idx="710">
                  <c:v>47.6</c:v>
                </c:pt>
                <c:pt idx="711">
                  <c:v>47.7</c:v>
                </c:pt>
                <c:pt idx="712">
                  <c:v>47.8</c:v>
                </c:pt>
                <c:pt idx="713">
                  <c:v>47.9</c:v>
                </c:pt>
                <c:pt idx="714">
                  <c:v>48</c:v>
                </c:pt>
                <c:pt idx="715">
                  <c:v>48.1</c:v>
                </c:pt>
                <c:pt idx="716">
                  <c:v>48.2</c:v>
                </c:pt>
                <c:pt idx="717">
                  <c:v>48.3</c:v>
                </c:pt>
                <c:pt idx="718">
                  <c:v>48.4</c:v>
                </c:pt>
                <c:pt idx="719">
                  <c:v>48.5</c:v>
                </c:pt>
                <c:pt idx="720">
                  <c:v>48.6</c:v>
                </c:pt>
                <c:pt idx="721">
                  <c:v>48.7</c:v>
                </c:pt>
                <c:pt idx="722">
                  <c:v>48.8</c:v>
                </c:pt>
                <c:pt idx="723">
                  <c:v>48.9</c:v>
                </c:pt>
                <c:pt idx="724">
                  <c:v>49</c:v>
                </c:pt>
                <c:pt idx="725">
                  <c:v>49.1</c:v>
                </c:pt>
                <c:pt idx="726">
                  <c:v>49.200000000000102</c:v>
                </c:pt>
                <c:pt idx="727">
                  <c:v>49.3</c:v>
                </c:pt>
                <c:pt idx="728">
                  <c:v>49.4</c:v>
                </c:pt>
                <c:pt idx="729">
                  <c:v>49.5</c:v>
                </c:pt>
                <c:pt idx="730">
                  <c:v>49.600000000000101</c:v>
                </c:pt>
                <c:pt idx="731">
                  <c:v>49.700000000000102</c:v>
                </c:pt>
                <c:pt idx="732">
                  <c:v>49.8</c:v>
                </c:pt>
                <c:pt idx="733">
                  <c:v>49.900000000000098</c:v>
                </c:pt>
                <c:pt idx="734">
                  <c:v>50.000000000000099</c:v>
                </c:pt>
                <c:pt idx="735">
                  <c:v>50.100000000000101</c:v>
                </c:pt>
                <c:pt idx="736">
                  <c:v>50.200000000000102</c:v>
                </c:pt>
                <c:pt idx="737">
                  <c:v>50.300000000000097</c:v>
                </c:pt>
                <c:pt idx="738">
                  <c:v>50.400000000000098</c:v>
                </c:pt>
                <c:pt idx="739">
                  <c:v>50.500000000000099</c:v>
                </c:pt>
                <c:pt idx="740">
                  <c:v>50.600000000000101</c:v>
                </c:pt>
                <c:pt idx="741">
                  <c:v>50.700000000000102</c:v>
                </c:pt>
                <c:pt idx="742">
                  <c:v>50.800000000000097</c:v>
                </c:pt>
                <c:pt idx="743">
                  <c:v>50.900000000000098</c:v>
                </c:pt>
                <c:pt idx="744">
                  <c:v>51.000000000000099</c:v>
                </c:pt>
                <c:pt idx="745">
                  <c:v>51.100000000000101</c:v>
                </c:pt>
                <c:pt idx="746">
                  <c:v>51.200000000000102</c:v>
                </c:pt>
                <c:pt idx="747">
                  <c:v>51.300000000000097</c:v>
                </c:pt>
                <c:pt idx="748">
                  <c:v>51.400000000000098</c:v>
                </c:pt>
                <c:pt idx="749">
                  <c:v>51.500000000000099</c:v>
                </c:pt>
              </c:numCache>
            </c:numRef>
          </c:xVal>
          <c:yVal>
            <c:numRef>
              <c:f>'Fig 3b (Up2)'!$U$3:$U$784</c:f>
              <c:numCache>
                <c:formatCode>General</c:formatCode>
                <c:ptCount val="782"/>
                <c:pt idx="0">
                  <c:v>-6.2579636380214598</c:v>
                </c:pt>
                <c:pt idx="1">
                  <c:v>-6.29024266676418</c:v>
                </c:pt>
                <c:pt idx="2">
                  <c:v>-6.3227685122626101</c:v>
                </c:pt>
                <c:pt idx="3">
                  <c:v>-6.3555437840963602</c:v>
                </c:pt>
                <c:pt idx="4">
                  <c:v>-6.3885711276538002</c:v>
                </c:pt>
                <c:pt idx="5">
                  <c:v>-6.4218532247411497</c:v>
                </c:pt>
                <c:pt idx="6">
                  <c:v>-6.4553927942040001</c:v>
                </c:pt>
                <c:pt idx="7">
                  <c:v>-6.4891925925615501</c:v>
                </c:pt>
                <c:pt idx="8">
                  <c:v>-6.5232554146538702</c:v>
                </c:pt>
                <c:pt idx="9">
                  <c:v>-6.5575840943024497</c:v>
                </c:pt>
                <c:pt idx="10">
                  <c:v>-6.5921815049844597</c:v>
                </c:pt>
                <c:pt idx="11">
                  <c:v>-6.6270505605209502</c:v>
                </c:pt>
                <c:pt idx="12">
                  <c:v>-6.6621942157793601</c:v>
                </c:pt>
                <c:pt idx="13">
                  <c:v>-6.6976154673907198</c:v>
                </c:pt>
                <c:pt idx="14">
                  <c:v>-6.7333173544818798</c:v>
                </c:pt>
                <c:pt idx="15">
                  <c:v>-6.76930295942309</c:v>
                </c:pt>
                <c:pt idx="16">
                  <c:v>-6.8055754085914302</c:v>
                </c:pt>
                <c:pt idx="17">
                  <c:v>-6.8421378731502696</c:v>
                </c:pt>
                <c:pt idx="18">
                  <c:v>-6.8789935698454299</c:v>
                </c:pt>
                <c:pt idx="19">
                  <c:v>-6.9161457618182096</c:v>
                </c:pt>
                <c:pt idx="20">
                  <c:v>-6.95359775943587</c:v>
                </c:pt>
                <c:pt idx="21">
                  <c:v>-6.9913529211399004</c:v>
                </c:pt>
                <c:pt idx="22">
                  <c:v>-7.0294146543125704</c:v>
                </c:pt>
                <c:pt idx="23">
                  <c:v>-7.0677864161622299</c:v>
                </c:pt>
                <c:pt idx="24">
                  <c:v>-7.10647171462786</c:v>
                </c:pt>
                <c:pt idx="25">
                  <c:v>-7.1454741093031702</c:v>
                </c:pt>
                <c:pt idx="26">
                  <c:v>-7.1847972123810804</c:v>
                </c:pt>
                <c:pt idx="27">
                  <c:v>-7.2244446896188101</c:v>
                </c:pt>
                <c:pt idx="28">
                  <c:v>-7.2644202613241902</c:v>
                </c:pt>
                <c:pt idx="29">
                  <c:v>-7.3047277033638496</c:v>
                </c:pt>
                <c:pt idx="30">
                  <c:v>-7.3453708481937197</c:v>
                </c:pt>
                <c:pt idx="31">
                  <c:v>-7.3863535859124099</c:v>
                </c:pt>
                <c:pt idx="32">
                  <c:v>-7.4276798653382201</c:v>
                </c:pt>
                <c:pt idx="33">
                  <c:v>-7.4693536951102297</c:v>
                </c:pt>
                <c:pt idx="34">
                  <c:v>-7.5113791448141702</c:v>
                </c:pt>
                <c:pt idx="35">
                  <c:v>-7.5537603461337701</c:v>
                </c:pt>
                <c:pt idx="36">
                  <c:v>-7.5965014940281099</c:v>
                </c:pt>
                <c:pt idx="37">
                  <c:v>-7.6396068479359203</c:v>
                </c:pt>
                <c:pt idx="38">
                  <c:v>-7.6830807330072002</c:v>
                </c:pt>
                <c:pt idx="39">
                  <c:v>-7.7269275413632297</c:v>
                </c:pt>
                <c:pt idx="40">
                  <c:v>-7.77115173338552</c:v>
                </c:pt>
                <c:pt idx="41">
                  <c:v>-7.8157578390345401</c:v>
                </c:pt>
                <c:pt idx="42">
                  <c:v>-7.8607504591990303</c:v>
                </c:pt>
                <c:pt idx="43">
                  <c:v>-7.9061342670767401</c:v>
                </c:pt>
                <c:pt idx="44">
                  <c:v>-7.9519140095874503</c:v>
                </c:pt>
                <c:pt idx="45">
                  <c:v>-7.9980945088190696</c:v>
                </c:pt>
                <c:pt idx="46">
                  <c:v>-8.0446806635079096</c:v>
                </c:pt>
                <c:pt idx="47">
                  <c:v>-8.0916774505538704</c:v>
                </c:pt>
                <c:pt idx="48">
                  <c:v>-8.1390899265716197</c:v>
                </c:pt>
                <c:pt idx="49">
                  <c:v>-8.1869232294787704</c:v>
                </c:pt>
                <c:pt idx="50">
                  <c:v>-8.2351825801219807</c:v>
                </c:pt>
                <c:pt idx="51">
                  <c:v>-8.2838732839421905</c:v>
                </c:pt>
                <c:pt idx="52">
                  <c:v>-8.3330007326799898</c:v>
                </c:pt>
                <c:pt idx="53">
                  <c:v>-8.3825704061222801</c:v>
                </c:pt>
                <c:pt idx="54">
                  <c:v>-8.4325878738913609</c:v>
                </c:pt>
                <c:pt idx="55">
                  <c:v>-8.4830587972777707</c:v>
                </c:pt>
                <c:pt idx="56">
                  <c:v>-8.5339889311179604</c:v>
                </c:pt>
                <c:pt idx="57">
                  <c:v>-8.5853841257181909</c:v>
                </c:pt>
                <c:pt idx="58">
                  <c:v>-8.6372503288260205</c:v>
                </c:pt>
                <c:pt idx="59">
                  <c:v>-8.6895935876506503</c:v>
                </c:pt>
                <c:pt idx="60">
                  <c:v>-8.7424200509335996</c:v>
                </c:pt>
                <c:pt idx="61">
                  <c:v>-8.7957359710712009</c:v>
                </c:pt>
                <c:pt idx="62">
                  <c:v>-8.8495477062903696</c:v>
                </c:pt>
                <c:pt idx="63">
                  <c:v>-8.9038617228793608</c:v>
                </c:pt>
                <c:pt idx="64">
                  <c:v>-8.9586845974748393</c:v>
                </c:pt>
                <c:pt idx="65">
                  <c:v>-9.0140230194073698</c:v>
                </c:pt>
                <c:pt idx="66">
                  <c:v>-9.0698837931065395</c:v>
                </c:pt>
                <c:pt idx="67">
                  <c:v>-9.1262738405680608</c:v>
                </c:pt>
                <c:pt idx="68">
                  <c:v>-9.18320020388418</c:v>
                </c:pt>
                <c:pt idx="69">
                  <c:v>-9.2406700478397603</c:v>
                </c:pt>
                <c:pt idx="70">
                  <c:v>-9.2986906625756198</c:v>
                </c:pt>
                <c:pt idx="71">
                  <c:v>-9.3572694663215703</c:v>
                </c:pt>
                <c:pt idx="72">
                  <c:v>-9.41641400820094</c:v>
                </c:pt>
                <c:pt idx="73">
                  <c:v>-9.4761319711089698</c:v>
                </c:pt>
                <c:pt idx="74">
                  <c:v>-9.5364311746673103</c:v>
                </c:pt>
                <c:pt idx="75">
                  <c:v>-9.59731957825697</c:v>
                </c:pt>
                <c:pt idx="76">
                  <c:v>-9.6588052841321907</c:v>
                </c:pt>
                <c:pt idx="77">
                  <c:v>-9.7208965406176606</c:v>
                </c:pt>
                <c:pt idx="78">
                  <c:v>-9.78360174539187</c:v>
                </c:pt>
                <c:pt idx="79">
                  <c:v>-9.8469294488591395</c:v>
                </c:pt>
                <c:pt idx="80">
                  <c:v>-9.9108883576132101</c:v>
                </c:pt>
                <c:pt idx="81">
                  <c:v>-9.9754873379953697</c:v>
                </c:pt>
                <c:pt idx="82">
                  <c:v>-10.04073541975</c:v>
                </c:pt>
                <c:pt idx="83">
                  <c:v>-10.1066417997808</c:v>
                </c:pt>
                <c:pt idx="84">
                  <c:v>-10.173215846010701</c:v>
                </c:pt>
                <c:pt idx="85">
                  <c:v>-10.240467101349299</c:v>
                </c:pt>
                <c:pt idx="86">
                  <c:v>-10.3084052877707</c:v>
                </c:pt>
                <c:pt idx="87">
                  <c:v>-10.377040310505899</c:v>
                </c:pt>
                <c:pt idx="88">
                  <c:v>-10.4463822623532</c:v>
                </c:pt>
                <c:pt idx="89">
                  <c:v>-10.516441428110401</c:v>
                </c:pt>
                <c:pt idx="90">
                  <c:v>-10.5872282891334</c:v>
                </c:pt>
                <c:pt idx="91">
                  <c:v>-10.658753528024601</c:v>
                </c:pt>
                <c:pt idx="92">
                  <c:v>-10.731028033456401</c:v>
                </c:pt>
                <c:pt idx="93">
                  <c:v>-10.804062905133</c:v>
                </c:pt>
                <c:pt idx="94">
                  <c:v>-10.877869458897001</c:v>
                </c:pt>
                <c:pt idx="95">
                  <c:v>-10.952459231983999</c:v>
                </c:pt>
                <c:pt idx="96">
                  <c:v>-11.027843988430799</c:v>
                </c:pt>
                <c:pt idx="97">
                  <c:v>-11.1040357246435</c:v>
                </c:pt>
                <c:pt idx="98">
                  <c:v>-11.1810466751293</c:v>
                </c:pt>
                <c:pt idx="99">
                  <c:v>-11.258889318398801</c:v>
                </c:pt>
                <c:pt idx="100">
                  <c:v>-11.337576383044199</c:v>
                </c:pt>
                <c:pt idx="101">
                  <c:v>-11.417120854000601</c:v>
                </c:pt>
                <c:pt idx="102">
                  <c:v>-11.4975359789947</c:v>
                </c:pt>
                <c:pt idx="103">
                  <c:v>-11.5788352751898</c:v>
                </c:pt>
                <c:pt idx="104">
                  <c:v>-11.661032536033</c:v>
                </c:pt>
                <c:pt idx="105">
                  <c:v>-11.7441418383114</c:v>
                </c:pt>
                <c:pt idx="106">
                  <c:v>-11.828177549426</c:v>
                </c:pt>
                <c:pt idx="107">
                  <c:v>-11.9131543348898</c:v>
                </c:pt>
                <c:pt idx="108">
                  <c:v>-11.999087166059301</c:v>
                </c:pt>
                <c:pt idx="109">
                  <c:v>-12.0859913281076</c:v>
                </c:pt>
                <c:pt idx="110">
                  <c:v>-12.1738824282472</c:v>
                </c:pt>
                <c:pt idx="111">
                  <c:v>-12.262776404212801</c:v>
                </c:pt>
                <c:pt idx="112">
                  <c:v>-12.3526895330135</c:v>
                </c:pt>
                <c:pt idx="113">
                  <c:v>-12.443638439963401</c:v>
                </c:pt>
                <c:pt idx="114">
                  <c:v>-12.5356401080022</c:v>
                </c:pt>
                <c:pt idx="115">
                  <c:v>-12.6287118873166</c:v>
                </c:pt>
                <c:pt idx="116">
                  <c:v>-12.722871505272799</c:v>
                </c:pt>
                <c:pt idx="117">
                  <c:v>-12.818137076672899</c:v>
                </c:pt>
                <c:pt idx="118">
                  <c:v>-12.914527114348299</c:v>
                </c:pt>
                <c:pt idx="119">
                  <c:v>-13.012060540100199</c:v>
                </c:pt>
                <c:pt idx="120">
                  <c:v>-13.1107566960042</c:v>
                </c:pt>
                <c:pt idx="121">
                  <c:v>-13.2106353560907</c:v>
                </c:pt>
                <c:pt idx="122">
                  <c:v>-13.311716738416299</c:v>
                </c:pt>
                <c:pt idx="123">
                  <c:v>-13.414021517542499</c:v>
                </c:pt>
                <c:pt idx="124">
                  <c:v>-13.5175708374362</c:v>
                </c:pt>
                <c:pt idx="125">
                  <c:v>-13.6223863248104</c:v>
                </c:pt>
                <c:pt idx="126">
                  <c:v>-13.7284901029214</c:v>
                </c:pt>
                <c:pt idx="127">
                  <c:v>-13.835904805841199</c:v>
                </c:pt>
                <c:pt idx="128">
                  <c:v>-13.9446535932254</c:v>
                </c:pt>
                <c:pt idx="129">
                  <c:v>-14.0547601655945</c:v>
                </c:pt>
                <c:pt idx="130">
                  <c:v>-14.166248780151999</c:v>
                </c:pt>
                <c:pt idx="131">
                  <c:v>-14.2791442671593</c:v>
                </c:pt>
                <c:pt idx="132">
                  <c:v>-14.393472046892301</c:v>
                </c:pt>
                <c:pt idx="133">
                  <c:v>-14.509258147202299</c:v>
                </c:pt>
                <c:pt idx="134">
                  <c:v>-14.6265292217075</c:v>
                </c:pt>
                <c:pt idx="135">
                  <c:v>-14.7453125686415</c:v>
                </c:pt>
                <c:pt idx="136">
                  <c:v>-14.865636150385701</c:v>
                </c:pt>
                <c:pt idx="137">
                  <c:v>-14.9875286137171</c:v>
                </c:pt>
                <c:pt idx="138">
                  <c:v>-15.111019310798801</c:v>
                </c:pt>
                <c:pt idx="139">
                  <c:v>-15.2361383209481</c:v>
                </c:pt>
                <c:pt idx="140">
                  <c:v>-15.362916473215201</c:v>
                </c:pt>
                <c:pt idx="141">
                  <c:v>-15.491385369806499</c:v>
                </c:pt>
                <c:pt idx="142">
                  <c:v>-15.621577410392</c:v>
                </c:pt>
                <c:pt idx="143">
                  <c:v>-15.753525817334101</c:v>
                </c:pt>
                <c:pt idx="144">
                  <c:v>-15.8872646618792</c:v>
                </c:pt>
                <c:pt idx="145">
                  <c:v>-16.022828891355999</c:v>
                </c:pt>
                <c:pt idx="146">
                  <c:v>-16.160254357424801</c:v>
                </c:pt>
                <c:pt idx="147">
                  <c:v>-16.299577845426999</c:v>
                </c:pt>
                <c:pt idx="148">
                  <c:v>-16.440837104882501</c:v>
                </c:pt>
                <c:pt idx="149">
                  <c:v>-16.584070881191298</c:v>
                </c:pt>
                <c:pt idx="150">
                  <c:v>-16.729318948591501</c:v>
                </c:pt>
                <c:pt idx="151">
                  <c:v>-16.876622144435299</c:v>
                </c:pt>
                <c:pt idx="152">
                  <c:v>-17.026022404842099</c:v>
                </c:pt>
                <c:pt idx="153">
                  <c:v>-17.177562801796</c:v>
                </c:pt>
                <c:pt idx="154">
                  <c:v>-17.331287581755401</c:v>
                </c:pt>
                <c:pt idx="155">
                  <c:v>-17.487242205846002</c:v>
                </c:pt>
                <c:pt idx="156">
                  <c:v>-17.6454733917166</c:v>
                </c:pt>
                <c:pt idx="157">
                  <c:v>-17.806029157134098</c:v>
                </c:pt>
                <c:pt idx="158">
                  <c:v>-17.968958865407402</c:v>
                </c:pt>
                <c:pt idx="159">
                  <c:v>-18.134313272725599</c:v>
                </c:pt>
                <c:pt idx="160">
                  <c:v>-18.302144577509701</c:v>
                </c:pt>
                <c:pt idx="161">
                  <c:v>-18.472506471874599</c:v>
                </c:pt>
                <c:pt idx="162">
                  <c:v>-18.645454195310201</c:v>
                </c:pt>
                <c:pt idx="163">
                  <c:v>-18.8210445906922</c:v>
                </c:pt>
                <c:pt idx="164">
                  <c:v>-18.999336162742999</c:v>
                </c:pt>
                <c:pt idx="165">
                  <c:v>-19.180389139066701</c:v>
                </c:pt>
                <c:pt idx="166">
                  <c:v>-19.364265533893501</c:v>
                </c:pt>
                <c:pt idx="167">
                  <c:v>-19.551029214673299</c:v>
                </c:pt>
                <c:pt idx="168">
                  <c:v>-19.7407459716684</c:v>
                </c:pt>
                <c:pt idx="169">
                  <c:v>-19.933483590705201</c:v>
                </c:pt>
                <c:pt idx="170">
                  <c:v>-20.129311929251799</c:v>
                </c:pt>
                <c:pt idx="171">
                  <c:v>-20.328302996001501</c:v>
                </c:pt>
                <c:pt idx="172">
                  <c:v>-20.530531034151501</c:v>
                </c:pt>
                <c:pt idx="173">
                  <c:v>-20.7360726085784</c:v>
                </c:pt>
                <c:pt idx="174">
                  <c:v>-20.945006697125599</c:v>
                </c:pt>
                <c:pt idx="175">
                  <c:v>-21.157414786230099</c:v>
                </c:pt>
                <c:pt idx="176">
                  <c:v>-21.373380971131201</c:v>
                </c:pt>
                <c:pt idx="177">
                  <c:v>-21.592992060919102</c:v>
                </c:pt>
                <c:pt idx="178">
                  <c:v>-21.816337688699601</c:v>
                </c:pt>
                <c:pt idx="179">
                  <c:v>-22.043510427165799</c:v>
                </c:pt>
                <c:pt idx="180">
                  <c:v>-22.2746059098911</c:v>
                </c:pt>
                <c:pt idx="181">
                  <c:v>-22.509722958675098</c:v>
                </c:pt>
                <c:pt idx="182">
                  <c:v>-22.7489637172981</c:v>
                </c:pt>
                <c:pt idx="183">
                  <c:v>-22.992433792065</c:v>
                </c:pt>
                <c:pt idx="184">
                  <c:v>-23.240242399541199</c:v>
                </c:pt>
                <c:pt idx="185">
                  <c:v>-23.492502521916599</c:v>
                </c:pt>
                <c:pt idx="186">
                  <c:v>-23.749331070459</c:v>
                </c:pt>
                <c:pt idx="187">
                  <c:v>-24.0108490575541</c:v>
                </c:pt>
                <c:pt idx="188">
                  <c:v>-24.277181777861198</c:v>
                </c:pt>
                <c:pt idx="189">
                  <c:v>-24.5484589991554</c:v>
                </c:pt>
                <c:pt idx="190">
                  <c:v>-24.824815163463398</c:v>
                </c:pt>
                <c:pt idx="191">
                  <c:v>-25.106389599149001</c:v>
                </c:pt>
                <c:pt idx="192">
                  <c:v>-25.393326744648</c:v>
                </c:pt>
                <c:pt idx="193">
                  <c:v>-25.685776384607099</c:v>
                </c:pt>
                <c:pt idx="194">
                  <c:v>-25.9838938992363</c:v>
                </c:pt>
                <c:pt idx="195">
                  <c:v>-26.287840527745502</c:v>
                </c:pt>
                <c:pt idx="196">
                  <c:v>-26.5977836468013</c:v>
                </c:pt>
                <c:pt idx="197">
                  <c:v>-26.913897065014901</c:v>
                </c:pt>
                <c:pt idx="198">
                  <c:v>-27.236361334545599</c:v>
                </c:pt>
                <c:pt idx="199">
                  <c:v>-27.5653640809936</c:v>
                </c:pt>
                <c:pt idx="200">
                  <c:v>-27.9011003528461</c:v>
                </c:pt>
                <c:pt idx="201">
                  <c:v>-28.2437729918421</c:v>
                </c:pt>
                <c:pt idx="202">
                  <c:v>-28.593593025732901</c:v>
                </c:pt>
                <c:pt idx="203">
                  <c:v>-28.950780085031699</c:v>
                </c:pt>
                <c:pt idx="204">
                  <c:v>-29.315562845482098</c:v>
                </c:pt>
                <c:pt idx="205">
                  <c:v>-29.6881794981146</c:v>
                </c:pt>
                <c:pt idx="206">
                  <c:v>-30.0688782489195</c:v>
                </c:pt>
                <c:pt idx="207">
                  <c:v>-30.4579178503365</c:v>
                </c:pt>
                <c:pt idx="208">
                  <c:v>-30.855568166949499</c:v>
                </c:pt>
                <c:pt idx="209">
                  <c:v>-31.2621107779831</c:v>
                </c:pt>
                <c:pt idx="210">
                  <c:v>-31.677839619423999</c:v>
                </c:pt>
                <c:pt idx="211">
                  <c:v>-32.103061668842003</c:v>
                </c:pt>
                <c:pt idx="212">
                  <c:v>-32.538097676260101</c:v>
                </c:pt>
                <c:pt idx="213">
                  <c:v>-32.983282944726803</c:v>
                </c:pt>
                <c:pt idx="214">
                  <c:v>-33.438968164579698</c:v>
                </c:pt>
                <c:pt idx="215">
                  <c:v>-33.905520305759303</c:v>
                </c:pt>
                <c:pt idx="216">
                  <c:v>-34.3833235729387</c:v>
                </c:pt>
                <c:pt idx="217">
                  <c:v>-34.8727804286926</c:v>
                </c:pt>
                <c:pt idx="218">
                  <c:v>-35.374312690426301</c:v>
                </c:pt>
                <c:pt idx="219">
                  <c:v>-35.8883627073429</c:v>
                </c:pt>
                <c:pt idx="220">
                  <c:v>-36.415394624349098</c:v>
                </c:pt>
                <c:pt idx="221">
                  <c:v>-36.9558957404819</c:v>
                </c:pt>
                <c:pt idx="222">
                  <c:v>-37.5103779702088</c:v>
                </c:pt>
                <c:pt idx="223">
                  <c:v>-38.079379416807498</c:v>
                </c:pt>
                <c:pt idx="224">
                  <c:v>-38.663466067982199</c:v>
                </c:pt>
                <c:pt idx="225">
                  <c:v>-39.263233624943403</c:v>
                </c:pt>
                <c:pt idx="226">
                  <c:v>-39.8793094773688</c:v>
                </c:pt>
                <c:pt idx="227">
                  <c:v>-40.512354838002999</c:v>
                </c:pt>
                <c:pt idx="228">
                  <c:v>-41.1630670521564</c:v>
                </c:pt>
                <c:pt idx="229">
                  <c:v>-41.832182099054499</c:v>
                </c:pt>
                <c:pt idx="230">
                  <c:v>-42.520477303890303</c:v>
                </c:pt>
                <c:pt idx="231">
                  <c:v>-43.228774281585203</c:v>
                </c:pt>
                <c:pt idx="232">
                  <c:v>-43.957942135684398</c:v>
                </c:pt>
                <c:pt idx="233">
                  <c:v>-44.708900938567702</c:v>
                </c:pt>
                <c:pt idx="234">
                  <c:v>-45.4826255222642</c:v>
                </c:pt>
                <c:pt idx="235">
                  <c:v>-46.280149612704697</c:v>
                </c:pt>
                <c:pt idx="236">
                  <c:v>-47.1025703442672</c:v>
                </c:pt>
                <c:pt idx="237">
                  <c:v>-47.951053196066198</c:v>
                </c:pt>
                <c:pt idx="238">
                  <c:v>-48.826837396677597</c:v>
                </c:pt>
                <c:pt idx="239">
                  <c:v>-49.731241849998099</c:v>
                </c:pt>
                <c:pt idx="240">
                  <c:v>-50.665671641821099</c:v>
                </c:pt>
                <c:pt idx="241">
                  <c:v>-51.631625194627603</c:v>
                </c:pt>
                <c:pt idx="242">
                  <c:v>-52.630702147209099</c:v>
                </c:pt>
                <c:pt idx="243">
                  <c:v>-53.664612046265503</c:v>
                </c:pt>
                <c:pt idx="244">
                  <c:v>-54.735183949306801</c:v>
                </c:pt>
                <c:pt idx="245">
                  <c:v>-55.844377052319601</c:v>
                </c:pt>
                <c:pt idx="246">
                  <c:v>-56.994292472097598</c:v>
                </c:pt>
                <c:pt idx="247">
                  <c:v>-58.187186332303497</c:v>
                </c:pt>
                <c:pt idx="248">
                  <c:v>-59.425484324734001</c:v>
                </c:pt>
                <c:pt idx="249">
                  <c:v>-60.711797943534101</c:v>
                </c:pt>
                <c:pt idx="250">
                  <c:v>-62.048942620989401</c:v>
                </c:pt>
                <c:pt idx="251">
                  <c:v>-63.439958029951001</c:v>
                </c:pt>
                <c:pt idx="252">
                  <c:v>-64.888130861026596</c:v>
                </c:pt>
                <c:pt idx="253">
                  <c:v>-66.397020433801302</c:v>
                </c:pt>
                <c:pt idx="254">
                  <c:v>-67.970487562217002</c:v>
                </c:pt>
                <c:pt idx="255">
                  <c:v>-69.612727166970402</c:v>
                </c:pt>
                <c:pt idx="256">
                  <c:v>-71.328305214986599</c:v>
                </c:pt>
                <c:pt idx="257">
                  <c:v>-73.122200670983105</c:v>
                </c:pt>
                <c:pt idx="258">
                  <c:v>-74.999853272950304</c:v>
                </c:pt>
                <c:pt idx="259">
                  <c:v>-76.967218097228397</c:v>
                </c:pt>
                <c:pt idx="260">
                  <c:v>-79.030828066313703</c:v>
                </c:pt>
                <c:pt idx="261">
                  <c:v>-81.197865781938503</c:v>
                </c:pt>
                <c:pt idx="262">
                  <c:v>-83.476246348043702</c:v>
                </c:pt>
                <c:pt idx="263">
                  <c:v>-85.874713196775403</c:v>
                </c:pt>
                <c:pt idx="264">
                  <c:v>-88.402949363464003</c:v>
                </c:pt>
                <c:pt idx="265">
                  <c:v>-91.071707196953</c:v>
                </c:pt>
                <c:pt idx="266">
                  <c:v>-93.892960170220604</c:v>
                </c:pt>
                <c:pt idx="267">
                  <c:v>-96.880081313359597</c:v>
                </c:pt>
                <c:pt idx="268">
                  <c:v>-100.04805388044799</c:v>
                </c:pt>
                <c:pt idx="269">
                  <c:v>-103.413721255807</c:v>
                </c:pt>
                <c:pt idx="270">
                  <c:v>-106.996084901217</c:v>
                </c:pt>
                <c:pt idx="271">
                  <c:v>-110.816661477016</c:v>
                </c:pt>
                <c:pt idx="272">
                  <c:v>-114.899913320001</c:v>
                </c:pt>
                <c:pt idx="273">
                  <c:v>-119.273770484591</c:v>
                </c:pt>
                <c:pt idx="274">
                  <c:v>-123.970267908886</c:v>
                </c:pt>
                <c:pt idx="275">
                  <c:v>-129.026328462473</c:v>
                </c:pt>
                <c:pt idx="276">
                  <c:v>-134.48473239877001</c:v>
                </c:pt>
                <c:pt idx="277">
                  <c:v>-140.39532713423699</c:v>
                </c:pt>
                <c:pt idx="278">
                  <c:v>-146.81654987738901</c:v>
                </c:pt>
                <c:pt idx="279">
                  <c:v>-153.81736177716101</c:v>
                </c:pt>
                <c:pt idx="280">
                  <c:v>-161.479729516041</c:v>
                </c:pt>
                <c:pt idx="281">
                  <c:v>-169.90184414506501</c:v>
                </c:pt>
                <c:pt idx="282">
                  <c:v>-179.20234611209901</c:v>
                </c:pt>
                <c:pt idx="283">
                  <c:v>-189.52594378752499</c:v>
                </c:pt>
                <c:pt idx="284">
                  <c:v>-201.05099317866399</c:v>
                </c:pt>
                <c:pt idx="285">
                  <c:v>-213.999887331167</c:v>
                </c:pt>
                <c:pt idx="286">
                  <c:v>-228.653551395547</c:v>
                </c:pt>
                <c:pt idx="287">
                  <c:v>-245.37207126216799</c:v>
                </c:pt>
                <c:pt idx="288">
                  <c:v>-264.62471639724299</c:v>
                </c:pt>
                <c:pt idx="289">
                  <c:v>-287.03476353533</c:v>
                </c:pt>
                <c:pt idx="290">
                  <c:v>-313.44840745137901</c:v>
                </c:pt>
                <c:pt idx="291">
                  <c:v>-345.04437000452498</c:v>
                </c:pt>
                <c:pt idx="293">
                  <c:v>-350</c:v>
                </c:pt>
                <c:pt idx="294">
                  <c:v>200</c:v>
                </c:pt>
                <c:pt idx="296">
                  <c:v>163.003569795614</c:v>
                </c:pt>
                <c:pt idx="297">
                  <c:v>156.85723457082401</c:v>
                </c:pt>
                <c:pt idx="298">
                  <c:v>151.190558110593</c:v>
                </c:pt>
                <c:pt idx="299">
                  <c:v>145.94972594904999</c:v>
                </c:pt>
                <c:pt idx="300">
                  <c:v>141.08868721807301</c:v>
                </c:pt>
                <c:pt idx="301">
                  <c:v>136.56780313514301</c:v>
                </c:pt>
                <c:pt idx="302">
                  <c:v>132.35276836886399</c:v>
                </c:pt>
                <c:pt idx="303">
                  <c:v>128.41374308696899</c:v>
                </c:pt>
                <c:pt idx="304">
                  <c:v>124.72464918392799</c:v>
                </c:pt>
                <c:pt idx="305">
                  <c:v>121.262595558871</c:v>
                </c:pt>
                <c:pt idx="306">
                  <c:v>118.00740565123</c:v>
                </c:pt>
                <c:pt idx="307">
                  <c:v>114.941226616251</c:v>
                </c:pt>
                <c:pt idx="308">
                  <c:v>112.048204141052</c:v>
                </c:pt>
                <c:pt idx="309">
                  <c:v>109.31421038805399</c:v>
                </c:pt>
                <c:pt idx="310">
                  <c:v>106.72661520680199</c:v>
                </c:pt>
                <c:pt idx="311">
                  <c:v>104.274092792319</c:v>
                </c:pt>
                <c:pt idx="312">
                  <c:v>101.946457543592</c:v>
                </c:pt>
                <c:pt idx="313">
                  <c:v>99.734524103009704</c:v>
                </c:pt>
                <c:pt idx="314">
                  <c:v>97.629987520007901</c:v>
                </c:pt>
                <c:pt idx="315">
                  <c:v>95.625320241838807</c:v>
                </c:pt>
                <c:pt idx="316">
                  <c:v>93.713683237676506</c:v>
                </c:pt>
                <c:pt idx="317">
                  <c:v>91.888849044118501</c:v>
                </c:pt>
                <c:pt idx="318">
                  <c:v>90.145134907157399</c:v>
                </c:pt>
                <c:pt idx="319">
                  <c:v>88.477344508154204</c:v>
                </c:pt>
                <c:pt idx="320">
                  <c:v>86.880717014872502</c:v>
                </c:pt>
                <c:pt idx="321">
                  <c:v>85.350882405331404</c:v>
                </c:pt>
                <c:pt idx="322">
                  <c:v>83.8838221815179</c:v>
                </c:pt>
                <c:pt idx="323">
                  <c:v>82.475834729248902</c:v>
                </c:pt>
                <c:pt idx="324">
                  <c:v>81.123504695490794</c:v>
                </c:pt>
                <c:pt idx="325">
                  <c:v>79.823675849831204</c:v>
                </c:pt>
                <c:pt idx="326">
                  <c:v>78.573426976203393</c:v>
                </c:pt>
                <c:pt idx="327">
                  <c:v>77.370050407311197</c:v>
                </c:pt>
                <c:pt idx="328">
                  <c:v>76.211032869838107</c:v>
                </c:pt>
                <c:pt idx="329">
                  <c:v>75.094038355325793</c:v>
                </c:pt>
                <c:pt idx="330">
                  <c:v>74.016892771120396</c:v>
                </c:pt>
                <c:pt idx="331">
                  <c:v>72.977570159237303</c:v>
                </c:pt>
                <c:pt idx="332">
                  <c:v>71.974180299408104</c:v>
                </c:pt>
                <c:pt idx="333">
                  <c:v>71.004957536779401</c:v>
                </c:pt>
                <c:pt idx="334">
                  <c:v>70.068250695401304</c:v>
                </c:pt>
                <c:pt idx="335">
                  <c:v>69.162513956357898</c:v>
                </c:pt>
                <c:pt idx="336">
                  <c:v>68.286298594593703</c:v>
                </c:pt>
                <c:pt idx="337">
                  <c:v>67.438245481586506</c:v>
                </c:pt>
                <c:pt idx="338">
                  <c:v>66.6170782723146</c:v>
                </c:pt>
                <c:pt idx="339">
                  <c:v>65.8215972047457</c:v>
                </c:pt>
                <c:pt idx="340">
                  <c:v>65.050673448547499</c:v>
                </c:pt>
                <c:pt idx="341">
                  <c:v>64.303243947091701</c:v>
                </c:pt>
                <c:pt idx="342">
                  <c:v>63.578306703235803</c:v>
                </c:pt>
                <c:pt idx="343">
                  <c:v>62.874916464969502</c:v>
                </c:pt>
                <c:pt idx="344">
                  <c:v>62.192180771908497</c:v>
                </c:pt>
                <c:pt idx="345">
                  <c:v>61.529256327908598</c:v>
                </c:pt>
                <c:pt idx="346">
                  <c:v>60.885345668845297</c:v>
                </c:pt>
                <c:pt idx="347">
                  <c:v>60.259694097911002</c:v>
                </c:pt>
                <c:pt idx="348">
                  <c:v>59.651586863707699</c:v>
                </c:pt>
                <c:pt idx="349">
                  <c:v>59.0603465589884</c:v>
                </c:pt>
                <c:pt idx="350">
                  <c:v>58.485330720178702</c:v>
                </c:pt>
                <c:pt idx="351">
                  <c:v>57.92592960983</c:v>
                </c:pt>
                <c:pt idx="352">
                  <c:v>57.381564165946799</c:v>
                </c:pt>
                <c:pt idx="353">
                  <c:v>56.851684103719997</c:v>
                </c:pt>
                <c:pt idx="354">
                  <c:v>56.3357661566153</c:v>
                </c:pt>
                <c:pt idx="355">
                  <c:v>55.833312445028298</c:v>
                </c:pt>
                <c:pt idx="356">
                  <c:v>55.343848961841999</c:v>
                </c:pt>
                <c:pt idx="357">
                  <c:v>54.866924165231502</c:v>
                </c:pt>
                <c:pt idx="358">
                  <c:v>54.402107669960898</c:v>
                </c:pt>
                <c:pt idx="359">
                  <c:v>53.948989029222503</c:v>
                </c:pt>
                <c:pt idx="360">
                  <c:v>53.507176599798299</c:v>
                </c:pt>
                <c:pt idx="361">
                  <c:v>53.0762964839695</c:v>
                </c:pt>
                <c:pt idx="362">
                  <c:v>52.655991542188502</c:v>
                </c:pt>
                <c:pt idx="363">
                  <c:v>52.245920471056401</c:v>
                </c:pt>
                <c:pt idx="364">
                  <c:v>51.845756941621701</c:v>
                </c:pt>
                <c:pt idx="365">
                  <c:v>51.455188793448499</c:v>
                </c:pt>
                <c:pt idx="366">
                  <c:v>51.073917280291901</c:v>
                </c:pt>
                <c:pt idx="367">
                  <c:v>50.701656363564403</c:v>
                </c:pt>
                <c:pt idx="368">
                  <c:v>50.338132050104001</c:v>
                </c:pt>
                <c:pt idx="369">
                  <c:v>49.983081771035401</c:v>
                </c:pt>
                <c:pt idx="370">
                  <c:v>49.636253798783898</c:v>
                </c:pt>
                <c:pt idx="371">
                  <c:v>49.297406699537397</c:v>
                </c:pt>
                <c:pt idx="372">
                  <c:v>48.966308818668601</c:v>
                </c:pt>
                <c:pt idx="373">
                  <c:v>48.642737796828499</c:v>
                </c:pt>
                <c:pt idx="374">
                  <c:v>48.326480114601601</c:v>
                </c:pt>
                <c:pt idx="375">
                  <c:v>48.0173306637761</c:v>
                </c:pt>
                <c:pt idx="376">
                  <c:v>47.715092343435998</c:v>
                </c:pt>
                <c:pt idx="377">
                  <c:v>47.419575679214098</c:v>
                </c:pt>
                <c:pt idx="378">
                  <c:v>47.130598464176501</c:v>
                </c:pt>
                <c:pt idx="379">
                  <c:v>46.847985419917102</c:v>
                </c:pt>
                <c:pt idx="380">
                  <c:v>46.571567876552301</c:v>
                </c:pt>
                <c:pt idx="381">
                  <c:v>46.301183470399003</c:v>
                </c:pt>
                <c:pt idx="382">
                  <c:v>46.036675858208</c:v>
                </c:pt>
                <c:pt idx="383">
                  <c:v>45.777894446907901</c:v>
                </c:pt>
                <c:pt idx="384">
                  <c:v>45.524694137887501</c:v>
                </c:pt>
                <c:pt idx="385">
                  <c:v>45.276935084915401</c:v>
                </c:pt>
                <c:pt idx="386">
                  <c:v>45.0344824648583</c:v>
                </c:pt>
                <c:pt idx="387">
                  <c:v>44.797206260416402</c:v>
                </c:pt>
                <c:pt idx="388">
                  <c:v>44.564981054152298</c:v>
                </c:pt>
                <c:pt idx="389">
                  <c:v>44.337685833133698</c:v>
                </c:pt>
                <c:pt idx="390">
                  <c:v>44.1152038035628</c:v>
                </c:pt>
                <c:pt idx="391">
                  <c:v>43.897422214801701</c:v>
                </c:pt>
                <c:pt idx="392">
                  <c:v>43.684232192247102</c:v>
                </c:pt>
                <c:pt idx="393">
                  <c:v>43.475528578540398</c:v>
                </c:pt>
                <c:pt idx="394">
                  <c:v>43.271209782635999</c:v>
                </c:pt>
                <c:pt idx="395">
                  <c:v>43.071177636279799</c:v>
                </c:pt>
                <c:pt idx="396">
                  <c:v>42.875337257478797</c:v>
                </c:pt>
                <c:pt idx="397">
                  <c:v>42.683596920571397</c:v>
                </c:pt>
                <c:pt idx="398">
                  <c:v>42.495867932530999</c:v>
                </c:pt>
                <c:pt idx="399">
                  <c:v>42.312064515159499</c:v>
                </c:pt>
                <c:pt idx="400">
                  <c:v>42.132103692848702</c:v>
                </c:pt>
                <c:pt idx="401">
                  <c:v>41.955905185607797</c:v>
                </c:pt>
                <c:pt idx="402">
                  <c:v>41.783391307073799</c:v>
                </c:pt>
                <c:pt idx="403">
                  <c:v>41.614486867237702</c:v>
                </c:pt>
                <c:pt idx="404">
                  <c:v>41.449119079639303</c:v>
                </c:pt>
                <c:pt idx="405">
                  <c:v>41.287217472792697</c:v>
                </c:pt>
                <c:pt idx="406">
                  <c:v>41.128713805624002</c:v>
                </c:pt>
                <c:pt idx="407">
                  <c:v>40.9735419867134</c:v>
                </c:pt>
                <c:pt idx="408">
                  <c:v>40.821637997145302</c:v>
                </c:pt>
                <c:pt idx="409">
                  <c:v>40.672939816784201</c:v>
                </c:pt>
                <c:pt idx="410">
                  <c:v>40.527387353801601</c:v>
                </c:pt>
                <c:pt idx="411">
                  <c:v>40.384922377292597</c:v>
                </c:pt>
                <c:pt idx="412">
                  <c:v>40.245488452826201</c:v>
                </c:pt>
                <c:pt idx="413">
                  <c:v>40.109030880786896</c:v>
                </c:pt>
                <c:pt idx="414">
                  <c:v>39.975496637368302</c:v>
                </c:pt>
                <c:pt idx="415">
                  <c:v>39.844834318091699</c:v>
                </c:pt>
                <c:pt idx="416">
                  <c:v>39.716994083726199</c:v>
                </c:pt>
                <c:pt idx="417">
                  <c:v>39.591927608496498</c:v>
                </c:pt>
                <c:pt idx="418">
                  <c:v>39.469588030468401</c:v>
                </c:pt>
                <c:pt idx="419">
                  <c:v>39.349929904010402</c:v>
                </c:pt>
                <c:pt idx="420">
                  <c:v>39.232909154233297</c:v>
                </c:pt>
                <c:pt idx="421">
                  <c:v>39.118483033315997</c:v>
                </c:pt>
                <c:pt idx="422">
                  <c:v>39.006610078630899</c:v>
                </c:pt>
                <c:pt idx="423">
                  <c:v>38.897250072586502</c:v>
                </c:pt>
                <c:pt idx="424">
                  <c:v>38.790364004108</c:v>
                </c:pt>
                <c:pt idx="425">
                  <c:v>38.685914031684703</c:v>
                </c:pt>
                <c:pt idx="426">
                  <c:v>38.583863447910403</c:v>
                </c:pt>
                <c:pt idx="427">
                  <c:v>38.484176645454703</c:v>
                </c:pt>
                <c:pt idx="428">
                  <c:v>38.386819084398802</c:v>
                </c:pt>
                <c:pt idx="429">
                  <c:v>38.2917572608781</c:v>
                </c:pt>
                <c:pt idx="430">
                  <c:v>38.1989586769743</c:v>
                </c:pt>
                <c:pt idx="431">
                  <c:v>38.108391811803898</c:v>
                </c:pt>
                <c:pt idx="432">
                  <c:v>38.020026093751198</c:v>
                </c:pt>
                <c:pt idx="433">
                  <c:v>37.933831873798198</c:v>
                </c:pt>
                <c:pt idx="434">
                  <c:v>37.8497803999051</c:v>
                </c:pt>
                <c:pt idx="435">
                  <c:v>37.767843792398203</c:v>
                </c:pt>
                <c:pt idx="436">
                  <c:v>37.687995020322901</c:v>
                </c:pt>
                <c:pt idx="437">
                  <c:v>37.610207878723102</c:v>
                </c:pt>
                <c:pt idx="438">
                  <c:v>37.534456966809401</c:v>
                </c:pt>
                <c:pt idx="439">
                  <c:v>37.460717666980202</c:v>
                </c:pt>
                <c:pt idx="440">
                  <c:v>37.388966124662197</c:v>
                </c:pt>
                <c:pt idx="441">
                  <c:v>37.319179228937699</c:v>
                </c:pt>
                <c:pt idx="442">
                  <c:v>37.251334593928497</c:v>
                </c:pt>
                <c:pt idx="443">
                  <c:v>37.185410540907199</c:v>
                </c:pt>
                <c:pt idx="444">
                  <c:v>37.121386081107303</c:v>
                </c:pt>
                <c:pt idx="445">
                  <c:v>37.059240899207197</c:v>
                </c:pt>
                <c:pt idx="446">
                  <c:v>36.998955337461297</c:v>
                </c:pt>
                <c:pt idx="447">
                  <c:v>36.940510380456502</c:v>
                </c:pt>
                <c:pt idx="448">
                  <c:v>36.883887640468203</c:v>
                </c:pt>
                <c:pt idx="449">
                  <c:v>36.829069343397599</c:v>
                </c:pt>
                <c:pt idx="450">
                  <c:v>36.776038315267002</c:v>
                </c:pt>
                <c:pt idx="451">
                  <c:v>36.724777969254397</c:v>
                </c:pt>
                <c:pt idx="452">
                  <c:v>36.675272293249897</c:v>
                </c:pt>
                <c:pt idx="453">
                  <c:v>36.627505837913297</c:v>
                </c:pt>
                <c:pt idx="454">
                  <c:v>36.5814637052191</c:v>
                </c:pt>
                <c:pt idx="455">
                  <c:v>36.537131537470501</c:v>
                </c:pt>
                <c:pt idx="456">
                  <c:v>36.494495506767898</c:v>
                </c:pt>
                <c:pt idx="457">
                  <c:v>36.453542304917796</c:v>
                </c:pt>
                <c:pt idx="458">
                  <c:v>36.414259133766699</c:v>
                </c:pt>
                <c:pt idx="459">
                  <c:v>36.376633695949202</c:v>
                </c:pt>
                <c:pt idx="460">
                  <c:v>36.340654186034698</c:v>
                </c:pt>
                <c:pt idx="461">
                  <c:v>36.306309282063602</c:v>
                </c:pt>
                <c:pt idx="462">
                  <c:v>36.273588137459697</c:v>
                </c:pt>
                <c:pt idx="463">
                  <c:v>36.242480373309498</c:v>
                </c:pt>
                <c:pt idx="464">
                  <c:v>36.212976070996298</c:v>
                </c:pt>
                <c:pt idx="465">
                  <c:v>36.185065765181797</c:v>
                </c:pt>
                <c:pt idx="466">
                  <c:v>36.158740437124102</c:v>
                </c:pt>
                <c:pt idx="467">
                  <c:v>36.133991508324002</c:v>
                </c:pt>
                <c:pt idx="468">
                  <c:v>36.110810834491403</c:v>
                </c:pt>
                <c:pt idx="469">
                  <c:v>36.089190699824798</c:v>
                </c:pt>
                <c:pt idx="470">
                  <c:v>36.069123811594302</c:v>
                </c:pt>
                <c:pt idx="471">
                  <c:v>36.050603295024501</c:v>
                </c:pt>
                <c:pt idx="472">
                  <c:v>36.033622688466998</c:v>
                </c:pt>
                <c:pt idx="473">
                  <c:v>36.018175938859798</c:v>
                </c:pt>
                <c:pt idx="474">
                  <c:v>36.004257397465402</c:v>
                </c:pt>
                <c:pt idx="475">
                  <c:v>35.991861815883503</c:v>
                </c:pt>
                <c:pt idx="476">
                  <c:v>35.980984342332903</c:v>
                </c:pt>
                <c:pt idx="477">
                  <c:v>35.971620518197497</c:v>
                </c:pt>
                <c:pt idx="478">
                  <c:v>35.963766274832999</c:v>
                </c:pt>
                <c:pt idx="479">
                  <c:v>35.957417930629198</c:v>
                </c:pt>
                <c:pt idx="480">
                  <c:v>35.952572188324901</c:v>
                </c:pt>
                <c:pt idx="481">
                  <c:v>35.949226132572001</c:v>
                </c:pt>
                <c:pt idx="482">
                  <c:v>35.947377227744902</c:v>
                </c:pt>
                <c:pt idx="483">
                  <c:v>35.947023315993697</c:v>
                </c:pt>
                <c:pt idx="484">
                  <c:v>35.948162615537598</c:v>
                </c:pt>
                <c:pt idx="485">
                  <c:v>35.950793719196803</c:v>
                </c:pt>
                <c:pt idx="486">
                  <c:v>35.954915593160599</c:v>
                </c:pt>
                <c:pt idx="487">
                  <c:v>35.9605275759912</c:v>
                </c:pt>
                <c:pt idx="488">
                  <c:v>35.967629377859502</c:v>
                </c:pt>
                <c:pt idx="489">
                  <c:v>35.976221080015002</c:v>
                </c:pt>
                <c:pt idx="490">
                  <c:v>35.986303134485702</c:v>
                </c:pt>
                <c:pt idx="491">
                  <c:v>35.997876364009898</c:v>
                </c:pt>
                <c:pt idx="492">
                  <c:v>36.010941962198302</c:v>
                </c:pt>
                <c:pt idx="493">
                  <c:v>36.025501493927202</c:v>
                </c:pt>
                <c:pt idx="494">
                  <c:v>36.041556895962103</c:v>
                </c:pt>
                <c:pt idx="495">
                  <c:v>36.059110477813199</c:v>
                </c:pt>
                <c:pt idx="496">
                  <c:v>36.078164922822999</c:v>
                </c:pt>
                <c:pt idx="497">
                  <c:v>36.098723289487197</c:v>
                </c:pt>
                <c:pt idx="498">
                  <c:v>36.120789013009997</c:v>
                </c:pt>
                <c:pt idx="499">
                  <c:v>36.144365907096699</c:v>
                </c:pt>
                <c:pt idx="500">
                  <c:v>36.169458165982697</c:v>
                </c:pt>
                <c:pt idx="501">
                  <c:v>36.196070366704603</c:v>
                </c:pt>
                <c:pt idx="502">
                  <c:v>36.224207471612502</c:v>
                </c:pt>
                <c:pt idx="503">
                  <c:v>36.253874831129302</c:v>
                </c:pt>
                <c:pt idx="504">
                  <c:v>36.285078186756998</c:v>
                </c:pt>
                <c:pt idx="505">
                  <c:v>36.317823674336303</c:v>
                </c:pt>
                <c:pt idx="506">
                  <c:v>36.352117827560399</c:v>
                </c:pt>
                <c:pt idx="507">
                  <c:v>36.387967581749102</c:v>
                </c:pt>
                <c:pt idx="508">
                  <c:v>36.425380277886099</c:v>
                </c:pt>
                <c:pt idx="509">
                  <c:v>36.464363666925301</c:v>
                </c:pt>
                <c:pt idx="510">
                  <c:v>36.504925914369103</c:v>
                </c:pt>
                <c:pt idx="511">
                  <c:v>36.547075605126601</c:v>
                </c:pt>
                <c:pt idx="512">
                  <c:v>36.590821748654498</c:v>
                </c:pt>
                <c:pt idx="513">
                  <c:v>36.636173784389598</c:v>
                </c:pt>
                <c:pt idx="514">
                  <c:v>36.683141587476399</c:v>
                </c:pt>
                <c:pt idx="515">
                  <c:v>36.731735474798903</c:v>
                </c:pt>
                <c:pt idx="516">
                  <c:v>36.781966211322001</c:v>
                </c:pt>
                <c:pt idx="517">
                  <c:v>36.833845016752001</c:v>
                </c:pt>
                <c:pt idx="518">
                  <c:v>36.8873835725216</c:v>
                </c:pt>
                <c:pt idx="519">
                  <c:v>36.942594029110801</c:v>
                </c:pt>
                <c:pt idx="520">
                  <c:v>36.999489013710203</c:v>
                </c:pt>
                <c:pt idx="521">
                  <c:v>37.058081638237098</c:v>
                </c:pt>
                <c:pt idx="522">
                  <c:v>37.118385507714997</c:v>
                </c:pt>
                <c:pt idx="523">
                  <c:v>37.180414729025401</c:v>
                </c:pt>
                <c:pt idx="524">
                  <c:v>37.244183920043902</c:v>
                </c:pt>
                <c:pt idx="525">
                  <c:v>37.309708219172101</c:v>
                </c:pt>
                <c:pt idx="526">
                  <c:v>37.377003295276701</c:v>
                </c:pt>
                <c:pt idx="527">
                  <c:v>37.446085358049999</c:v>
                </c:pt>
                <c:pt idx="528">
                  <c:v>37.516971168802598</c:v>
                </c:pt>
                <c:pt idx="529">
                  <c:v>37.589678051705803</c:v>
                </c:pt>
                <c:pt idx="530">
                  <c:v>37.664223905495298</c:v>
                </c:pt>
                <c:pt idx="531">
                  <c:v>37.740627215653198</c:v>
                </c:pt>
                <c:pt idx="532">
                  <c:v>37.818907067085</c:v>
                </c:pt>
                <c:pt idx="533">
                  <c:v>37.899083157307302</c:v>
                </c:pt>
                <c:pt idx="534">
                  <c:v>37.981175810164999</c:v>
                </c:pt>
                <c:pt idx="535">
                  <c:v>38.065205990096302</c:v>
                </c:pt>
                <c:pt idx="536">
                  <c:v>38.151195316965897</c:v>
                </c:pt>
                <c:pt idx="537">
                  <c:v>38.239166081486303</c:v>
                </c:pt>
                <c:pt idx="538">
                  <c:v>38.329141261249397</c:v>
                </c:pt>
                <c:pt idx="539">
                  <c:v>38.421144537390397</c:v>
                </c:pt>
                <c:pt idx="540">
                  <c:v>38.515200311909098</c:v>
                </c:pt>
                <c:pt idx="541">
                  <c:v>38.611333725672502</c:v>
                </c:pt>
                <c:pt idx="542">
                  <c:v>38.709570677125598</c:v>
                </c:pt>
                <c:pt idx="543">
                  <c:v>38.809937841737998</c:v>
                </c:pt>
                <c:pt idx="544">
                  <c:v>38.912462692215101</c:v>
                </c:pt>
                <c:pt idx="545">
                  <c:v>39.017173519503899</c:v>
                </c:pt>
                <c:pt idx="546">
                  <c:v>39.124099454626297</c:v>
                </c:pt>
                <c:pt idx="547">
                  <c:v>39.233270491372899</c:v>
                </c:pt>
                <c:pt idx="548">
                  <c:v>39.344717509892298</c:v>
                </c:pt>
                <c:pt idx="549">
                  <c:v>39.458472301213398</c:v>
                </c:pt>
                <c:pt idx="550">
                  <c:v>39.574567592739399</c:v>
                </c:pt>
                <c:pt idx="551">
                  <c:v>39.693037074754201</c:v>
                </c:pt>
                <c:pt idx="552">
                  <c:v>39.813915427984298</c:v>
                </c:pt>
                <c:pt idx="553">
                  <c:v>39.937238352262099</c:v>
                </c:pt>
                <c:pt idx="554">
                  <c:v>40.063042596336402</c:v>
                </c:pt>
                <c:pt idx="555">
                  <c:v>40.191365988882303</c:v>
                </c:pt>
                <c:pt idx="556">
                  <c:v>40.322247470761198</c:v>
                </c:pt>
                <c:pt idx="557">
                  <c:v>40.455727128587299</c:v>
                </c:pt>
                <c:pt idx="558">
                  <c:v>40.591846229658998</c:v>
                </c:pt>
                <c:pt idx="559">
                  <c:v>40.730647258315898</c:v>
                </c:pt>
                <c:pt idx="560">
                  <c:v>40.872173953786699</c:v>
                </c:pt>
                <c:pt idx="561">
                  <c:v>41.016471349595903</c:v>
                </c:pt>
                <c:pt idx="562">
                  <c:v>41.163585814600999</c:v>
                </c:pt>
                <c:pt idx="563">
                  <c:v>41.313565095736898</c:v>
                </c:pt>
                <c:pt idx="564">
                  <c:v>41.466458362544998</c:v>
                </c:pt>
                <c:pt idx="565">
                  <c:v>41.6223162535752</c:v>
                </c:pt>
                <c:pt idx="566">
                  <c:v>41.781190924745196</c:v>
                </c:pt>
                <c:pt idx="567">
                  <c:v>41.943136099755002</c:v>
                </c:pt>
                <c:pt idx="568">
                  <c:v>42.108207122653198</c:v>
                </c:pt>
                <c:pt idx="569">
                  <c:v>42.276461012661002</c:v>
                </c:pt>
                <c:pt idx="570">
                  <c:v>42.447956521364397</c:v>
                </c:pt>
                <c:pt idx="571">
                  <c:v>42.622754192391803</c:v>
                </c:pt>
                <c:pt idx="572">
                  <c:v>42.800916423700698</c:v>
                </c:pt>
                <c:pt idx="573">
                  <c:v>42.982507532604103</c:v>
                </c:pt>
                <c:pt idx="574">
                  <c:v>43.167593823676498</c:v>
                </c:pt>
                <c:pt idx="575">
                  <c:v>43.356243659684601</c:v>
                </c:pt>
                <c:pt idx="576">
                  <c:v>43.548527535700103</c:v>
                </c:pt>
                <c:pt idx="577">
                  <c:v>43.744518156557398</c:v>
                </c:pt>
                <c:pt idx="578">
                  <c:v>43.944290517832698</c:v>
                </c:pt>
                <c:pt idx="579">
                  <c:v>44.147921990528801</c:v>
                </c:pt>
                <c:pt idx="580">
                  <c:v>44.355492409662197</c:v>
                </c:pt>
                <c:pt idx="581">
                  <c:v>44.567084166961799</c:v>
                </c:pt>
                <c:pt idx="582">
                  <c:v>44.782782307899502</c:v>
                </c:pt>
                <c:pt idx="583">
                  <c:v>45.002674633290397</c:v>
                </c:pt>
                <c:pt idx="584">
                  <c:v>45.226851805709899</c:v>
                </c:pt>
                <c:pt idx="585">
                  <c:v>45.455407460996199</c:v>
                </c:pt>
                <c:pt idx="586">
                  <c:v>45.688438325120202</c:v>
                </c:pt>
                <c:pt idx="587">
                  <c:v>45.926044336723898</c:v>
                </c:pt>
                <c:pt idx="588">
                  <c:v>46.168328775648902</c:v>
                </c:pt>
                <c:pt idx="589">
                  <c:v>46.415398397796103</c:v>
                </c:pt>
                <c:pt idx="590">
                  <c:v>46.667363576681602</c:v>
                </c:pt>
                <c:pt idx="591">
                  <c:v>46.924338452076803</c:v>
                </c:pt>
                <c:pt idx="592">
                  <c:v>47.186441086147902</c:v>
                </c:pt>
                <c:pt idx="593">
                  <c:v>47.453793627537301</c:v>
                </c:pt>
                <c:pt idx="594">
                  <c:v>47.726522483859299</c:v>
                </c:pt>
                <c:pt idx="595">
                  <c:v>48.004758503116399</c:v>
                </c:pt>
                <c:pt idx="596">
                  <c:v>48.288637164576002</c:v>
                </c:pt>
                <c:pt idx="597">
                  <c:v>48.5782987796862</c:v>
                </c:pt>
                <c:pt idx="598">
                  <c:v>48.873888703648902</c:v>
                </c:pt>
                <c:pt idx="599">
                  <c:v>49.175557558314601</c:v>
                </c:pt>
                <c:pt idx="600">
                  <c:v>49.483461467108498</c:v>
                </c:pt>
                <c:pt idx="601">
                  <c:v>49.797762302751103</c:v>
                </c:pt>
                <c:pt idx="602">
                  <c:v>50.118627948590799</c:v>
                </c:pt>
                <c:pt idx="603">
                  <c:v>50.446232574427299</c:v>
                </c:pt>
                <c:pt idx="604">
                  <c:v>50.780756927769197</c:v>
                </c:pt>
                <c:pt idx="605">
                  <c:v>51.122388641541498</c:v>
                </c:pt>
                <c:pt idx="606">
                  <c:v>51.471322559333601</c:v>
                </c:pt>
                <c:pt idx="607">
                  <c:v>51.827761079365402</c:v>
                </c:pt>
                <c:pt idx="608">
                  <c:v>52.191914518435901</c:v>
                </c:pt>
                <c:pt idx="609">
                  <c:v>52.564001497221497</c:v>
                </c:pt>
                <c:pt idx="610">
                  <c:v>52.944249348396099</c:v>
                </c:pt>
                <c:pt idx="611">
                  <c:v>53.332894549164799</c:v>
                </c:pt>
                <c:pt idx="612">
                  <c:v>53.730183179929398</c:v>
                </c:pt>
                <c:pt idx="613">
                  <c:v>54.136371410943497</c:v>
                </c:pt>
                <c:pt idx="614">
                  <c:v>54.551726018970001</c:v>
                </c:pt>
                <c:pt idx="615">
                  <c:v>54.976524936117599</c:v>
                </c:pt>
                <c:pt idx="616">
                  <c:v>55.411057833217498</c:v>
                </c:pt>
                <c:pt idx="617">
                  <c:v>55.855626740301801</c:v>
                </c:pt>
                <c:pt idx="618">
                  <c:v>56.310546706962299</c:v>
                </c:pt>
                <c:pt idx="619">
                  <c:v>56.776146505612502</c:v>
                </c:pt>
                <c:pt idx="620">
                  <c:v>57.252769380936101</c:v>
                </c:pt>
                <c:pt idx="621">
                  <c:v>57.740773849100201</c:v>
                </c:pt>
                <c:pt idx="622">
                  <c:v>58.240534550627402</c:v>
                </c:pt>
                <c:pt idx="623">
                  <c:v>58.752443161176899</c:v>
                </c:pt>
                <c:pt idx="624">
                  <c:v>59.276909364871898</c:v>
                </c:pt>
                <c:pt idx="625">
                  <c:v>59.814361895239799</c:v>
                </c:pt>
                <c:pt idx="626">
                  <c:v>60.365249649308801</c:v>
                </c:pt>
                <c:pt idx="627">
                  <c:v>60.930042880925299</c:v>
                </c:pt>
                <c:pt idx="628">
                  <c:v>61.509234479944404</c:v>
                </c:pt>
                <c:pt idx="629">
                  <c:v>62.1033413445859</c:v>
                </c:pt>
                <c:pt idx="630">
                  <c:v>62.712905854969101</c:v>
                </c:pt>
                <c:pt idx="631">
                  <c:v>63.338497456634599</c:v>
                </c:pt>
                <c:pt idx="632">
                  <c:v>63.980714363750501</c:v>
                </c:pt>
                <c:pt idx="633">
                  <c:v>64.640185392688394</c:v>
                </c:pt>
                <c:pt idx="634">
                  <c:v>65.317571937761599</c:v>
                </c:pt>
                <c:pt idx="635">
                  <c:v>66.013570102149401</c:v>
                </c:pt>
                <c:pt idx="636">
                  <c:v>66.728912998416504</c:v>
                </c:pt>
                <c:pt idx="637">
                  <c:v>67.464373234584599</c:v>
                </c:pt>
                <c:pt idx="638">
                  <c:v>68.220765603452605</c:v>
                </c:pt>
                <c:pt idx="639">
                  <c:v>68.998949994818204</c:v>
                </c:pt>
                <c:pt idx="640">
                  <c:v>69.7998345524543</c:v>
                </c:pt>
                <c:pt idx="641">
                  <c:v>70.624379100180505</c:v>
                </c:pt>
                <c:pt idx="642">
                  <c:v>71.473598864171905</c:v>
                </c:pt>
                <c:pt idx="643">
                  <c:v>72.348568521825698</c:v>
                </c:pt>
                <c:pt idx="644">
                  <c:v>73.250426611105098</c:v>
                </c:pt>
                <c:pt idx="645">
                  <c:v>74.180380338364401</c:v>
                </c:pt>
                <c:pt idx="646">
                  <c:v>75.139710827313607</c:v>
                </c:pt>
                <c:pt idx="647">
                  <c:v>76.129778857075607</c:v>
                </c:pt>
                <c:pt idx="648">
                  <c:v>77.152031143346093</c:v>
                </c:pt>
                <c:pt idx="649">
                  <c:v>78.208007223587799</c:v>
                </c:pt>
                <c:pt idx="650">
                  <c:v>79.299347015132795</c:v>
                </c:pt>
                <c:pt idx="651">
                  <c:v>80.427799124192603</c:v>
                </c:pt>
                <c:pt idx="652">
                  <c:v>81.595229994279407</c:v>
                </c:pt>
                <c:pt idx="653">
                  <c:v>82.803633994671998</c:v>
                </c:pt>
                <c:pt idx="654">
                  <c:v>84.055144563585202</c:v>
                </c:pt>
                <c:pt idx="655">
                  <c:v>85.352046536973603</c:v>
                </c:pt>
                <c:pt idx="656">
                  <c:v>86.696789812808106</c:v>
                </c:pt>
                <c:pt idx="657">
                  <c:v>88.092004522707896</c:v>
                </c:pt>
                <c:pt idx="658">
                  <c:v>89.540517908567196</c:v>
                </c:pt>
                <c:pt idx="659">
                  <c:v>91.0453731319989</c:v>
                </c:pt>
                <c:pt idx="660">
                  <c:v>92.609850279888704</c:v>
                </c:pt>
                <c:pt idx="661">
                  <c:v>94.237489871159099</c:v>
                </c:pt>
                <c:pt idx="662">
                  <c:v>95.932119219269495</c:v>
                </c:pt>
                <c:pt idx="663">
                  <c:v>97.697882063600801</c:v>
                </c:pt>
                <c:pt idx="664">
                  <c:v>99.539271952631196</c:v>
                </c:pt>
                <c:pt idx="665">
                  <c:v>101.46116994510299</c:v>
                </c:pt>
                <c:pt idx="666">
                  <c:v>103.46888729519701</c:v>
                </c:pt>
                <c:pt idx="667">
                  <c:v>105.568213907798</c:v>
                </c:pt>
                <c:pt idx="668">
                  <c:v>107.765473494886</c:v>
                </c:pt>
                <c:pt idx="669">
                  <c:v>110.06758653989</c:v>
                </c:pt>
                <c:pt idx="670">
                  <c:v>112.48214239079</c:v>
                </c:pt>
                <c:pt idx="671">
                  <c:v>115.017482064501</c:v>
                </c:pt>
                <c:pt idx="672">
                  <c:v>117.68279366658</c:v>
                </c:pt>
                <c:pt idx="673">
                  <c:v>120.488222727243</c:v>
                </c:pt>
                <c:pt idx="674">
                  <c:v>123.445000247235</c:v>
                </c:pt>
                <c:pt idx="675">
                  <c:v>126.565591861524</c:v>
                </c:pt>
                <c:pt idx="676">
                  <c:v>129.86387229961301</c:v>
                </c:pt>
                <c:pt idx="677">
                  <c:v>133.35533029389899</c:v>
                </c:pt>
                <c:pt idx="678">
                  <c:v>137.05731032256901</c:v>
                </c:pt>
                <c:pt idx="679">
                  <c:v>140.98929915205099</c:v>
                </c:pt>
                <c:pt idx="680">
                  <c:v>145.17326717548599</c:v>
                </c:pt>
                <c:pt idx="681">
                  <c:v>149.63407717748501</c:v>
                </c:pt>
                <c:pt idx="682">
                  <c:v>154.39997659651399</c:v>
                </c:pt>
                <c:pt idx="683">
                  <c:v>159.50319388954699</c:v>
                </c:pt>
                <c:pt idx="684">
                  <c:v>164.98066562845901</c:v>
                </c:pt>
                <c:pt idx="685">
                  <c:v>170.874929039954</c:v>
                </c:pt>
                <c:pt idx="686">
                  <c:v>177.23522565266501</c:v>
                </c:pt>
                <c:pt idx="688">
                  <c:v>200</c:v>
                </c:pt>
                <c:pt idx="689">
                  <c:v>-350</c:v>
                </c:pt>
                <c:pt idx="691">
                  <c:v>-250.29914379752</c:v>
                </c:pt>
                <c:pt idx="692">
                  <c:v>-235.61176229361499</c:v>
                </c:pt>
                <c:pt idx="693">
                  <c:v>-222.509539370927</c:v>
                </c:pt>
                <c:pt idx="694">
                  <c:v>-210.74911998338601</c:v>
                </c:pt>
                <c:pt idx="695">
                  <c:v>-200.134557508657</c:v>
                </c:pt>
                <c:pt idx="696">
                  <c:v>-190.50630062191999</c:v>
                </c:pt>
                <c:pt idx="697">
                  <c:v>-181.73311505569501</c:v>
                </c:pt>
                <c:pt idx="698">
                  <c:v>-173.70606627135399</c:v>
                </c:pt>
                <c:pt idx="699">
                  <c:v>-166.33397446240801</c:v>
                </c:pt>
                <c:pt idx="700">
                  <c:v>-159.53993794148499</c:v>
                </c:pt>
                <c:pt idx="701">
                  <c:v>-153.258642879023</c:v>
                </c:pt>
                <c:pt idx="702">
                  <c:v>-147.434259377351</c:v>
                </c:pt>
                <c:pt idx="703">
                  <c:v>-142.018779982707</c:v>
                </c:pt>
                <c:pt idx="704">
                  <c:v>-136.97069573951501</c:v>
                </c:pt>
                <c:pt idx="705">
                  <c:v>-132.25393238788999</c:v>
                </c:pt>
                <c:pt idx="706">
                  <c:v>-127.836988948979</c:v>
                </c:pt>
                <c:pt idx="707">
                  <c:v>-123.692235149179</c:v>
                </c:pt>
                <c:pt idx="708">
                  <c:v>-119.795334526018</c:v>
                </c:pt>
                <c:pt idx="709">
                  <c:v>-116.124767740991</c:v>
                </c:pt>
                <c:pt idx="710">
                  <c:v>-112.661436360588</c:v>
                </c:pt>
                <c:pt idx="711">
                  <c:v>-109.38833168940501</c:v>
                </c:pt>
                <c:pt idx="712">
                  <c:v>-106.290256525074</c:v>
                </c:pt>
                <c:pt idx="713">
                  <c:v>-103.35359022307</c:v>
                </c:pt>
                <c:pt idx="714">
                  <c:v>-100.566089404425</c:v>
                </c:pt>
                <c:pt idx="715">
                  <c:v>-97.916718152418994</c:v>
                </c:pt>
                <c:pt idx="716">
                  <c:v>-95.395502729534996</c:v>
                </c:pt>
                <c:pt idx="717">
                  <c:v>-92.993406780370293</c:v>
                </c:pt>
                <c:pt idx="718">
                  <c:v>-90.702223727431004</c:v>
                </c:pt>
                <c:pt idx="719">
                  <c:v>-88.514483658200206</c:v>
                </c:pt>
                <c:pt idx="720">
                  <c:v>-86.423372476420695</c:v>
                </c:pt>
                <c:pt idx="721">
                  <c:v>-84.422661473321895</c:v>
                </c:pt>
                <c:pt idx="722">
                  <c:v>-82.506645784839407</c:v>
                </c:pt>
                <c:pt idx="723">
                  <c:v>-80.670090453656698</c:v>
                </c:pt>
                <c:pt idx="724">
                  <c:v>-78.908183021762298</c:v>
                </c:pt>
                <c:pt idx="725">
                  <c:v>-77.216491749239694</c:v>
                </c:pt>
                <c:pt idx="726">
                  <c:v>-75.590928695347699</c:v>
                </c:pt>
                <c:pt idx="727">
                  <c:v>-74.027717014248594</c:v>
                </c:pt>
                <c:pt idx="728">
                  <c:v>-72.523361914495396</c:v>
                </c:pt>
                <c:pt idx="729">
                  <c:v>-71.074624812178101</c:v>
                </c:pt>
                <c:pt idx="730">
                  <c:v>-69.678500275328105</c:v>
                </c:pt>
                <c:pt idx="731">
                  <c:v>-68.332195414104902</c:v>
                </c:pt>
                <c:pt idx="732">
                  <c:v>-67.033111419311098</c:v>
                </c:pt>
                <c:pt idx="733">
                  <c:v>-65.778826992421997</c:v>
                </c:pt>
                <c:pt idx="734">
                  <c:v>-64.5670834448145</c:v>
                </c:pt>
                <c:pt idx="735">
                  <c:v>-63.395771273250404</c:v>
                </c:pt>
                <c:pt idx="736">
                  <c:v>-62.262918043746197</c:v>
                </c:pt>
                <c:pt idx="737">
                  <c:v>-61.166677437427303</c:v>
                </c:pt>
                <c:pt idx="738">
                  <c:v>-60.105319330395197</c:v>
                </c:pt>
                <c:pt idx="739">
                  <c:v>-59.077220795493602</c:v>
                </c:pt>
                <c:pt idx="740">
                  <c:v>-58.080857927539299</c:v>
                </c:pt>
                <c:pt idx="741">
                  <c:v>-57.114798405418597</c:v>
                </c:pt>
                <c:pt idx="742">
                  <c:v>-56.177694714701197</c:v>
                </c:pt>
                <c:pt idx="743">
                  <c:v>-55.268277963334803</c:v>
                </c:pt>
                <c:pt idx="744">
                  <c:v>-54.3853522307394</c:v>
                </c:pt>
                <c:pt idx="745">
                  <c:v>-53.527789397384403</c:v>
                </c:pt>
                <c:pt idx="746">
                  <c:v>-52.694524407852498</c:v>
                </c:pt>
                <c:pt idx="747">
                  <c:v>-51.884550925569798</c:v>
                </c:pt>
                <c:pt idx="748">
                  <c:v>-51.096917341934599</c:v>
                </c:pt>
                <c:pt idx="749">
                  <c:v>-50.330723106573402</c:v>
                </c:pt>
                <c:pt idx="750">
                  <c:v>-56.568202531536699</c:v>
                </c:pt>
                <c:pt idx="751">
                  <c:v>-55.653092622702601</c:v>
                </c:pt>
                <c:pt idx="752">
                  <c:v>-54.764637381037097</c:v>
                </c:pt>
                <c:pt idx="753">
                  <c:v>-53.901701730479701</c:v>
                </c:pt>
                <c:pt idx="754">
                  <c:v>-53.063214047878297</c:v>
                </c:pt>
                <c:pt idx="755">
                  <c:v>-52.248161790931299</c:v>
                </c:pt>
                <c:pt idx="756">
                  <c:v>-51.455587482712602</c:v>
                </c:pt>
                <c:pt idx="757">
                  <c:v>-50.684585019303299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FF-4FCA-90A9-978D1EFC50F4}"/>
            </c:ext>
          </c:extLst>
        </c:ser>
        <c:ser>
          <c:idx val="3"/>
          <c:order val="3"/>
          <c:tx>
            <c:v>Model (3 levels)</c:v>
          </c:tx>
          <c:spPr>
            <a:ln w="2540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'Fig 3b (Up2)'!$W$3:$W$794</c:f>
              <c:numCache>
                <c:formatCode>General</c:formatCode>
                <c:ptCount val="792"/>
                <c:pt idx="0">
                  <c:v>-30</c:v>
                </c:pt>
                <c:pt idx="1">
                  <c:v>-29.9</c:v>
                </c:pt>
                <c:pt idx="2">
                  <c:v>-29.8</c:v>
                </c:pt>
                <c:pt idx="3">
                  <c:v>-29.7</c:v>
                </c:pt>
                <c:pt idx="4">
                  <c:v>-29.6</c:v>
                </c:pt>
                <c:pt idx="5">
                  <c:v>-29.5</c:v>
                </c:pt>
                <c:pt idx="6">
                  <c:v>-29.4</c:v>
                </c:pt>
                <c:pt idx="7">
                  <c:v>-29.3</c:v>
                </c:pt>
                <c:pt idx="8">
                  <c:v>-29.2</c:v>
                </c:pt>
                <c:pt idx="9">
                  <c:v>-29.1</c:v>
                </c:pt>
                <c:pt idx="10">
                  <c:v>-29</c:v>
                </c:pt>
                <c:pt idx="11">
                  <c:v>-28.9</c:v>
                </c:pt>
                <c:pt idx="12">
                  <c:v>-28.8</c:v>
                </c:pt>
                <c:pt idx="13">
                  <c:v>-28.7</c:v>
                </c:pt>
                <c:pt idx="14">
                  <c:v>-28.6</c:v>
                </c:pt>
                <c:pt idx="15">
                  <c:v>-28.5</c:v>
                </c:pt>
                <c:pt idx="16">
                  <c:v>-28.4</c:v>
                </c:pt>
                <c:pt idx="17">
                  <c:v>-28.3</c:v>
                </c:pt>
                <c:pt idx="18">
                  <c:v>-28.2</c:v>
                </c:pt>
                <c:pt idx="19">
                  <c:v>-28.1</c:v>
                </c:pt>
                <c:pt idx="20">
                  <c:v>-28</c:v>
                </c:pt>
                <c:pt idx="21">
                  <c:v>-27.9</c:v>
                </c:pt>
                <c:pt idx="22">
                  <c:v>-27.8</c:v>
                </c:pt>
                <c:pt idx="23">
                  <c:v>-27.7</c:v>
                </c:pt>
                <c:pt idx="24">
                  <c:v>-27.6</c:v>
                </c:pt>
                <c:pt idx="25">
                  <c:v>-27.5</c:v>
                </c:pt>
                <c:pt idx="26">
                  <c:v>-27.4</c:v>
                </c:pt>
                <c:pt idx="27">
                  <c:v>-27.3</c:v>
                </c:pt>
                <c:pt idx="28">
                  <c:v>-27.2</c:v>
                </c:pt>
                <c:pt idx="29">
                  <c:v>-27.1</c:v>
                </c:pt>
                <c:pt idx="30">
                  <c:v>-27</c:v>
                </c:pt>
                <c:pt idx="31">
                  <c:v>-26.9</c:v>
                </c:pt>
                <c:pt idx="32">
                  <c:v>-26.8</c:v>
                </c:pt>
                <c:pt idx="33">
                  <c:v>-26.7</c:v>
                </c:pt>
                <c:pt idx="34">
                  <c:v>-26.6</c:v>
                </c:pt>
                <c:pt idx="35">
                  <c:v>-26.5</c:v>
                </c:pt>
                <c:pt idx="36">
                  <c:v>-26.4</c:v>
                </c:pt>
                <c:pt idx="37">
                  <c:v>-26.3</c:v>
                </c:pt>
                <c:pt idx="38">
                  <c:v>-26.2</c:v>
                </c:pt>
                <c:pt idx="39">
                  <c:v>-26.1</c:v>
                </c:pt>
                <c:pt idx="40">
                  <c:v>-26</c:v>
                </c:pt>
                <c:pt idx="41">
                  <c:v>-25.9</c:v>
                </c:pt>
                <c:pt idx="42">
                  <c:v>-25.8</c:v>
                </c:pt>
                <c:pt idx="43">
                  <c:v>-25.7</c:v>
                </c:pt>
                <c:pt idx="44">
                  <c:v>-25.6</c:v>
                </c:pt>
                <c:pt idx="45">
                  <c:v>-25.5</c:v>
                </c:pt>
                <c:pt idx="46">
                  <c:v>-25.4</c:v>
                </c:pt>
                <c:pt idx="47">
                  <c:v>-25.3</c:v>
                </c:pt>
                <c:pt idx="48">
                  <c:v>-25.2</c:v>
                </c:pt>
                <c:pt idx="49">
                  <c:v>-25.1</c:v>
                </c:pt>
                <c:pt idx="50">
                  <c:v>-25</c:v>
                </c:pt>
                <c:pt idx="51">
                  <c:v>-24.9</c:v>
                </c:pt>
                <c:pt idx="52">
                  <c:v>-24.8</c:v>
                </c:pt>
                <c:pt idx="53">
                  <c:v>-24.7</c:v>
                </c:pt>
                <c:pt idx="54">
                  <c:v>-24.6</c:v>
                </c:pt>
                <c:pt idx="55">
                  <c:v>-24.5</c:v>
                </c:pt>
                <c:pt idx="56">
                  <c:v>-24.4</c:v>
                </c:pt>
                <c:pt idx="57">
                  <c:v>-24.3</c:v>
                </c:pt>
                <c:pt idx="58">
                  <c:v>-24.2</c:v>
                </c:pt>
                <c:pt idx="59">
                  <c:v>-24.1</c:v>
                </c:pt>
                <c:pt idx="60">
                  <c:v>-24</c:v>
                </c:pt>
                <c:pt idx="61">
                  <c:v>-23.9</c:v>
                </c:pt>
                <c:pt idx="62">
                  <c:v>-23.8</c:v>
                </c:pt>
                <c:pt idx="63">
                  <c:v>-23.7</c:v>
                </c:pt>
                <c:pt idx="64">
                  <c:v>-23.6</c:v>
                </c:pt>
                <c:pt idx="65">
                  <c:v>-23.5</c:v>
                </c:pt>
                <c:pt idx="66">
                  <c:v>-23.4</c:v>
                </c:pt>
                <c:pt idx="67">
                  <c:v>-23.3</c:v>
                </c:pt>
                <c:pt idx="68">
                  <c:v>-23.2</c:v>
                </c:pt>
                <c:pt idx="69">
                  <c:v>-23.1</c:v>
                </c:pt>
                <c:pt idx="70">
                  <c:v>-23</c:v>
                </c:pt>
                <c:pt idx="71">
                  <c:v>-22.9</c:v>
                </c:pt>
                <c:pt idx="72">
                  <c:v>-22.8</c:v>
                </c:pt>
                <c:pt idx="73">
                  <c:v>-22.7</c:v>
                </c:pt>
                <c:pt idx="74">
                  <c:v>-22.6</c:v>
                </c:pt>
                <c:pt idx="75">
                  <c:v>-22.5</c:v>
                </c:pt>
                <c:pt idx="76">
                  <c:v>-22.4</c:v>
                </c:pt>
                <c:pt idx="77">
                  <c:v>-22.3</c:v>
                </c:pt>
                <c:pt idx="78">
                  <c:v>-22.2</c:v>
                </c:pt>
                <c:pt idx="79">
                  <c:v>-22.1</c:v>
                </c:pt>
                <c:pt idx="80">
                  <c:v>-22</c:v>
                </c:pt>
                <c:pt idx="81">
                  <c:v>-21.9</c:v>
                </c:pt>
                <c:pt idx="82">
                  <c:v>-21.8</c:v>
                </c:pt>
                <c:pt idx="83">
                  <c:v>-21.7</c:v>
                </c:pt>
                <c:pt idx="84">
                  <c:v>-21.6</c:v>
                </c:pt>
                <c:pt idx="85">
                  <c:v>-21.5</c:v>
                </c:pt>
                <c:pt idx="86">
                  <c:v>-21.4</c:v>
                </c:pt>
                <c:pt idx="87">
                  <c:v>-21.3</c:v>
                </c:pt>
                <c:pt idx="88">
                  <c:v>-21.2</c:v>
                </c:pt>
                <c:pt idx="89">
                  <c:v>-21.1</c:v>
                </c:pt>
                <c:pt idx="90">
                  <c:v>-21</c:v>
                </c:pt>
                <c:pt idx="91">
                  <c:v>-20.9</c:v>
                </c:pt>
                <c:pt idx="92">
                  <c:v>-20.8</c:v>
                </c:pt>
                <c:pt idx="93">
                  <c:v>-20.7</c:v>
                </c:pt>
                <c:pt idx="94">
                  <c:v>-20.6</c:v>
                </c:pt>
                <c:pt idx="95">
                  <c:v>-20.5</c:v>
                </c:pt>
                <c:pt idx="96">
                  <c:v>-20.399999999999999</c:v>
                </c:pt>
                <c:pt idx="97">
                  <c:v>-20.3</c:v>
                </c:pt>
                <c:pt idx="98">
                  <c:v>-20.2</c:v>
                </c:pt>
                <c:pt idx="99">
                  <c:v>-20.100000000000001</c:v>
                </c:pt>
                <c:pt idx="100">
                  <c:v>-20</c:v>
                </c:pt>
                <c:pt idx="101">
                  <c:v>-19.899999999999999</c:v>
                </c:pt>
                <c:pt idx="102">
                  <c:v>-19.8</c:v>
                </c:pt>
                <c:pt idx="103">
                  <c:v>-19.7</c:v>
                </c:pt>
                <c:pt idx="104">
                  <c:v>-19.600000000000001</c:v>
                </c:pt>
                <c:pt idx="105">
                  <c:v>-19.5</c:v>
                </c:pt>
                <c:pt idx="106">
                  <c:v>-19.399999999999999</c:v>
                </c:pt>
                <c:pt idx="107">
                  <c:v>-19.3</c:v>
                </c:pt>
                <c:pt idx="108">
                  <c:v>-19.2</c:v>
                </c:pt>
                <c:pt idx="109">
                  <c:v>-19.100000000000001</c:v>
                </c:pt>
                <c:pt idx="110">
                  <c:v>-19</c:v>
                </c:pt>
                <c:pt idx="111">
                  <c:v>-18.899999999999999</c:v>
                </c:pt>
                <c:pt idx="112">
                  <c:v>-18.8</c:v>
                </c:pt>
                <c:pt idx="113">
                  <c:v>-18.7</c:v>
                </c:pt>
                <c:pt idx="114">
                  <c:v>-18.600000000000001</c:v>
                </c:pt>
                <c:pt idx="115">
                  <c:v>-18.5</c:v>
                </c:pt>
                <c:pt idx="116">
                  <c:v>-18.399999999999999</c:v>
                </c:pt>
                <c:pt idx="117">
                  <c:v>-18.3</c:v>
                </c:pt>
                <c:pt idx="118">
                  <c:v>-18.2</c:v>
                </c:pt>
                <c:pt idx="119">
                  <c:v>-18.100000000000001</c:v>
                </c:pt>
                <c:pt idx="120">
                  <c:v>-18</c:v>
                </c:pt>
                <c:pt idx="121">
                  <c:v>-17.899999999999999</c:v>
                </c:pt>
                <c:pt idx="122">
                  <c:v>-17.8</c:v>
                </c:pt>
                <c:pt idx="123">
                  <c:v>-17.7</c:v>
                </c:pt>
                <c:pt idx="124">
                  <c:v>-17.600000000000001</c:v>
                </c:pt>
                <c:pt idx="125">
                  <c:v>-17.5</c:v>
                </c:pt>
                <c:pt idx="126">
                  <c:v>-17.399999999999999</c:v>
                </c:pt>
                <c:pt idx="127">
                  <c:v>-17.3</c:v>
                </c:pt>
                <c:pt idx="128">
                  <c:v>-17.2</c:v>
                </c:pt>
                <c:pt idx="129">
                  <c:v>-17.100000000000001</c:v>
                </c:pt>
                <c:pt idx="130">
                  <c:v>-17</c:v>
                </c:pt>
                <c:pt idx="131">
                  <c:v>-16.899999999999999</c:v>
                </c:pt>
                <c:pt idx="132">
                  <c:v>-16.8</c:v>
                </c:pt>
                <c:pt idx="133">
                  <c:v>-16.7</c:v>
                </c:pt>
                <c:pt idx="134">
                  <c:v>-16.600000000000001</c:v>
                </c:pt>
                <c:pt idx="135">
                  <c:v>-16.5</c:v>
                </c:pt>
                <c:pt idx="136">
                  <c:v>-16.399999999999999</c:v>
                </c:pt>
                <c:pt idx="137">
                  <c:v>-16.3</c:v>
                </c:pt>
                <c:pt idx="138">
                  <c:v>-16.2</c:v>
                </c:pt>
                <c:pt idx="139">
                  <c:v>-16.100000000000001</c:v>
                </c:pt>
                <c:pt idx="140">
                  <c:v>-16</c:v>
                </c:pt>
                <c:pt idx="141">
                  <c:v>-15.9</c:v>
                </c:pt>
                <c:pt idx="142">
                  <c:v>-15.8</c:v>
                </c:pt>
                <c:pt idx="143">
                  <c:v>-15.7</c:v>
                </c:pt>
                <c:pt idx="144">
                  <c:v>-15.6</c:v>
                </c:pt>
                <c:pt idx="145">
                  <c:v>-15.5</c:v>
                </c:pt>
                <c:pt idx="146">
                  <c:v>-15.4</c:v>
                </c:pt>
                <c:pt idx="147">
                  <c:v>-15.3</c:v>
                </c:pt>
                <c:pt idx="148">
                  <c:v>-15.2</c:v>
                </c:pt>
                <c:pt idx="149">
                  <c:v>-15.1</c:v>
                </c:pt>
                <c:pt idx="150">
                  <c:v>-15</c:v>
                </c:pt>
                <c:pt idx="151">
                  <c:v>-14.9</c:v>
                </c:pt>
                <c:pt idx="152">
                  <c:v>-14.8</c:v>
                </c:pt>
                <c:pt idx="153">
                  <c:v>-14.7</c:v>
                </c:pt>
                <c:pt idx="154">
                  <c:v>-14.6</c:v>
                </c:pt>
                <c:pt idx="155">
                  <c:v>-14.5</c:v>
                </c:pt>
                <c:pt idx="156">
                  <c:v>-14.4</c:v>
                </c:pt>
                <c:pt idx="157">
                  <c:v>-14.3</c:v>
                </c:pt>
                <c:pt idx="158">
                  <c:v>-14.2</c:v>
                </c:pt>
                <c:pt idx="159">
                  <c:v>-14.1</c:v>
                </c:pt>
                <c:pt idx="160">
                  <c:v>-14</c:v>
                </c:pt>
                <c:pt idx="161">
                  <c:v>-13.9</c:v>
                </c:pt>
                <c:pt idx="162">
                  <c:v>-13.8</c:v>
                </c:pt>
                <c:pt idx="163">
                  <c:v>-13.7</c:v>
                </c:pt>
                <c:pt idx="164">
                  <c:v>-13.6</c:v>
                </c:pt>
                <c:pt idx="165">
                  <c:v>-13.5</c:v>
                </c:pt>
                <c:pt idx="166">
                  <c:v>-13.4</c:v>
                </c:pt>
                <c:pt idx="167">
                  <c:v>-13.3</c:v>
                </c:pt>
                <c:pt idx="168">
                  <c:v>-13.2</c:v>
                </c:pt>
                <c:pt idx="169">
                  <c:v>-13.1</c:v>
                </c:pt>
                <c:pt idx="170">
                  <c:v>-13</c:v>
                </c:pt>
                <c:pt idx="171">
                  <c:v>-12.9</c:v>
                </c:pt>
                <c:pt idx="172">
                  <c:v>-12.8</c:v>
                </c:pt>
                <c:pt idx="173">
                  <c:v>-12.7</c:v>
                </c:pt>
                <c:pt idx="174">
                  <c:v>-12.6</c:v>
                </c:pt>
                <c:pt idx="175">
                  <c:v>-12.5</c:v>
                </c:pt>
                <c:pt idx="176">
                  <c:v>-12.4</c:v>
                </c:pt>
                <c:pt idx="177">
                  <c:v>-12.3</c:v>
                </c:pt>
                <c:pt idx="178">
                  <c:v>-12.2</c:v>
                </c:pt>
                <c:pt idx="179">
                  <c:v>-12.1</c:v>
                </c:pt>
                <c:pt idx="180">
                  <c:v>-12</c:v>
                </c:pt>
                <c:pt idx="181">
                  <c:v>-11.9</c:v>
                </c:pt>
                <c:pt idx="182">
                  <c:v>-11.8</c:v>
                </c:pt>
                <c:pt idx="183">
                  <c:v>-11.7</c:v>
                </c:pt>
                <c:pt idx="184">
                  <c:v>-11.6</c:v>
                </c:pt>
                <c:pt idx="185">
                  <c:v>-11.5</c:v>
                </c:pt>
                <c:pt idx="186">
                  <c:v>-11.4</c:v>
                </c:pt>
                <c:pt idx="187">
                  <c:v>-11.3</c:v>
                </c:pt>
                <c:pt idx="188">
                  <c:v>-11.2</c:v>
                </c:pt>
                <c:pt idx="189">
                  <c:v>-11.1</c:v>
                </c:pt>
                <c:pt idx="190">
                  <c:v>-11</c:v>
                </c:pt>
                <c:pt idx="191">
                  <c:v>-10.9</c:v>
                </c:pt>
                <c:pt idx="192">
                  <c:v>-10.8</c:v>
                </c:pt>
                <c:pt idx="193">
                  <c:v>-10.7</c:v>
                </c:pt>
                <c:pt idx="194">
                  <c:v>-10.6</c:v>
                </c:pt>
                <c:pt idx="195">
                  <c:v>-10.5</c:v>
                </c:pt>
                <c:pt idx="196">
                  <c:v>-10.4</c:v>
                </c:pt>
                <c:pt idx="197">
                  <c:v>-10.3</c:v>
                </c:pt>
                <c:pt idx="198">
                  <c:v>-10.199999999999999</c:v>
                </c:pt>
                <c:pt idx="199">
                  <c:v>-10.1</c:v>
                </c:pt>
                <c:pt idx="200">
                  <c:v>-10</c:v>
                </c:pt>
                <c:pt idx="201">
                  <c:v>-9.9</c:v>
                </c:pt>
                <c:pt idx="202">
                  <c:v>-9.8000000000000007</c:v>
                </c:pt>
                <c:pt idx="203">
                  <c:v>-9.6999999999999993</c:v>
                </c:pt>
                <c:pt idx="204">
                  <c:v>-9.6</c:v>
                </c:pt>
                <c:pt idx="205">
                  <c:v>-9.5</c:v>
                </c:pt>
                <c:pt idx="206">
                  <c:v>-9.4</c:v>
                </c:pt>
                <c:pt idx="207">
                  <c:v>-9.3000000000000007</c:v>
                </c:pt>
                <c:pt idx="208">
                  <c:v>-9.1999999999999993</c:v>
                </c:pt>
                <c:pt idx="209">
                  <c:v>-9.1</c:v>
                </c:pt>
                <c:pt idx="210">
                  <c:v>-9</c:v>
                </c:pt>
                <c:pt idx="211">
                  <c:v>-8.9</c:v>
                </c:pt>
                <c:pt idx="212">
                  <c:v>-8.8000000000000007</c:v>
                </c:pt>
                <c:pt idx="213">
                  <c:v>-8.6999999999999993</c:v>
                </c:pt>
                <c:pt idx="214">
                  <c:v>-8.6</c:v>
                </c:pt>
                <c:pt idx="215">
                  <c:v>-8.5</c:v>
                </c:pt>
                <c:pt idx="216">
                  <c:v>-8.4</c:v>
                </c:pt>
                <c:pt idx="217">
                  <c:v>-8.3000000000000007</c:v>
                </c:pt>
                <c:pt idx="218">
                  <c:v>-8.1999999999999993</c:v>
                </c:pt>
                <c:pt idx="219">
                  <c:v>-8.1</c:v>
                </c:pt>
                <c:pt idx="220">
                  <c:v>-8</c:v>
                </c:pt>
                <c:pt idx="221">
                  <c:v>-7.9</c:v>
                </c:pt>
                <c:pt idx="222">
                  <c:v>-7.8</c:v>
                </c:pt>
                <c:pt idx="223">
                  <c:v>-7.7</c:v>
                </c:pt>
                <c:pt idx="224">
                  <c:v>-7.6</c:v>
                </c:pt>
                <c:pt idx="225">
                  <c:v>-7.5</c:v>
                </c:pt>
                <c:pt idx="226">
                  <c:v>-7.4</c:v>
                </c:pt>
                <c:pt idx="227">
                  <c:v>-7.3</c:v>
                </c:pt>
                <c:pt idx="228">
                  <c:v>-7.2</c:v>
                </c:pt>
                <c:pt idx="229">
                  <c:v>-7.1</c:v>
                </c:pt>
                <c:pt idx="230">
                  <c:v>-7</c:v>
                </c:pt>
                <c:pt idx="231">
                  <c:v>-6.9</c:v>
                </c:pt>
                <c:pt idx="232">
                  <c:v>-6.8</c:v>
                </c:pt>
                <c:pt idx="233">
                  <c:v>-6.7</c:v>
                </c:pt>
                <c:pt idx="234">
                  <c:v>-6.6</c:v>
                </c:pt>
                <c:pt idx="235">
                  <c:v>-6.5</c:v>
                </c:pt>
                <c:pt idx="236">
                  <c:v>-6.4</c:v>
                </c:pt>
                <c:pt idx="237">
                  <c:v>-6.3</c:v>
                </c:pt>
                <c:pt idx="238">
                  <c:v>-6.2</c:v>
                </c:pt>
                <c:pt idx="239">
                  <c:v>-6.1</c:v>
                </c:pt>
                <c:pt idx="240">
                  <c:v>-6</c:v>
                </c:pt>
                <c:pt idx="241">
                  <c:v>-5.9</c:v>
                </c:pt>
                <c:pt idx="242">
                  <c:v>-5.8</c:v>
                </c:pt>
                <c:pt idx="243">
                  <c:v>-5.7</c:v>
                </c:pt>
                <c:pt idx="244">
                  <c:v>-5.6</c:v>
                </c:pt>
                <c:pt idx="245">
                  <c:v>-5.5</c:v>
                </c:pt>
                <c:pt idx="246">
                  <c:v>-5.4</c:v>
                </c:pt>
                <c:pt idx="247">
                  <c:v>-5.3</c:v>
                </c:pt>
                <c:pt idx="248">
                  <c:v>-5.2</c:v>
                </c:pt>
                <c:pt idx="249">
                  <c:v>-5.0999999999999996</c:v>
                </c:pt>
                <c:pt idx="250">
                  <c:v>-5</c:v>
                </c:pt>
                <c:pt idx="251">
                  <c:v>-4.9000000000000004</c:v>
                </c:pt>
                <c:pt idx="252">
                  <c:v>-4.8</c:v>
                </c:pt>
                <c:pt idx="253">
                  <c:v>-4.7</c:v>
                </c:pt>
                <c:pt idx="254">
                  <c:v>-4.5999999999999996</c:v>
                </c:pt>
                <c:pt idx="255">
                  <c:v>-4.5</c:v>
                </c:pt>
                <c:pt idx="256">
                  <c:v>-4.4000000000000004</c:v>
                </c:pt>
                <c:pt idx="257">
                  <c:v>-4.3</c:v>
                </c:pt>
                <c:pt idx="258">
                  <c:v>-4.2</c:v>
                </c:pt>
                <c:pt idx="259">
                  <c:v>-4.0999999999999996</c:v>
                </c:pt>
                <c:pt idx="260">
                  <c:v>-4</c:v>
                </c:pt>
                <c:pt idx="261">
                  <c:v>-3.9</c:v>
                </c:pt>
                <c:pt idx="262">
                  <c:v>-3.8</c:v>
                </c:pt>
                <c:pt idx="263">
                  <c:v>-3.7</c:v>
                </c:pt>
                <c:pt idx="264">
                  <c:v>-3.6</c:v>
                </c:pt>
                <c:pt idx="265">
                  <c:v>-3.5</c:v>
                </c:pt>
                <c:pt idx="266">
                  <c:v>-3.4</c:v>
                </c:pt>
                <c:pt idx="267">
                  <c:v>-3.3</c:v>
                </c:pt>
                <c:pt idx="268">
                  <c:v>-3.2</c:v>
                </c:pt>
                <c:pt idx="269">
                  <c:v>-3.1</c:v>
                </c:pt>
                <c:pt idx="270">
                  <c:v>-3</c:v>
                </c:pt>
                <c:pt idx="271">
                  <c:v>-2.9</c:v>
                </c:pt>
                <c:pt idx="272">
                  <c:v>-2.8</c:v>
                </c:pt>
                <c:pt idx="273">
                  <c:v>-2.7</c:v>
                </c:pt>
                <c:pt idx="274">
                  <c:v>-2.6</c:v>
                </c:pt>
                <c:pt idx="275">
                  <c:v>-2.5</c:v>
                </c:pt>
                <c:pt idx="276">
                  <c:v>-2.4</c:v>
                </c:pt>
                <c:pt idx="277">
                  <c:v>-2.2999999999999998</c:v>
                </c:pt>
                <c:pt idx="278">
                  <c:v>-2.2000000000000002</c:v>
                </c:pt>
                <c:pt idx="279">
                  <c:v>-2.1</c:v>
                </c:pt>
                <c:pt idx="280">
                  <c:v>-2</c:v>
                </c:pt>
                <c:pt idx="281">
                  <c:v>-1.9</c:v>
                </c:pt>
                <c:pt idx="282">
                  <c:v>-1.8</c:v>
                </c:pt>
                <c:pt idx="283">
                  <c:v>-1.7</c:v>
                </c:pt>
                <c:pt idx="284">
                  <c:v>-1.6</c:v>
                </c:pt>
                <c:pt idx="285">
                  <c:v>-1.5</c:v>
                </c:pt>
                <c:pt idx="286">
                  <c:v>-1.4</c:v>
                </c:pt>
                <c:pt idx="287">
                  <c:v>-1.3</c:v>
                </c:pt>
                <c:pt idx="288">
                  <c:v>-1.2</c:v>
                </c:pt>
                <c:pt idx="289">
                  <c:v>-1.1000000000000001</c:v>
                </c:pt>
                <c:pt idx="290">
                  <c:v>-1</c:v>
                </c:pt>
                <c:pt idx="291">
                  <c:v>-0.9</c:v>
                </c:pt>
                <c:pt idx="293">
                  <c:v>0</c:v>
                </c:pt>
                <c:pt idx="294">
                  <c:v>0</c:v>
                </c:pt>
                <c:pt idx="296">
                  <c:v>2.5</c:v>
                </c:pt>
                <c:pt idx="297">
                  <c:v>2.6</c:v>
                </c:pt>
                <c:pt idx="298">
                  <c:v>2.7</c:v>
                </c:pt>
                <c:pt idx="299">
                  <c:v>2.8</c:v>
                </c:pt>
                <c:pt idx="300">
                  <c:v>2.9</c:v>
                </c:pt>
                <c:pt idx="301">
                  <c:v>3</c:v>
                </c:pt>
                <c:pt idx="302">
                  <c:v>3.1</c:v>
                </c:pt>
                <c:pt idx="303">
                  <c:v>3.2</c:v>
                </c:pt>
                <c:pt idx="304">
                  <c:v>3.3</c:v>
                </c:pt>
                <c:pt idx="305">
                  <c:v>3.4</c:v>
                </c:pt>
                <c:pt idx="306">
                  <c:v>3.5</c:v>
                </c:pt>
                <c:pt idx="307">
                  <c:v>3.6</c:v>
                </c:pt>
                <c:pt idx="308">
                  <c:v>3.7</c:v>
                </c:pt>
                <c:pt idx="309">
                  <c:v>3.8</c:v>
                </c:pt>
                <c:pt idx="310">
                  <c:v>3.9</c:v>
                </c:pt>
                <c:pt idx="311">
                  <c:v>4</c:v>
                </c:pt>
                <c:pt idx="312">
                  <c:v>4.0999999999999996</c:v>
                </c:pt>
                <c:pt idx="313">
                  <c:v>4.2</c:v>
                </c:pt>
                <c:pt idx="314">
                  <c:v>4.3</c:v>
                </c:pt>
                <c:pt idx="315">
                  <c:v>4.4000000000000004</c:v>
                </c:pt>
                <c:pt idx="316">
                  <c:v>4.5</c:v>
                </c:pt>
                <c:pt idx="317">
                  <c:v>4.5999999999999996</c:v>
                </c:pt>
                <c:pt idx="318">
                  <c:v>4.7</c:v>
                </c:pt>
                <c:pt idx="319">
                  <c:v>4.8</c:v>
                </c:pt>
                <c:pt idx="320">
                  <c:v>4.9000000000000004</c:v>
                </c:pt>
                <c:pt idx="321">
                  <c:v>5</c:v>
                </c:pt>
                <c:pt idx="322">
                  <c:v>5.0999999999999996</c:v>
                </c:pt>
                <c:pt idx="323">
                  <c:v>5.2</c:v>
                </c:pt>
                <c:pt idx="324">
                  <c:v>5.3</c:v>
                </c:pt>
                <c:pt idx="325">
                  <c:v>5.4</c:v>
                </c:pt>
                <c:pt idx="326">
                  <c:v>5.5</c:v>
                </c:pt>
                <c:pt idx="327">
                  <c:v>5.6</c:v>
                </c:pt>
                <c:pt idx="328">
                  <c:v>5.7</c:v>
                </c:pt>
                <c:pt idx="329">
                  <c:v>5.8</c:v>
                </c:pt>
                <c:pt idx="330">
                  <c:v>5.9</c:v>
                </c:pt>
                <c:pt idx="331">
                  <c:v>6</c:v>
                </c:pt>
                <c:pt idx="332">
                  <c:v>6.1</c:v>
                </c:pt>
                <c:pt idx="333">
                  <c:v>6.2</c:v>
                </c:pt>
                <c:pt idx="334">
                  <c:v>6.3</c:v>
                </c:pt>
                <c:pt idx="335">
                  <c:v>6.4</c:v>
                </c:pt>
                <c:pt idx="336">
                  <c:v>6.5</c:v>
                </c:pt>
                <c:pt idx="337">
                  <c:v>6.6</c:v>
                </c:pt>
                <c:pt idx="338">
                  <c:v>6.7</c:v>
                </c:pt>
                <c:pt idx="339">
                  <c:v>6.8</c:v>
                </c:pt>
                <c:pt idx="340">
                  <c:v>6.9</c:v>
                </c:pt>
                <c:pt idx="341">
                  <c:v>7</c:v>
                </c:pt>
                <c:pt idx="342">
                  <c:v>7.1</c:v>
                </c:pt>
                <c:pt idx="343">
                  <c:v>7.2</c:v>
                </c:pt>
                <c:pt idx="344">
                  <c:v>7.3</c:v>
                </c:pt>
                <c:pt idx="345">
                  <c:v>7.4</c:v>
                </c:pt>
                <c:pt idx="346">
                  <c:v>7.5</c:v>
                </c:pt>
                <c:pt idx="347">
                  <c:v>7.6</c:v>
                </c:pt>
                <c:pt idx="348">
                  <c:v>7.7</c:v>
                </c:pt>
                <c:pt idx="349">
                  <c:v>7.8</c:v>
                </c:pt>
                <c:pt idx="350">
                  <c:v>7.9</c:v>
                </c:pt>
                <c:pt idx="351">
                  <c:v>8</c:v>
                </c:pt>
                <c:pt idx="352">
                  <c:v>8.1</c:v>
                </c:pt>
                <c:pt idx="353">
                  <c:v>8.1999999999999993</c:v>
                </c:pt>
                <c:pt idx="354">
                  <c:v>8.3000000000000007</c:v>
                </c:pt>
                <c:pt idx="355">
                  <c:v>8.4</c:v>
                </c:pt>
                <c:pt idx="356">
                  <c:v>8.5</c:v>
                </c:pt>
                <c:pt idx="357">
                  <c:v>8.6</c:v>
                </c:pt>
                <c:pt idx="358">
                  <c:v>8.6999999999999993</c:v>
                </c:pt>
                <c:pt idx="359">
                  <c:v>8.8000000000000007</c:v>
                </c:pt>
                <c:pt idx="360">
                  <c:v>8.9</c:v>
                </c:pt>
                <c:pt idx="361">
                  <c:v>9</c:v>
                </c:pt>
                <c:pt idx="362">
                  <c:v>9.1</c:v>
                </c:pt>
                <c:pt idx="363">
                  <c:v>9.1999999999999993</c:v>
                </c:pt>
                <c:pt idx="364">
                  <c:v>9.3000000000000007</c:v>
                </c:pt>
                <c:pt idx="365">
                  <c:v>9.4</c:v>
                </c:pt>
                <c:pt idx="366">
                  <c:v>9.5</c:v>
                </c:pt>
                <c:pt idx="367">
                  <c:v>9.6</c:v>
                </c:pt>
                <c:pt idx="368">
                  <c:v>9.6999999999999993</c:v>
                </c:pt>
                <c:pt idx="369">
                  <c:v>9.8000000000000007</c:v>
                </c:pt>
                <c:pt idx="370">
                  <c:v>9.9</c:v>
                </c:pt>
                <c:pt idx="371">
                  <c:v>10</c:v>
                </c:pt>
                <c:pt idx="372">
                  <c:v>10.1</c:v>
                </c:pt>
                <c:pt idx="373">
                  <c:v>10.199999999999999</c:v>
                </c:pt>
                <c:pt idx="374">
                  <c:v>10.3</c:v>
                </c:pt>
                <c:pt idx="375">
                  <c:v>10.4</c:v>
                </c:pt>
                <c:pt idx="376">
                  <c:v>10.5</c:v>
                </c:pt>
                <c:pt idx="377">
                  <c:v>10.6</c:v>
                </c:pt>
                <c:pt idx="378">
                  <c:v>10.7</c:v>
                </c:pt>
                <c:pt idx="379">
                  <c:v>10.8</c:v>
                </c:pt>
                <c:pt idx="380">
                  <c:v>10.9</c:v>
                </c:pt>
                <c:pt idx="381">
                  <c:v>11</c:v>
                </c:pt>
                <c:pt idx="382">
                  <c:v>11.1</c:v>
                </c:pt>
                <c:pt idx="383">
                  <c:v>11.2</c:v>
                </c:pt>
                <c:pt idx="384">
                  <c:v>11.3</c:v>
                </c:pt>
                <c:pt idx="385">
                  <c:v>11.4</c:v>
                </c:pt>
                <c:pt idx="386">
                  <c:v>11.5</c:v>
                </c:pt>
                <c:pt idx="387">
                  <c:v>11.6</c:v>
                </c:pt>
                <c:pt idx="388">
                  <c:v>11.7</c:v>
                </c:pt>
                <c:pt idx="389">
                  <c:v>11.8</c:v>
                </c:pt>
                <c:pt idx="390">
                  <c:v>11.9</c:v>
                </c:pt>
                <c:pt idx="391">
                  <c:v>12</c:v>
                </c:pt>
                <c:pt idx="392">
                  <c:v>12.1</c:v>
                </c:pt>
                <c:pt idx="393">
                  <c:v>12.2</c:v>
                </c:pt>
                <c:pt idx="394">
                  <c:v>12.3</c:v>
                </c:pt>
                <c:pt idx="395">
                  <c:v>12.4</c:v>
                </c:pt>
                <c:pt idx="396">
                  <c:v>12.5</c:v>
                </c:pt>
                <c:pt idx="397">
                  <c:v>12.6</c:v>
                </c:pt>
                <c:pt idx="398">
                  <c:v>12.7</c:v>
                </c:pt>
                <c:pt idx="399">
                  <c:v>12.8</c:v>
                </c:pt>
                <c:pt idx="400">
                  <c:v>12.9</c:v>
                </c:pt>
                <c:pt idx="401">
                  <c:v>13</c:v>
                </c:pt>
                <c:pt idx="402">
                  <c:v>13.1</c:v>
                </c:pt>
                <c:pt idx="403">
                  <c:v>13.2</c:v>
                </c:pt>
                <c:pt idx="404">
                  <c:v>13.3</c:v>
                </c:pt>
                <c:pt idx="405">
                  <c:v>13.4</c:v>
                </c:pt>
                <c:pt idx="406">
                  <c:v>13.5</c:v>
                </c:pt>
                <c:pt idx="407">
                  <c:v>13.6</c:v>
                </c:pt>
                <c:pt idx="408">
                  <c:v>13.7</c:v>
                </c:pt>
                <c:pt idx="409">
                  <c:v>13.8</c:v>
                </c:pt>
                <c:pt idx="410">
                  <c:v>13.9</c:v>
                </c:pt>
                <c:pt idx="411">
                  <c:v>14</c:v>
                </c:pt>
                <c:pt idx="412">
                  <c:v>14.1</c:v>
                </c:pt>
                <c:pt idx="413">
                  <c:v>14.2</c:v>
                </c:pt>
                <c:pt idx="414">
                  <c:v>14.3</c:v>
                </c:pt>
                <c:pt idx="415">
                  <c:v>14.4</c:v>
                </c:pt>
                <c:pt idx="416">
                  <c:v>14.5</c:v>
                </c:pt>
                <c:pt idx="417">
                  <c:v>14.6</c:v>
                </c:pt>
                <c:pt idx="418">
                  <c:v>14.7</c:v>
                </c:pt>
                <c:pt idx="419">
                  <c:v>14.8</c:v>
                </c:pt>
                <c:pt idx="420">
                  <c:v>14.9</c:v>
                </c:pt>
                <c:pt idx="421">
                  <c:v>15</c:v>
                </c:pt>
                <c:pt idx="422">
                  <c:v>15.1</c:v>
                </c:pt>
                <c:pt idx="423">
                  <c:v>15.2</c:v>
                </c:pt>
                <c:pt idx="424">
                  <c:v>15.3</c:v>
                </c:pt>
                <c:pt idx="425">
                  <c:v>15.4</c:v>
                </c:pt>
                <c:pt idx="426">
                  <c:v>15.5</c:v>
                </c:pt>
                <c:pt idx="427">
                  <c:v>15.6</c:v>
                </c:pt>
                <c:pt idx="428">
                  <c:v>15.7</c:v>
                </c:pt>
                <c:pt idx="429">
                  <c:v>15.8</c:v>
                </c:pt>
                <c:pt idx="430">
                  <c:v>15.9</c:v>
                </c:pt>
                <c:pt idx="431">
                  <c:v>16</c:v>
                </c:pt>
                <c:pt idx="432">
                  <c:v>16.100000000000001</c:v>
                </c:pt>
                <c:pt idx="433">
                  <c:v>16.2</c:v>
                </c:pt>
                <c:pt idx="434">
                  <c:v>16.3</c:v>
                </c:pt>
                <c:pt idx="435">
                  <c:v>16.399999999999999</c:v>
                </c:pt>
                <c:pt idx="436">
                  <c:v>16.5</c:v>
                </c:pt>
                <c:pt idx="437">
                  <c:v>16.600000000000001</c:v>
                </c:pt>
                <c:pt idx="438">
                  <c:v>16.7</c:v>
                </c:pt>
                <c:pt idx="439">
                  <c:v>16.8</c:v>
                </c:pt>
                <c:pt idx="440">
                  <c:v>16.899999999999999</c:v>
                </c:pt>
                <c:pt idx="441">
                  <c:v>17</c:v>
                </c:pt>
                <c:pt idx="442">
                  <c:v>17.100000000000001</c:v>
                </c:pt>
                <c:pt idx="443">
                  <c:v>17.2</c:v>
                </c:pt>
                <c:pt idx="444">
                  <c:v>17.3</c:v>
                </c:pt>
                <c:pt idx="445">
                  <c:v>17.399999999999999</c:v>
                </c:pt>
                <c:pt idx="446">
                  <c:v>17.5</c:v>
                </c:pt>
                <c:pt idx="447">
                  <c:v>17.600000000000001</c:v>
                </c:pt>
                <c:pt idx="448">
                  <c:v>17.7</c:v>
                </c:pt>
                <c:pt idx="449">
                  <c:v>17.8</c:v>
                </c:pt>
                <c:pt idx="450">
                  <c:v>17.899999999999999</c:v>
                </c:pt>
                <c:pt idx="451">
                  <c:v>18</c:v>
                </c:pt>
                <c:pt idx="452">
                  <c:v>18.100000000000001</c:v>
                </c:pt>
                <c:pt idx="453">
                  <c:v>18.2</c:v>
                </c:pt>
                <c:pt idx="454">
                  <c:v>18.3</c:v>
                </c:pt>
                <c:pt idx="455">
                  <c:v>18.399999999999999</c:v>
                </c:pt>
                <c:pt idx="456">
                  <c:v>18.5</c:v>
                </c:pt>
                <c:pt idx="457">
                  <c:v>18.600000000000001</c:v>
                </c:pt>
                <c:pt idx="458">
                  <c:v>18.7</c:v>
                </c:pt>
                <c:pt idx="459">
                  <c:v>18.8</c:v>
                </c:pt>
                <c:pt idx="460">
                  <c:v>18.899999999999999</c:v>
                </c:pt>
                <c:pt idx="461">
                  <c:v>19</c:v>
                </c:pt>
                <c:pt idx="462">
                  <c:v>19.100000000000001</c:v>
                </c:pt>
                <c:pt idx="463">
                  <c:v>19.2</c:v>
                </c:pt>
                <c:pt idx="464">
                  <c:v>19.3</c:v>
                </c:pt>
                <c:pt idx="465">
                  <c:v>19.399999999999999</c:v>
                </c:pt>
                <c:pt idx="466">
                  <c:v>19.5</c:v>
                </c:pt>
                <c:pt idx="467">
                  <c:v>19.600000000000001</c:v>
                </c:pt>
                <c:pt idx="468">
                  <c:v>19.7</c:v>
                </c:pt>
                <c:pt idx="469">
                  <c:v>19.8</c:v>
                </c:pt>
                <c:pt idx="470">
                  <c:v>19.899999999999999</c:v>
                </c:pt>
                <c:pt idx="471">
                  <c:v>20</c:v>
                </c:pt>
                <c:pt idx="472">
                  <c:v>20.100000000000001</c:v>
                </c:pt>
                <c:pt idx="473">
                  <c:v>20.2</c:v>
                </c:pt>
                <c:pt idx="474">
                  <c:v>20.3</c:v>
                </c:pt>
                <c:pt idx="475">
                  <c:v>20.399999999999999</c:v>
                </c:pt>
                <c:pt idx="476">
                  <c:v>20.5</c:v>
                </c:pt>
                <c:pt idx="477">
                  <c:v>20.6</c:v>
                </c:pt>
                <c:pt idx="478">
                  <c:v>20.7</c:v>
                </c:pt>
                <c:pt idx="479">
                  <c:v>20.8</c:v>
                </c:pt>
                <c:pt idx="480">
                  <c:v>20.9</c:v>
                </c:pt>
                <c:pt idx="481">
                  <c:v>21</c:v>
                </c:pt>
                <c:pt idx="482">
                  <c:v>21.1</c:v>
                </c:pt>
                <c:pt idx="483">
                  <c:v>21.2</c:v>
                </c:pt>
                <c:pt idx="484">
                  <c:v>21.3</c:v>
                </c:pt>
                <c:pt idx="485">
                  <c:v>21.4</c:v>
                </c:pt>
                <c:pt idx="486">
                  <c:v>21.5</c:v>
                </c:pt>
                <c:pt idx="487">
                  <c:v>21.6</c:v>
                </c:pt>
                <c:pt idx="488">
                  <c:v>21.7</c:v>
                </c:pt>
                <c:pt idx="489">
                  <c:v>21.8</c:v>
                </c:pt>
                <c:pt idx="490">
                  <c:v>21.9</c:v>
                </c:pt>
                <c:pt idx="491">
                  <c:v>22</c:v>
                </c:pt>
                <c:pt idx="492">
                  <c:v>22.1</c:v>
                </c:pt>
                <c:pt idx="493">
                  <c:v>22.2</c:v>
                </c:pt>
                <c:pt idx="494">
                  <c:v>22.3</c:v>
                </c:pt>
                <c:pt idx="495">
                  <c:v>22.4</c:v>
                </c:pt>
                <c:pt idx="496">
                  <c:v>22.5</c:v>
                </c:pt>
                <c:pt idx="497">
                  <c:v>22.6</c:v>
                </c:pt>
                <c:pt idx="498">
                  <c:v>22.7</c:v>
                </c:pt>
                <c:pt idx="499">
                  <c:v>22.8</c:v>
                </c:pt>
                <c:pt idx="500">
                  <c:v>22.9</c:v>
                </c:pt>
                <c:pt idx="501">
                  <c:v>23</c:v>
                </c:pt>
                <c:pt idx="502">
                  <c:v>23.1</c:v>
                </c:pt>
                <c:pt idx="503">
                  <c:v>23.2</c:v>
                </c:pt>
                <c:pt idx="504">
                  <c:v>23.3</c:v>
                </c:pt>
                <c:pt idx="505">
                  <c:v>23.4</c:v>
                </c:pt>
                <c:pt idx="506">
                  <c:v>23.5</c:v>
                </c:pt>
                <c:pt idx="507">
                  <c:v>23.6</c:v>
                </c:pt>
                <c:pt idx="508">
                  <c:v>23.7</c:v>
                </c:pt>
                <c:pt idx="509">
                  <c:v>23.8</c:v>
                </c:pt>
                <c:pt idx="510">
                  <c:v>23.9</c:v>
                </c:pt>
                <c:pt idx="511">
                  <c:v>24</c:v>
                </c:pt>
                <c:pt idx="512">
                  <c:v>24.1</c:v>
                </c:pt>
                <c:pt idx="513">
                  <c:v>24.2</c:v>
                </c:pt>
                <c:pt idx="514">
                  <c:v>24.3</c:v>
                </c:pt>
                <c:pt idx="515">
                  <c:v>24.4</c:v>
                </c:pt>
                <c:pt idx="516">
                  <c:v>24.5</c:v>
                </c:pt>
                <c:pt idx="517">
                  <c:v>24.6</c:v>
                </c:pt>
                <c:pt idx="518">
                  <c:v>24.7</c:v>
                </c:pt>
                <c:pt idx="519">
                  <c:v>24.8</c:v>
                </c:pt>
                <c:pt idx="520">
                  <c:v>24.9</c:v>
                </c:pt>
                <c:pt idx="521">
                  <c:v>25</c:v>
                </c:pt>
                <c:pt idx="522">
                  <c:v>25.1</c:v>
                </c:pt>
                <c:pt idx="523">
                  <c:v>25.2</c:v>
                </c:pt>
                <c:pt idx="524">
                  <c:v>25.3</c:v>
                </c:pt>
                <c:pt idx="525">
                  <c:v>25.4</c:v>
                </c:pt>
                <c:pt idx="526">
                  <c:v>25.5</c:v>
                </c:pt>
                <c:pt idx="527">
                  <c:v>25.6</c:v>
                </c:pt>
                <c:pt idx="528">
                  <c:v>25.7</c:v>
                </c:pt>
                <c:pt idx="529">
                  <c:v>25.8</c:v>
                </c:pt>
                <c:pt idx="530">
                  <c:v>25.9</c:v>
                </c:pt>
                <c:pt idx="531">
                  <c:v>26</c:v>
                </c:pt>
                <c:pt idx="532">
                  <c:v>26.1</c:v>
                </c:pt>
                <c:pt idx="533">
                  <c:v>26.2</c:v>
                </c:pt>
                <c:pt idx="534">
                  <c:v>26.3</c:v>
                </c:pt>
                <c:pt idx="535">
                  <c:v>26.4</c:v>
                </c:pt>
                <c:pt idx="536">
                  <c:v>26.5</c:v>
                </c:pt>
                <c:pt idx="537">
                  <c:v>26.6</c:v>
                </c:pt>
                <c:pt idx="538">
                  <c:v>26.7</c:v>
                </c:pt>
                <c:pt idx="539">
                  <c:v>26.8</c:v>
                </c:pt>
                <c:pt idx="540">
                  <c:v>26.9</c:v>
                </c:pt>
                <c:pt idx="541">
                  <c:v>27</c:v>
                </c:pt>
                <c:pt idx="542">
                  <c:v>27.1</c:v>
                </c:pt>
                <c:pt idx="543">
                  <c:v>27.2</c:v>
                </c:pt>
                <c:pt idx="544">
                  <c:v>27.3</c:v>
                </c:pt>
                <c:pt idx="545">
                  <c:v>27.4</c:v>
                </c:pt>
                <c:pt idx="546">
                  <c:v>27.5</c:v>
                </c:pt>
                <c:pt idx="547">
                  <c:v>27.6</c:v>
                </c:pt>
                <c:pt idx="548">
                  <c:v>27.7</c:v>
                </c:pt>
                <c:pt idx="549">
                  <c:v>27.8</c:v>
                </c:pt>
                <c:pt idx="550">
                  <c:v>27.9</c:v>
                </c:pt>
                <c:pt idx="551">
                  <c:v>28</c:v>
                </c:pt>
                <c:pt idx="552">
                  <c:v>28.1</c:v>
                </c:pt>
                <c:pt idx="553">
                  <c:v>28.2</c:v>
                </c:pt>
                <c:pt idx="554">
                  <c:v>28.3</c:v>
                </c:pt>
                <c:pt idx="555">
                  <c:v>28.4</c:v>
                </c:pt>
                <c:pt idx="556">
                  <c:v>28.5</c:v>
                </c:pt>
                <c:pt idx="557">
                  <c:v>28.6</c:v>
                </c:pt>
                <c:pt idx="558">
                  <c:v>28.7</c:v>
                </c:pt>
                <c:pt idx="559">
                  <c:v>28.8</c:v>
                </c:pt>
                <c:pt idx="560">
                  <c:v>28.9</c:v>
                </c:pt>
                <c:pt idx="561">
                  <c:v>29</c:v>
                </c:pt>
                <c:pt idx="562">
                  <c:v>29.1</c:v>
                </c:pt>
                <c:pt idx="563">
                  <c:v>29.2</c:v>
                </c:pt>
                <c:pt idx="564">
                  <c:v>29.3</c:v>
                </c:pt>
                <c:pt idx="565">
                  <c:v>29.4</c:v>
                </c:pt>
                <c:pt idx="566">
                  <c:v>29.5</c:v>
                </c:pt>
                <c:pt idx="567">
                  <c:v>29.6</c:v>
                </c:pt>
                <c:pt idx="568">
                  <c:v>29.7</c:v>
                </c:pt>
                <c:pt idx="569">
                  <c:v>29.8</c:v>
                </c:pt>
                <c:pt idx="570">
                  <c:v>29.9</c:v>
                </c:pt>
                <c:pt idx="571">
                  <c:v>30</c:v>
                </c:pt>
                <c:pt idx="572">
                  <c:v>30.1</c:v>
                </c:pt>
                <c:pt idx="573">
                  <c:v>30.2</c:v>
                </c:pt>
                <c:pt idx="574">
                  <c:v>30.3</c:v>
                </c:pt>
                <c:pt idx="575">
                  <c:v>30.4</c:v>
                </c:pt>
                <c:pt idx="576">
                  <c:v>30.5</c:v>
                </c:pt>
                <c:pt idx="577">
                  <c:v>30.6</c:v>
                </c:pt>
                <c:pt idx="578">
                  <c:v>30.7</c:v>
                </c:pt>
                <c:pt idx="579">
                  <c:v>30.8</c:v>
                </c:pt>
                <c:pt idx="580">
                  <c:v>30.9</c:v>
                </c:pt>
                <c:pt idx="581">
                  <c:v>31</c:v>
                </c:pt>
                <c:pt idx="582">
                  <c:v>31.1</c:v>
                </c:pt>
                <c:pt idx="583">
                  <c:v>31.2</c:v>
                </c:pt>
                <c:pt idx="584">
                  <c:v>31.3</c:v>
                </c:pt>
                <c:pt idx="585">
                  <c:v>31.4</c:v>
                </c:pt>
                <c:pt idx="586">
                  <c:v>31.5</c:v>
                </c:pt>
                <c:pt idx="587">
                  <c:v>31.6</c:v>
                </c:pt>
                <c:pt idx="588">
                  <c:v>31.7</c:v>
                </c:pt>
                <c:pt idx="589">
                  <c:v>31.8</c:v>
                </c:pt>
                <c:pt idx="590">
                  <c:v>31.9</c:v>
                </c:pt>
                <c:pt idx="591">
                  <c:v>32</c:v>
                </c:pt>
                <c:pt idx="592">
                  <c:v>32.1</c:v>
                </c:pt>
                <c:pt idx="593">
                  <c:v>32.200000000000003</c:v>
                </c:pt>
                <c:pt idx="594">
                  <c:v>32.299999999999997</c:v>
                </c:pt>
                <c:pt idx="595">
                  <c:v>32.4</c:v>
                </c:pt>
                <c:pt idx="596">
                  <c:v>32.5</c:v>
                </c:pt>
                <c:pt idx="597">
                  <c:v>32.6</c:v>
                </c:pt>
                <c:pt idx="598">
                  <c:v>32.700000000000003</c:v>
                </c:pt>
                <c:pt idx="599">
                  <c:v>32.799999999999997</c:v>
                </c:pt>
                <c:pt idx="600">
                  <c:v>32.9</c:v>
                </c:pt>
                <c:pt idx="601">
                  <c:v>33</c:v>
                </c:pt>
                <c:pt idx="602">
                  <c:v>33.1</c:v>
                </c:pt>
                <c:pt idx="603">
                  <c:v>33.200000000000003</c:v>
                </c:pt>
                <c:pt idx="604">
                  <c:v>33.299999999999997</c:v>
                </c:pt>
                <c:pt idx="605">
                  <c:v>33.4</c:v>
                </c:pt>
                <c:pt idx="606">
                  <c:v>33.5</c:v>
                </c:pt>
                <c:pt idx="607">
                  <c:v>33.6</c:v>
                </c:pt>
                <c:pt idx="608">
                  <c:v>33.700000000000003</c:v>
                </c:pt>
                <c:pt idx="609">
                  <c:v>33.799999999999997</c:v>
                </c:pt>
                <c:pt idx="610">
                  <c:v>33.9</c:v>
                </c:pt>
                <c:pt idx="611">
                  <c:v>34</c:v>
                </c:pt>
                <c:pt idx="612">
                  <c:v>34.1</c:v>
                </c:pt>
                <c:pt idx="613">
                  <c:v>34.200000000000003</c:v>
                </c:pt>
                <c:pt idx="614">
                  <c:v>34.299999999999997</c:v>
                </c:pt>
                <c:pt idx="615">
                  <c:v>34.4</c:v>
                </c:pt>
                <c:pt idx="616">
                  <c:v>34.5</c:v>
                </c:pt>
                <c:pt idx="617">
                  <c:v>34.6</c:v>
                </c:pt>
                <c:pt idx="618">
                  <c:v>34.700000000000003</c:v>
                </c:pt>
                <c:pt idx="619">
                  <c:v>34.799999999999997</c:v>
                </c:pt>
                <c:pt idx="620">
                  <c:v>34.9</c:v>
                </c:pt>
                <c:pt idx="621">
                  <c:v>35</c:v>
                </c:pt>
                <c:pt idx="622">
                  <c:v>35.1</c:v>
                </c:pt>
                <c:pt idx="623">
                  <c:v>35.200000000000003</c:v>
                </c:pt>
                <c:pt idx="624">
                  <c:v>35.299999999999997</c:v>
                </c:pt>
                <c:pt idx="625">
                  <c:v>35.4</c:v>
                </c:pt>
                <c:pt idx="626">
                  <c:v>35.5</c:v>
                </c:pt>
                <c:pt idx="627">
                  <c:v>35.6</c:v>
                </c:pt>
                <c:pt idx="628">
                  <c:v>35.700000000000003</c:v>
                </c:pt>
                <c:pt idx="629">
                  <c:v>35.799999999999997</c:v>
                </c:pt>
                <c:pt idx="630">
                  <c:v>35.9</c:v>
                </c:pt>
                <c:pt idx="631">
                  <c:v>36</c:v>
                </c:pt>
                <c:pt idx="632">
                  <c:v>36.1</c:v>
                </c:pt>
                <c:pt idx="633">
                  <c:v>36.200000000000003</c:v>
                </c:pt>
                <c:pt idx="634">
                  <c:v>36.299999999999997</c:v>
                </c:pt>
                <c:pt idx="635">
                  <c:v>36.4</c:v>
                </c:pt>
                <c:pt idx="636">
                  <c:v>36.5</c:v>
                </c:pt>
                <c:pt idx="637">
                  <c:v>36.6</c:v>
                </c:pt>
                <c:pt idx="638">
                  <c:v>36.700000000000003</c:v>
                </c:pt>
                <c:pt idx="639">
                  <c:v>36.799999999999997</c:v>
                </c:pt>
                <c:pt idx="640">
                  <c:v>36.9</c:v>
                </c:pt>
                <c:pt idx="641">
                  <c:v>37</c:v>
                </c:pt>
                <c:pt idx="642">
                  <c:v>37.1</c:v>
                </c:pt>
                <c:pt idx="643">
                  <c:v>37.200000000000003</c:v>
                </c:pt>
                <c:pt idx="644">
                  <c:v>37.299999999999997</c:v>
                </c:pt>
                <c:pt idx="645">
                  <c:v>37.4</c:v>
                </c:pt>
                <c:pt idx="646">
                  <c:v>37.5</c:v>
                </c:pt>
                <c:pt idx="647">
                  <c:v>37.6</c:v>
                </c:pt>
                <c:pt idx="648">
                  <c:v>37.700000000000003</c:v>
                </c:pt>
                <c:pt idx="649">
                  <c:v>37.799999999999997</c:v>
                </c:pt>
                <c:pt idx="650">
                  <c:v>37.9</c:v>
                </c:pt>
                <c:pt idx="651">
                  <c:v>38</c:v>
                </c:pt>
                <c:pt idx="652">
                  <c:v>38.1</c:v>
                </c:pt>
                <c:pt idx="653">
                  <c:v>38.200000000000003</c:v>
                </c:pt>
                <c:pt idx="654">
                  <c:v>38.299999999999997</c:v>
                </c:pt>
                <c:pt idx="655">
                  <c:v>38.4</c:v>
                </c:pt>
                <c:pt idx="656">
                  <c:v>38.5</c:v>
                </c:pt>
                <c:pt idx="657">
                  <c:v>38.6</c:v>
                </c:pt>
                <c:pt idx="658">
                  <c:v>38.700000000000003</c:v>
                </c:pt>
                <c:pt idx="659">
                  <c:v>38.799999999999997</c:v>
                </c:pt>
                <c:pt idx="660">
                  <c:v>38.9</c:v>
                </c:pt>
                <c:pt idx="661">
                  <c:v>39</c:v>
                </c:pt>
                <c:pt idx="662">
                  <c:v>39.1</c:v>
                </c:pt>
                <c:pt idx="663">
                  <c:v>39.200000000000003</c:v>
                </c:pt>
                <c:pt idx="664">
                  <c:v>39.299999999999997</c:v>
                </c:pt>
                <c:pt idx="665">
                  <c:v>39.4</c:v>
                </c:pt>
                <c:pt idx="666">
                  <c:v>39.5</c:v>
                </c:pt>
                <c:pt idx="667">
                  <c:v>39.6</c:v>
                </c:pt>
                <c:pt idx="668">
                  <c:v>39.700000000000003</c:v>
                </c:pt>
                <c:pt idx="669">
                  <c:v>39.799999999999997</c:v>
                </c:pt>
                <c:pt idx="670">
                  <c:v>39.9</c:v>
                </c:pt>
                <c:pt idx="671">
                  <c:v>40</c:v>
                </c:pt>
                <c:pt idx="672">
                  <c:v>40.1</c:v>
                </c:pt>
                <c:pt idx="673">
                  <c:v>40.200000000000003</c:v>
                </c:pt>
                <c:pt idx="674">
                  <c:v>40.299999999999997</c:v>
                </c:pt>
                <c:pt idx="675">
                  <c:v>40.4</c:v>
                </c:pt>
                <c:pt idx="676">
                  <c:v>40.5</c:v>
                </c:pt>
                <c:pt idx="677">
                  <c:v>40.6</c:v>
                </c:pt>
                <c:pt idx="678">
                  <c:v>40.700000000000003</c:v>
                </c:pt>
                <c:pt idx="679">
                  <c:v>40.799999999999997</c:v>
                </c:pt>
                <c:pt idx="680">
                  <c:v>40.9</c:v>
                </c:pt>
                <c:pt idx="681">
                  <c:v>41</c:v>
                </c:pt>
                <c:pt idx="682">
                  <c:v>41.1</c:v>
                </c:pt>
                <c:pt idx="683">
                  <c:v>41.2</c:v>
                </c:pt>
                <c:pt idx="684">
                  <c:v>41.3</c:v>
                </c:pt>
                <c:pt idx="685">
                  <c:v>41.4</c:v>
                </c:pt>
                <c:pt idx="686">
                  <c:v>41.5</c:v>
                </c:pt>
                <c:pt idx="687">
                  <c:v>41.6</c:v>
                </c:pt>
                <c:pt idx="688">
                  <c:v>41.7</c:v>
                </c:pt>
                <c:pt idx="689">
                  <c:v>41.8</c:v>
                </c:pt>
                <c:pt idx="690">
                  <c:v>41.9</c:v>
                </c:pt>
                <c:pt idx="691">
                  <c:v>42</c:v>
                </c:pt>
                <c:pt idx="692">
                  <c:v>42.1</c:v>
                </c:pt>
                <c:pt idx="693">
                  <c:v>42.2</c:v>
                </c:pt>
                <c:pt idx="694">
                  <c:v>42.3</c:v>
                </c:pt>
                <c:pt idx="695">
                  <c:v>42.4</c:v>
                </c:pt>
                <c:pt idx="696">
                  <c:v>42.5</c:v>
                </c:pt>
                <c:pt idx="697">
                  <c:v>42.6</c:v>
                </c:pt>
                <c:pt idx="698">
                  <c:v>42.7</c:v>
                </c:pt>
                <c:pt idx="699">
                  <c:v>42.8</c:v>
                </c:pt>
                <c:pt idx="700">
                  <c:v>42.9</c:v>
                </c:pt>
                <c:pt idx="701">
                  <c:v>43</c:v>
                </c:pt>
                <c:pt idx="702">
                  <c:v>43.1</c:v>
                </c:pt>
                <c:pt idx="703">
                  <c:v>43.2</c:v>
                </c:pt>
                <c:pt idx="704">
                  <c:v>43.3</c:v>
                </c:pt>
                <c:pt idx="705">
                  <c:v>43.4</c:v>
                </c:pt>
                <c:pt idx="706">
                  <c:v>43.5</c:v>
                </c:pt>
                <c:pt idx="707">
                  <c:v>43.6</c:v>
                </c:pt>
                <c:pt idx="708">
                  <c:v>43.7</c:v>
                </c:pt>
                <c:pt idx="709">
                  <c:v>43.8</c:v>
                </c:pt>
                <c:pt idx="710">
                  <c:v>43.9</c:v>
                </c:pt>
                <c:pt idx="711">
                  <c:v>44</c:v>
                </c:pt>
                <c:pt idx="712">
                  <c:v>44.1</c:v>
                </c:pt>
                <c:pt idx="713">
                  <c:v>44.2</c:v>
                </c:pt>
                <c:pt idx="714">
                  <c:v>44.3</c:v>
                </c:pt>
                <c:pt idx="715">
                  <c:v>44.4</c:v>
                </c:pt>
                <c:pt idx="716">
                  <c:v>44.5</c:v>
                </c:pt>
                <c:pt idx="717">
                  <c:v>44.6</c:v>
                </c:pt>
                <c:pt idx="718">
                  <c:v>44.7</c:v>
                </c:pt>
                <c:pt idx="719">
                  <c:v>44.8</c:v>
                </c:pt>
                <c:pt idx="720">
                  <c:v>44.9</c:v>
                </c:pt>
                <c:pt idx="721">
                  <c:v>45</c:v>
                </c:pt>
                <c:pt idx="722">
                  <c:v>45.1</c:v>
                </c:pt>
                <c:pt idx="723">
                  <c:v>45.2</c:v>
                </c:pt>
                <c:pt idx="724">
                  <c:v>45.3</c:v>
                </c:pt>
                <c:pt idx="725">
                  <c:v>45.4</c:v>
                </c:pt>
                <c:pt idx="726">
                  <c:v>45.5</c:v>
                </c:pt>
                <c:pt idx="727">
                  <c:v>45.6</c:v>
                </c:pt>
                <c:pt idx="728">
                  <c:v>45.7</c:v>
                </c:pt>
                <c:pt idx="729">
                  <c:v>45.8</c:v>
                </c:pt>
                <c:pt idx="730">
                  <c:v>45.9</c:v>
                </c:pt>
                <c:pt idx="731">
                  <c:v>46</c:v>
                </c:pt>
                <c:pt idx="732">
                  <c:v>46.1</c:v>
                </c:pt>
                <c:pt idx="733">
                  <c:v>46.2</c:v>
                </c:pt>
                <c:pt idx="734">
                  <c:v>46.3</c:v>
                </c:pt>
                <c:pt idx="735">
                  <c:v>46.4</c:v>
                </c:pt>
                <c:pt idx="736">
                  <c:v>46.5</c:v>
                </c:pt>
                <c:pt idx="737">
                  <c:v>46.6</c:v>
                </c:pt>
                <c:pt idx="738">
                  <c:v>46.7</c:v>
                </c:pt>
                <c:pt idx="739">
                  <c:v>46.8</c:v>
                </c:pt>
                <c:pt idx="740">
                  <c:v>46.9</c:v>
                </c:pt>
                <c:pt idx="741">
                  <c:v>47</c:v>
                </c:pt>
                <c:pt idx="742">
                  <c:v>47.1</c:v>
                </c:pt>
                <c:pt idx="743">
                  <c:v>47.2</c:v>
                </c:pt>
                <c:pt idx="744">
                  <c:v>47.3</c:v>
                </c:pt>
                <c:pt idx="745">
                  <c:v>47.4</c:v>
                </c:pt>
                <c:pt idx="746">
                  <c:v>47.5</c:v>
                </c:pt>
                <c:pt idx="747">
                  <c:v>47.6</c:v>
                </c:pt>
                <c:pt idx="748">
                  <c:v>47.7</c:v>
                </c:pt>
                <c:pt idx="749">
                  <c:v>47.8</c:v>
                </c:pt>
                <c:pt idx="750">
                  <c:v>47.9</c:v>
                </c:pt>
                <c:pt idx="751">
                  <c:v>48</c:v>
                </c:pt>
                <c:pt idx="752">
                  <c:v>48.1</c:v>
                </c:pt>
                <c:pt idx="753">
                  <c:v>48.2</c:v>
                </c:pt>
                <c:pt idx="754">
                  <c:v>48.3</c:v>
                </c:pt>
                <c:pt idx="755">
                  <c:v>48.4</c:v>
                </c:pt>
                <c:pt idx="756">
                  <c:v>48.5</c:v>
                </c:pt>
                <c:pt idx="757">
                  <c:v>48.6</c:v>
                </c:pt>
                <c:pt idx="758">
                  <c:v>48.7</c:v>
                </c:pt>
                <c:pt idx="759">
                  <c:v>48.8</c:v>
                </c:pt>
                <c:pt idx="760">
                  <c:v>48.9</c:v>
                </c:pt>
                <c:pt idx="761">
                  <c:v>49</c:v>
                </c:pt>
                <c:pt idx="762">
                  <c:v>49.1</c:v>
                </c:pt>
                <c:pt idx="763">
                  <c:v>49.2</c:v>
                </c:pt>
                <c:pt idx="764">
                  <c:v>49.3</c:v>
                </c:pt>
                <c:pt idx="765">
                  <c:v>49.4</c:v>
                </c:pt>
                <c:pt idx="766">
                  <c:v>49.5</c:v>
                </c:pt>
                <c:pt idx="767">
                  <c:v>49.6</c:v>
                </c:pt>
                <c:pt idx="768">
                  <c:v>49.7</c:v>
                </c:pt>
                <c:pt idx="769">
                  <c:v>49.8</c:v>
                </c:pt>
                <c:pt idx="770">
                  <c:v>49.9</c:v>
                </c:pt>
                <c:pt idx="771">
                  <c:v>50</c:v>
                </c:pt>
                <c:pt idx="772">
                  <c:v>50.1</c:v>
                </c:pt>
                <c:pt idx="773">
                  <c:v>50.2</c:v>
                </c:pt>
                <c:pt idx="774">
                  <c:v>50.3</c:v>
                </c:pt>
                <c:pt idx="775">
                  <c:v>50.4</c:v>
                </c:pt>
                <c:pt idx="776">
                  <c:v>50.5</c:v>
                </c:pt>
                <c:pt idx="777">
                  <c:v>50.6</c:v>
                </c:pt>
                <c:pt idx="778">
                  <c:v>50.7</c:v>
                </c:pt>
                <c:pt idx="779">
                  <c:v>50.8</c:v>
                </c:pt>
                <c:pt idx="780">
                  <c:v>50.9</c:v>
                </c:pt>
                <c:pt idx="781">
                  <c:v>51</c:v>
                </c:pt>
                <c:pt idx="782">
                  <c:v>51.1</c:v>
                </c:pt>
                <c:pt idx="783">
                  <c:v>51.2</c:v>
                </c:pt>
                <c:pt idx="784">
                  <c:v>51.3</c:v>
                </c:pt>
                <c:pt idx="785">
                  <c:v>51.4</c:v>
                </c:pt>
                <c:pt idx="786">
                  <c:v>51.5</c:v>
                </c:pt>
                <c:pt idx="787">
                  <c:v>51.6</c:v>
                </c:pt>
                <c:pt idx="788">
                  <c:v>51.7</c:v>
                </c:pt>
                <c:pt idx="789">
                  <c:v>51.8</c:v>
                </c:pt>
                <c:pt idx="790">
                  <c:v>51.9</c:v>
                </c:pt>
                <c:pt idx="791">
                  <c:v>52</c:v>
                </c:pt>
              </c:numCache>
            </c:numRef>
          </c:xVal>
          <c:yVal>
            <c:numRef>
              <c:f>'Fig 3b (Up2)'!$X$3:$X$798</c:f>
              <c:numCache>
                <c:formatCode>General</c:formatCode>
                <c:ptCount val="796"/>
                <c:pt idx="0">
                  <c:v>-11.9074804411828</c:v>
                </c:pt>
                <c:pt idx="1">
                  <c:v>-11.9471399876651</c:v>
                </c:pt>
                <c:pt idx="2">
                  <c:v>-11.9870646008933</c:v>
                </c:pt>
                <c:pt idx="3">
                  <c:v>-12.027256947164201</c:v>
                </c:pt>
                <c:pt idx="4">
                  <c:v>-12.067719728655501</c:v>
                </c:pt>
                <c:pt idx="5">
                  <c:v>-12.1084556840307</c:v>
                </c:pt>
                <c:pt idx="6">
                  <c:v>-12.1494675890577</c:v>
                </c:pt>
                <c:pt idx="7">
                  <c:v>-12.1907582572391</c:v>
                </c:pt>
                <c:pt idx="8">
                  <c:v>-12.232330540455299</c:v>
                </c:pt>
                <c:pt idx="9">
                  <c:v>-12.274187329621499</c:v>
                </c:pt>
                <c:pt idx="10">
                  <c:v>-12.316331555357699</c:v>
                </c:pt>
                <c:pt idx="11">
                  <c:v>-12.3587661886726</c:v>
                </c:pt>
                <c:pt idx="12">
                  <c:v>-12.401494241662</c:v>
                </c:pt>
                <c:pt idx="13">
                  <c:v>-12.4445187682214</c:v>
                </c:pt>
                <c:pt idx="14">
                  <c:v>-12.4878428647735</c:v>
                </c:pt>
                <c:pt idx="15">
                  <c:v>-12.5314696710112</c:v>
                </c:pt>
                <c:pt idx="16">
                  <c:v>-12.575402370656301</c:v>
                </c:pt>
                <c:pt idx="17">
                  <c:v>-12.6196441922334</c:v>
                </c:pt>
                <c:pt idx="18">
                  <c:v>-12.6641984098615</c:v>
                </c:pt>
                <c:pt idx="19">
                  <c:v>-12.709068344061</c:v>
                </c:pt>
                <c:pt idx="20">
                  <c:v>-12.7542573625795</c:v>
                </c:pt>
                <c:pt idx="21">
                  <c:v>-12.799768881233501</c:v>
                </c:pt>
                <c:pt idx="22">
                  <c:v>-12.8456063647699</c:v>
                </c:pt>
                <c:pt idx="23">
                  <c:v>-12.8917733277446</c:v>
                </c:pt>
                <c:pt idx="24">
                  <c:v>-12.938273335421499</c:v>
                </c:pt>
                <c:pt idx="25">
                  <c:v>-12.985110004689799</c:v>
                </c:pt>
                <c:pt idx="26">
                  <c:v>-13.0322870050018</c:v>
                </c:pt>
                <c:pt idx="27">
                  <c:v>-13.0798080593318</c:v>
                </c:pt>
                <c:pt idx="28">
                  <c:v>-13.1276769451548</c:v>
                </c:pt>
                <c:pt idx="29">
                  <c:v>-13.1758974954479</c:v>
                </c:pt>
                <c:pt idx="30">
                  <c:v>-13.2244735997134</c:v>
                </c:pt>
                <c:pt idx="31">
                  <c:v>-13.2734092050245</c:v>
                </c:pt>
                <c:pt idx="32">
                  <c:v>-13.3227083170943</c:v>
                </c:pt>
                <c:pt idx="33">
                  <c:v>-13.3723750013692</c:v>
                </c:pt>
                <c:pt idx="34">
                  <c:v>-13.422413384146299</c:v>
                </c:pt>
                <c:pt idx="35">
                  <c:v>-13.472827653716299</c:v>
                </c:pt>
                <c:pt idx="36">
                  <c:v>-13.5236220615317</c:v>
                </c:pt>
                <c:pt idx="37">
                  <c:v>-13.5748009234026</c:v>
                </c:pt>
                <c:pt idx="38">
                  <c:v>-13.6263686207188</c:v>
                </c:pt>
                <c:pt idx="39">
                  <c:v>-13.6783296016999</c:v>
                </c:pt>
                <c:pt idx="40">
                  <c:v>-13.730688382675</c:v>
                </c:pt>
                <c:pt idx="41">
                  <c:v>-13.7834495493908</c:v>
                </c:pt>
                <c:pt idx="42">
                  <c:v>-13.8366177583507</c:v>
                </c:pt>
                <c:pt idx="43">
                  <c:v>-13.890197738184501</c:v>
                </c:pt>
                <c:pt idx="44">
                  <c:v>-13.9441942910507</c:v>
                </c:pt>
                <c:pt idx="45">
                  <c:v>-13.998612294071201</c:v>
                </c:pt>
                <c:pt idx="46">
                  <c:v>-14.053456700799501</c:v>
                </c:pt>
                <c:pt idx="47">
                  <c:v>-14.1087325427241</c:v>
                </c:pt>
                <c:pt idx="48">
                  <c:v>-14.1644449308072</c:v>
                </c:pt>
                <c:pt idx="49">
                  <c:v>-14.2205990570599</c:v>
                </c:pt>
                <c:pt idx="50">
                  <c:v>-14.277200196155601</c:v>
                </c:pt>
                <c:pt idx="51">
                  <c:v>-14.3342537070811</c:v>
                </c:pt>
                <c:pt idx="52">
                  <c:v>-14.3917650348285</c:v>
                </c:pt>
                <c:pt idx="53">
                  <c:v>-14.449739712127201</c:v>
                </c:pt>
                <c:pt idx="54">
                  <c:v>-14.5081833612183</c:v>
                </c:pt>
                <c:pt idx="55">
                  <c:v>-14.5671016956722</c:v>
                </c:pt>
                <c:pt idx="56">
                  <c:v>-14.6265005222509</c:v>
                </c:pt>
                <c:pt idx="57">
                  <c:v>-14.686385742815199</c:v>
                </c:pt>
                <c:pt idx="58">
                  <c:v>-14.746763356280001</c:v>
                </c:pt>
                <c:pt idx="59">
                  <c:v>-14.8076394606175</c:v>
                </c:pt>
                <c:pt idx="60">
                  <c:v>-14.8690202549102</c:v>
                </c:pt>
                <c:pt idx="61">
                  <c:v>-14.9309120414551</c:v>
                </c:pt>
                <c:pt idx="62">
                  <c:v>-14.9933212279213</c:v>
                </c:pt>
                <c:pt idx="63">
                  <c:v>-15.056254329561201</c:v>
                </c:pt>
                <c:pt idx="64">
                  <c:v>-15.119717971477501</c:v>
                </c:pt>
                <c:pt idx="65">
                  <c:v>-15.1837188909491</c:v>
                </c:pt>
                <c:pt idx="66">
                  <c:v>-15.2482639398145</c:v>
                </c:pt>
                <c:pt idx="67">
                  <c:v>-15.313360086917699</c:v>
                </c:pt>
                <c:pt idx="68">
                  <c:v>-15.3790144206161</c:v>
                </c:pt>
                <c:pt idx="69">
                  <c:v>-15.445234151354001</c:v>
                </c:pt>
                <c:pt idx="70">
                  <c:v>-15.5120266143021</c:v>
                </c:pt>
                <c:pt idx="71">
                  <c:v>-15.579399272066</c:v>
                </c:pt>
                <c:pt idx="72">
                  <c:v>-15.6473597174663</c:v>
                </c:pt>
                <c:pt idx="73">
                  <c:v>-15.7159156763904</c:v>
                </c:pt>
                <c:pt idx="74">
                  <c:v>-15.785075010721201</c:v>
                </c:pt>
                <c:pt idx="75">
                  <c:v>-15.8548457213421</c:v>
                </c:pt>
                <c:pt idx="76">
                  <c:v>-15.9252359512227</c:v>
                </c:pt>
                <c:pt idx="77">
                  <c:v>-15.996253988587201</c:v>
                </c:pt>
                <c:pt idx="78">
                  <c:v>-16.067908270167699</c:v>
                </c:pt>
                <c:pt idx="79">
                  <c:v>-16.140207384545199</c:v>
                </c:pt>
                <c:pt idx="80">
                  <c:v>-16.213160075581399</c:v>
                </c:pt>
                <c:pt idx="81">
                  <c:v>-16.286775245944099</c:v>
                </c:pt>
                <c:pt idx="82">
                  <c:v>-16.3610619607289</c:v>
                </c:pt>
                <c:pt idx="83">
                  <c:v>-16.436029451180399</c:v>
                </c:pt>
                <c:pt idx="84">
                  <c:v>-16.511687118516701</c:v>
                </c:pt>
                <c:pt idx="85">
                  <c:v>-16.588044537858998</c:v>
                </c:pt>
                <c:pt idx="86">
                  <c:v>-16.665111462271899</c:v>
                </c:pt>
                <c:pt idx="87">
                  <c:v>-16.742897826916</c:v>
                </c:pt>
                <c:pt idx="88">
                  <c:v>-16.821413753317799</c:v>
                </c:pt>
                <c:pt idx="89">
                  <c:v>-16.9006695537601</c:v>
                </c:pt>
                <c:pt idx="90">
                  <c:v>-16.980675735797298</c:v>
                </c:pt>
                <c:pt idx="91">
                  <c:v>-17.061443006899299</c:v>
                </c:pt>
                <c:pt idx="92">
                  <c:v>-17.142982279228701</c:v>
                </c:pt>
                <c:pt idx="93">
                  <c:v>-17.225304674555701</c:v>
                </c:pt>
                <c:pt idx="94">
                  <c:v>-17.3084215293153</c:v>
                </c:pt>
                <c:pt idx="95">
                  <c:v>-17.3923443998114</c:v>
                </c:pt>
                <c:pt idx="96">
                  <c:v>-17.477085067573501</c:v>
                </c:pt>
                <c:pt idx="97">
                  <c:v>-17.5626555448701</c:v>
                </c:pt>
                <c:pt idx="98">
                  <c:v>-17.649068080385501</c:v>
                </c:pt>
                <c:pt idx="99">
                  <c:v>-17.736335165064698</c:v>
                </c:pt>
                <c:pt idx="100">
                  <c:v>-17.8244695381327</c:v>
                </c:pt>
                <c:pt idx="101">
                  <c:v>-17.913484193293801</c:v>
                </c:pt>
                <c:pt idx="102">
                  <c:v>-18.003392385118399</c:v>
                </c:pt>
                <c:pt idx="103">
                  <c:v>-18.094207635622102</c:v>
                </c:pt>
                <c:pt idx="104">
                  <c:v>-18.185943741045701</c:v>
                </c:pt>
                <c:pt idx="105">
                  <c:v>-18.278614778842002</c:v>
                </c:pt>
                <c:pt idx="106">
                  <c:v>-18.372235114877899</c:v>
                </c:pt>
                <c:pt idx="107">
                  <c:v>-18.466819410858399</c:v>
                </c:pt>
                <c:pt idx="108">
                  <c:v>-18.562382631981102</c:v>
                </c:pt>
                <c:pt idx="109">
                  <c:v>-18.6589400548302</c:v>
                </c:pt>
                <c:pt idx="110">
                  <c:v>-18.756507275517901</c:v>
                </c:pt>
                <c:pt idx="111">
                  <c:v>-18.855100218081802</c:v>
                </c:pt>
                <c:pt idx="112">
                  <c:v>-18.954735143150199</c:v>
                </c:pt>
                <c:pt idx="113">
                  <c:v>-19.055428656881801</c:v>
                </c:pt>
                <c:pt idx="114">
                  <c:v>-19.1571977201931</c:v>
                </c:pt>
                <c:pt idx="115">
                  <c:v>-19.2600596582826</c:v>
                </c:pt>
                <c:pt idx="116">
                  <c:v>-19.364032170463599</c:v>
                </c:pt>
                <c:pt idx="117">
                  <c:v>-19.469133340317299</c:v>
                </c:pt>
                <c:pt idx="118">
                  <c:v>-19.575381646177998</c:v>
                </c:pt>
                <c:pt idx="119">
                  <c:v>-19.682795971964001</c:v>
                </c:pt>
                <c:pt idx="120">
                  <c:v>-19.7913956183667</c:v>
                </c:pt>
                <c:pt idx="121">
                  <c:v>-19.901200314412598</c:v>
                </c:pt>
                <c:pt idx="122">
                  <c:v>-20.012230229411301</c:v>
                </c:pt>
                <c:pt idx="123">
                  <c:v>-20.1245059853077</c:v>
                </c:pt>
                <c:pt idx="124">
                  <c:v>-20.2380486694498</c:v>
                </c:pt>
                <c:pt idx="125">
                  <c:v>-20.3528798477933</c:v>
                </c:pt>
                <c:pt idx="126">
                  <c:v>-20.469021578557498</c:v>
                </c:pt>
                <c:pt idx="127">
                  <c:v>-20.586496426351101</c:v>
                </c:pt>
                <c:pt idx="128">
                  <c:v>-20.705327476787701</c:v>
                </c:pt>
                <c:pt idx="129">
                  <c:v>-20.825538351610501</c:v>
                </c:pt>
                <c:pt idx="130">
                  <c:v>-20.947153224346899</c:v>
                </c:pt>
                <c:pt idx="131">
                  <c:v>-21.070196836514299</c:v>
                </c:pt>
                <c:pt idx="132">
                  <c:v>-21.194694514401199</c:v>
                </c:pt>
                <c:pt idx="133">
                  <c:v>-21.3206721864467</c:v>
                </c:pt>
                <c:pt idx="134">
                  <c:v>-21.448156401242699</c:v>
                </c:pt>
                <c:pt idx="135">
                  <c:v>-21.577174346186901</c:v>
                </c:pt>
                <c:pt idx="136">
                  <c:v>-21.707753866812698</c:v>
                </c:pt>
                <c:pt idx="137">
                  <c:v>-21.839923486824901</c:v>
                </c:pt>
                <c:pt idx="138">
                  <c:v>-21.973712428872599</c:v>
                </c:pt>
                <c:pt idx="139">
                  <c:v>-22.109150636089499</c:v>
                </c:pt>
                <c:pt idx="140">
                  <c:v>-22.246268794436599</c:v>
                </c:pt>
                <c:pt idx="141">
                  <c:v>-22.3850983558807</c:v>
                </c:pt>
                <c:pt idx="142">
                  <c:v>-22.525671562446998</c:v>
                </c:pt>
                <c:pt idx="143">
                  <c:v>-22.668021471183199</c:v>
                </c:pt>
                <c:pt idx="144">
                  <c:v>-22.812181980076499</c:v>
                </c:pt>
                <c:pt idx="145">
                  <c:v>-22.958187854965701</c:v>
                </c:pt>
                <c:pt idx="146">
                  <c:v>-23.106074757493499</c:v>
                </c:pt>
                <c:pt idx="147">
                  <c:v>-23.255879274146601</c:v>
                </c:pt>
                <c:pt idx="148">
                  <c:v>-23.407638946431899</c:v>
                </c:pt>
                <c:pt idx="149">
                  <c:v>-23.561392302243</c:v>
                </c:pt>
                <c:pt idx="150">
                  <c:v>-23.717178888471</c:v>
                </c:pt>
                <c:pt idx="151">
                  <c:v>-23.8750393049168</c:v>
                </c:pt>
                <c:pt idx="152">
                  <c:v>-24.035015239567699</c:v>
                </c:pt>
                <c:pt idx="153">
                  <c:v>-24.197149505301699</c:v>
                </c:pt>
                <c:pt idx="154">
                  <c:v>-24.361486078087299</c:v>
                </c:pt>
                <c:pt idx="155">
                  <c:v>-24.528070136750902</c:v>
                </c:pt>
                <c:pt idx="156">
                  <c:v>-24.6969481043865</c:v>
                </c:pt>
                <c:pt idx="157">
                  <c:v>-24.8681676914889</c:v>
                </c:pt>
                <c:pt idx="158">
                  <c:v>-25.0417779408928</c:v>
                </c:pt>
                <c:pt idx="159">
                  <c:v>-25.217829274608199</c:v>
                </c:pt>
                <c:pt idx="160">
                  <c:v>-25.396373542645001</c:v>
                </c:pt>
                <c:pt idx="161">
                  <c:v>-25.577464073927199</c:v>
                </c:pt>
                <c:pt idx="162">
                  <c:v>-25.761155729400301</c:v>
                </c:pt>
                <c:pt idx="163">
                  <c:v>-25.947504957444401</c:v>
                </c:pt>
                <c:pt idx="164">
                  <c:v>-26.136569851709702</c:v>
                </c:pt>
                <c:pt idx="165">
                  <c:v>-26.3284102114992</c:v>
                </c:pt>
                <c:pt idx="166">
                  <c:v>-26.5230876048306</c:v>
                </c:pt>
                <c:pt idx="167">
                  <c:v>-26.720665434316601</c:v>
                </c:pt>
                <c:pt idx="168">
                  <c:v>-26.9212090060119</c:v>
                </c:pt>
                <c:pt idx="169">
                  <c:v>-27.124785601384701</c:v>
                </c:pt>
                <c:pt idx="170">
                  <c:v>-27.331464552577899</c:v>
                </c:pt>
                <c:pt idx="171">
                  <c:v>-27.541317321137999</c:v>
                </c:pt>
                <c:pt idx="172">
                  <c:v>-27.754417580399501</c:v>
                </c:pt>
                <c:pt idx="173">
                  <c:v>-27.9708413017228</c:v>
                </c:pt>
                <c:pt idx="174">
                  <c:v>-28.190666844800401</c:v>
                </c:pt>
                <c:pt idx="175">
                  <c:v>-28.413975052254202</c:v>
                </c:pt>
                <c:pt idx="176">
                  <c:v>-28.640849348765101</c:v>
                </c:pt>
                <c:pt idx="177">
                  <c:v>-28.871375844990698</c:v>
                </c:pt>
                <c:pt idx="178">
                  <c:v>-29.105643446542299</c:v>
                </c:pt>
                <c:pt idx="179">
                  <c:v>-29.3437439683101</c:v>
                </c:pt>
                <c:pt idx="180">
                  <c:v>-29.585772254448301</c:v>
                </c:pt>
                <c:pt idx="181">
                  <c:v>-29.831826304346102</c:v>
                </c:pt>
                <c:pt idx="182">
                  <c:v>-30.082007404938601</c:v>
                </c:pt>
                <c:pt idx="183">
                  <c:v>-30.336420269731601</c:v>
                </c:pt>
                <c:pt idx="184">
                  <c:v>-30.595173184941899</c:v>
                </c:pt>
                <c:pt idx="185">
                  <c:v>-30.858378163180799</c:v>
                </c:pt>
                <c:pt idx="186">
                  <c:v>-31.126151105140799</c:v>
                </c:pt>
                <c:pt idx="187">
                  <c:v>-31.398611969772698</c:v>
                </c:pt>
                <c:pt idx="188">
                  <c:v>-31.6758849534821</c:v>
                </c:pt>
                <c:pt idx="189">
                  <c:v>-31.958098678904101</c:v>
                </c:pt>
                <c:pt idx="190">
                  <c:v>-32.245386393861203</c:v>
                </c:pt>
                <c:pt idx="191">
                  <c:v>-32.537886181150697</c:v>
                </c:pt>
                <c:pt idx="192">
                  <c:v>-32.835741179854402</c:v>
                </c:pt>
                <c:pt idx="193">
                  <c:v>-33.139099818917998</c:v>
                </c:pt>
                <c:pt idx="194">
                  <c:v>-33.448116063798501</c:v>
                </c:pt>
                <c:pt idx="195">
                  <c:v>-33.762949677043203</c:v>
                </c:pt>
                <c:pt idx="196">
                  <c:v>-34.083766493725101</c:v>
                </c:pt>
                <c:pt idx="197">
                  <c:v>-34.410738712733902</c:v>
                </c:pt>
                <c:pt idx="198">
                  <c:v>-34.744045204996297</c:v>
                </c:pt>
                <c:pt idx="199">
                  <c:v>-35.083871839786099</c:v>
                </c:pt>
                <c:pt idx="200">
                  <c:v>-35.430411830374403</c:v>
                </c:pt>
                <c:pt idx="201">
                  <c:v>-35.783866100370403</c:v>
                </c:pt>
                <c:pt idx="202">
                  <c:v>-36.144443672212397</c:v>
                </c:pt>
                <c:pt idx="203">
                  <c:v>-36.512362079387998</c:v>
                </c:pt>
                <c:pt idx="204">
                  <c:v>-36.8878478040914</c:v>
                </c:pt>
                <c:pt idx="205">
                  <c:v>-37.2711367421674</c:v>
                </c:pt>
                <c:pt idx="206">
                  <c:v>-37.6624746973499</c:v>
                </c:pt>
                <c:pt idx="207">
                  <c:v>-38.062117906968702</c:v>
                </c:pt>
                <c:pt idx="208">
                  <c:v>-38.470333601488598</c:v>
                </c:pt>
                <c:pt idx="209">
                  <c:v>-38.887400600448899</c:v>
                </c:pt>
                <c:pt idx="210">
                  <c:v>-39.3136099475945</c:v>
                </c:pt>
                <c:pt idx="211">
                  <c:v>-39.749265588241798</c:v>
                </c:pt>
                <c:pt idx="212">
                  <c:v>-40.194685092189602</c:v>
                </c:pt>
                <c:pt idx="213">
                  <c:v>-40.650200425790999</c:v>
                </c:pt>
                <c:pt idx="214">
                  <c:v>-41.116158777130202</c:v>
                </c:pt>
                <c:pt idx="215">
                  <c:v>-41.592923438614598</c:v>
                </c:pt>
                <c:pt idx="216">
                  <c:v>-42.080874751699199</c:v>
                </c:pt>
                <c:pt idx="217">
                  <c:v>-42.580411118906099</c:v>
                </c:pt>
                <c:pt idx="218">
                  <c:v>-43.091950088798498</c:v>
                </c:pt>
                <c:pt idx="219">
                  <c:v>-43.615929520121298</c:v>
                </c:pt>
                <c:pt idx="220">
                  <c:v>-44.152808831927899</c:v>
                </c:pt>
                <c:pt idx="221">
                  <c:v>-44.703070347198697</c:v>
                </c:pt>
                <c:pt idx="222">
                  <c:v>-45.267220738208998</c:v>
                </c:pt>
                <c:pt idx="223">
                  <c:v>-45.845792582751997</c:v>
                </c:pt>
                <c:pt idx="224">
                  <c:v>-46.439346041265303</c:v>
                </c:pt>
                <c:pt idx="225">
                  <c:v>-47.048470665962</c:v>
                </c:pt>
                <c:pt idx="226">
                  <c:v>-47.673787354251502</c:v>
                </c:pt>
                <c:pt idx="227">
                  <c:v>-48.315950460055397</c:v>
                </c:pt>
                <c:pt idx="228">
                  <c:v>-48.9756500781128</c:v>
                </c:pt>
                <c:pt idx="229">
                  <c:v>-49.653614518041401</c:v>
                </c:pt>
                <c:pt idx="230">
                  <c:v>-50.350612986800897</c:v>
                </c:pt>
                <c:pt idx="231">
                  <c:v>-51.067458500334503</c:v>
                </c:pt>
                <c:pt idx="232">
                  <c:v>-51.805011047559802</c:v>
                </c:pt>
                <c:pt idx="233">
                  <c:v>-52.564181032601901</c:v>
                </c:pt>
                <c:pt idx="234">
                  <c:v>-53.345933024239699</c:v>
                </c:pt>
                <c:pt idx="235">
                  <c:v>-54.1512898450394</c:v>
                </c:pt>
                <c:pt idx="236">
                  <c:v>-54.981337036627799</c:v>
                </c:pt>
                <c:pt idx="237">
                  <c:v>-55.837227742103998</c:v>
                </c:pt>
                <c:pt idx="238">
                  <c:v>-56.720188051772098</c:v>
                </c:pt>
                <c:pt idx="239">
                  <c:v>-57.631522864315798</c:v>
                </c:pt>
                <c:pt idx="240">
                  <c:v>-58.572622322349503</c:v>
                </c:pt>
                <c:pt idx="241">
                  <c:v>-59.544968889103899</c:v>
                </c:pt>
                <c:pt idx="242">
                  <c:v>-60.550145142029301</c:v>
                </c:pt>
                <c:pt idx="243">
                  <c:v>-61.589842369505597</c:v>
                </c:pt>
                <c:pt idx="244">
                  <c:v>-62.665870068904198</c:v>
                </c:pt>
                <c:pt idx="245">
                  <c:v>-63.7801664582231</c:v>
                </c:pt>
                <c:pt idx="246">
                  <c:v>-64.934810129776594</c:v>
                </c:pt>
                <c:pt idx="247">
                  <c:v>-66.132032993376797</c:v>
                </c:pt>
                <c:pt idx="248">
                  <c:v>-67.374234678609298</c:v>
                </c:pt>
                <c:pt idx="249">
                  <c:v>-68.663998591785301</c:v>
                </c:pt>
                <c:pt idx="250">
                  <c:v>-70.004109853705899</c:v>
                </c:pt>
                <c:pt idx="251">
                  <c:v>-71.397575380394997</c:v>
                </c:pt>
                <c:pt idx="252">
                  <c:v>-72.847646411571802</c:v>
                </c:pt>
                <c:pt idx="253">
                  <c:v>-74.357843842199898</c:v>
                </c:pt>
                <c:pt idx="254">
                  <c:v>-75.931986772655804</c:v>
                </c:pt>
                <c:pt idx="255">
                  <c:v>-77.574224764991598</c:v>
                </c:pt>
                <c:pt idx="256">
                  <c:v>-79.289074379015702</c:v>
                </c:pt>
                <c:pt idx="257">
                  <c:v>-81.081460665722105</c:v>
                </c:pt>
                <c:pt idx="258">
                  <c:v>-82.956764421030599</c:v>
                </c:pt>
                <c:pt idx="259">
                  <c:v>-84.920876154967701</c:v>
                </c:pt>
                <c:pt idx="260">
                  <c:v>-86.980257916828293</c:v>
                </c:pt>
                <c:pt idx="261">
                  <c:v>-89.142014343762497</c:v>
                </c:pt>
                <c:pt idx="262">
                  <c:v>-91.413974579223606</c:v>
                </c:pt>
                <c:pt idx="263">
                  <c:v>-93.804787052423293</c:v>
                </c:pt>
                <c:pt idx="264">
                  <c:v>-96.324029538035603</c:v>
                </c:pt>
                <c:pt idx="265">
                  <c:v>-98.982337449900697</c:v>
                </c:pt>
                <c:pt idx="266">
                  <c:v>-101.791553993642</c:v>
                </c:pt>
                <c:pt idx="267">
                  <c:v>-104.764906650874</c:v>
                </c:pt>
                <c:pt idx="268">
                  <c:v>-107.917215545236</c:v>
                </c:pt>
                <c:pt idx="269">
                  <c:v>-111.265140619249</c:v>
                </c:pt>
                <c:pt idx="270">
                  <c:v>-114.827476327418</c:v>
                </c:pt>
                <c:pt idx="271">
                  <c:v>-118.625504856926</c:v>
                </c:pt>
                <c:pt idx="272">
                  <c:v>-122.683421903923</c:v>
                </c:pt>
                <c:pt idx="273">
                  <c:v>-127.028853013038</c:v>
                </c:pt>
                <c:pt idx="274">
                  <c:v>-131.69348378439801</c:v>
                </c:pt>
                <c:pt idx="275">
                  <c:v>-136.71383436910099</c:v>
                </c:pt>
                <c:pt idx="276">
                  <c:v>-142.13221833337201</c:v>
                </c:pt>
                <c:pt idx="277">
                  <c:v>-147.99793922482399</c:v>
                </c:pt>
                <c:pt idx="278">
                  <c:v>-154.368796571741</c:v>
                </c:pt>
                <c:pt idx="279">
                  <c:v>-161.31299890738299</c:v>
                </c:pt>
                <c:pt idx="280">
                  <c:v>-168.91161826038299</c:v>
                </c:pt>
                <c:pt idx="281">
                  <c:v>-177.261773835707</c:v>
                </c:pt>
                <c:pt idx="282">
                  <c:v>-186.480810900797</c:v>
                </c:pt>
                <c:pt idx="283">
                  <c:v>-196.71185795199699</c:v>
                </c:pt>
                <c:pt idx="284">
                  <c:v>-208.13132365435001</c:v>
                </c:pt>
                <c:pt idx="285">
                  <c:v>-220.959172789441</c:v>
                </c:pt>
                <c:pt idx="286">
                  <c:v>-235.47326304177</c:v>
                </c:pt>
                <c:pt idx="287">
                  <c:v>-252.02974839157801</c:v>
                </c:pt>
                <c:pt idx="288">
                  <c:v>-271.09277416022701</c:v>
                </c:pt>
                <c:pt idx="289">
                  <c:v>-293.27881136536598</c:v>
                </c:pt>
                <c:pt idx="290">
                  <c:v>-319.42481529709602</c:v>
                </c:pt>
                <c:pt idx="291">
                  <c:v>-350.69663832801598</c:v>
                </c:pt>
                <c:pt idx="293">
                  <c:v>-350</c:v>
                </c:pt>
                <c:pt idx="294">
                  <c:v>200</c:v>
                </c:pt>
                <c:pt idx="296">
                  <c:v>151.03315834976399</c:v>
                </c:pt>
                <c:pt idx="297">
                  <c:v>144.92930117725601</c:v>
                </c:pt>
                <c:pt idx="298">
                  <c:v>139.29975112739501</c:v>
                </c:pt>
                <c:pt idx="299">
                  <c:v>134.091279761473</c:v>
                </c:pt>
                <c:pt idx="300">
                  <c:v>129.258337588861</c:v>
                </c:pt>
                <c:pt idx="301">
                  <c:v>124.761717284344</c:v>
                </c:pt>
                <c:pt idx="302">
                  <c:v>120.56748681019</c:v>
                </c:pt>
                <c:pt idx="303">
                  <c:v>116.646130925158</c:v>
                </c:pt>
                <c:pt idx="304">
                  <c:v>112.971855084015</c:v>
                </c:pt>
                <c:pt idx="305">
                  <c:v>109.522016981015</c:v>
                </c:pt>
                <c:pt idx="306">
                  <c:v>106.276659236567</c:v>
                </c:pt>
                <c:pt idx="307">
                  <c:v>103.21812283395199</c:v>
                </c:pt>
                <c:pt idx="308">
                  <c:v>100.330725481044</c:v>
                </c:pt>
                <c:pt idx="309">
                  <c:v>97.600492520268602</c:v>
                </c:pt>
                <c:pt idx="310">
                  <c:v>95.014930635237107</c:v>
                </c:pt>
                <c:pt idx="311">
                  <c:v>92.562836617457506</c:v>
                </c:pt>
                <c:pt idx="312">
                  <c:v>90.234135014810704</c:v>
                </c:pt>
                <c:pt idx="313">
                  <c:v>88.019739697314506</c:v>
                </c:pt>
                <c:pt idx="314">
                  <c:v>85.911435327657401</c:v>
                </c:pt>
                <c:pt idx="315">
                  <c:v>83.901775475368396</c:v>
                </c:pt>
                <c:pt idx="316">
                  <c:v>81.983994710193898</c:v>
                </c:pt>
                <c:pt idx="317">
                  <c:v>80.151932486863103</c:v>
                </c:pt>
                <c:pt idx="318">
                  <c:v>78.399967016212003</c:v>
                </c:pt>
                <c:pt idx="319">
                  <c:v>76.7229576266907</c:v>
                </c:pt>
                <c:pt idx="320">
                  <c:v>75.116194371037594</c:v>
                </c:pt>
                <c:pt idx="321">
                  <c:v>73.575353837355806</c:v>
                </c:pt>
                <c:pt idx="322">
                  <c:v>72.096460291258694</c:v>
                </c:pt>
                <c:pt idx="323">
                  <c:v>70.675851413486001</c:v>
                </c:pt>
                <c:pt idx="324">
                  <c:v>69.310148011155206</c:v>
                </c:pt>
                <c:pt idx="325">
                  <c:v>67.996227175157003</c:v>
                </c:pt>
                <c:pt idx="326">
                  <c:v>66.731198434747796</c:v>
                </c:pt>
                <c:pt idx="327">
                  <c:v>65.512382526013297</c:v>
                </c:pt>
                <c:pt idx="328">
                  <c:v>64.337292445905405</c:v>
                </c:pt>
                <c:pt idx="329">
                  <c:v>63.203616509849297</c:v>
                </c:pt>
                <c:pt idx="330">
                  <c:v>62.109203169997301</c:v>
                </c:pt>
                <c:pt idx="331">
                  <c:v>61.052047384293402</c:v>
                </c:pt>
                <c:pt idx="332">
                  <c:v>60.030278354617998</c:v>
                </c:pt>
                <c:pt idx="333">
                  <c:v>59.042148476219801</c:v>
                </c:pt>
                <c:pt idx="334">
                  <c:v>58.086023361091399</c:v>
                </c:pt>
                <c:pt idx="335">
                  <c:v>57.160372815457599</c:v>
                </c:pt>
                <c:pt idx="336">
                  <c:v>56.263762666590502</c:v>
                </c:pt>
                <c:pt idx="337">
                  <c:v>55.3948473471117</c:v>
                </c:pt>
                <c:pt idx="338">
                  <c:v>54.552363156120698</c:v>
                </c:pt>
                <c:pt idx="339">
                  <c:v>53.735122126158302</c:v>
                </c:pt>
                <c:pt idx="340">
                  <c:v>52.942006433397701</c:v>
                </c:pt>
                <c:pt idx="341">
                  <c:v>52.1719632957426</c:v>
                </c:pt>
                <c:pt idx="342">
                  <c:v>51.424000309858997</c:v>
                </c:pt>
                <c:pt idx="343">
                  <c:v>50.697181183704799</c:v>
                </c:pt>
                <c:pt idx="344">
                  <c:v>49.990621825966699</c:v>
                </c:pt>
                <c:pt idx="345">
                  <c:v>49.303486758056401</c:v>
                </c:pt>
                <c:pt idx="346">
                  <c:v>48.6349858180468</c:v>
                </c:pt>
                <c:pt idx="347">
                  <c:v>47.984371129205002</c:v>
                </c:pt>
                <c:pt idx="348">
                  <c:v>47.350934308667803</c:v>
                </c:pt>
                <c:pt idx="349">
                  <c:v>46.734003894353599</c:v>
                </c:pt>
                <c:pt idx="350">
                  <c:v>46.1329429704614</c:v>
                </c:pt>
                <c:pt idx="351">
                  <c:v>45.547146973901498</c:v>
                </c:pt>
                <c:pt idx="352">
                  <c:v>44.976041665774801</c:v>
                </c:pt>
                <c:pt idx="353">
                  <c:v>44.419081253591898</c:v>
                </c:pt>
                <c:pt idx="354">
                  <c:v>43.875746651323198</c:v>
                </c:pt>
                <c:pt idx="355">
                  <c:v>43.345543865618403</c:v>
                </c:pt>
                <c:pt idx="356">
                  <c:v>42.828002497650701</c:v>
                </c:pt>
                <c:pt idx="357">
                  <c:v>42.322674351031701</c:v>
                </c:pt>
                <c:pt idx="358">
                  <c:v>41.829132137140803</c:v>
                </c:pt>
                <c:pt idx="359">
                  <c:v>41.346968270004702</c:v>
                </c:pt>
                <c:pt idx="360">
                  <c:v>40.875793743584801</c:v>
                </c:pt>
                <c:pt idx="361">
                  <c:v>40.415237084970997</c:v>
                </c:pt>
                <c:pt idx="362">
                  <c:v>39.9649433775622</c:v>
                </c:pt>
                <c:pt idx="363">
                  <c:v>39.524573348832803</c:v>
                </c:pt>
                <c:pt idx="364">
                  <c:v>39.093802517760103</c:v>
                </c:pt>
                <c:pt idx="365">
                  <c:v>38.672320397406203</c:v>
                </c:pt>
                <c:pt idx="366">
                  <c:v>38.2598297485385</c:v>
                </c:pt>
                <c:pt idx="367">
                  <c:v>37.856045880517101</c:v>
                </c:pt>
                <c:pt idx="368">
                  <c:v>37.460695995992197</c:v>
                </c:pt>
                <c:pt idx="369">
                  <c:v>37.073518576243501</c:v>
                </c:pt>
                <c:pt idx="370">
                  <c:v>36.694262804249398</c:v>
                </c:pt>
                <c:pt idx="371">
                  <c:v>36.322688022812102</c:v>
                </c:pt>
                <c:pt idx="372">
                  <c:v>35.958563225277999</c:v>
                </c:pt>
                <c:pt idx="373">
                  <c:v>35.601666576588997</c:v>
                </c:pt>
                <c:pt idx="374">
                  <c:v>35.251784962577801</c:v>
                </c:pt>
                <c:pt idx="375">
                  <c:v>34.908713565581998</c:v>
                </c:pt>
                <c:pt idx="376">
                  <c:v>34.572255464603202</c:v>
                </c:pt>
                <c:pt idx="377">
                  <c:v>34.242221258368502</c:v>
                </c:pt>
                <c:pt idx="378">
                  <c:v>33.918428709780002</c:v>
                </c:pt>
                <c:pt idx="379">
                  <c:v>33.600702410348802</c:v>
                </c:pt>
                <c:pt idx="380">
                  <c:v>33.288873463316001</c:v>
                </c:pt>
                <c:pt idx="381">
                  <c:v>32.982779184256103</c:v>
                </c:pt>
                <c:pt idx="382">
                  <c:v>32.682262818050603</c:v>
                </c:pt>
                <c:pt idx="383">
                  <c:v>32.387173271193298</c:v>
                </c:pt>
                <c:pt idx="384">
                  <c:v>32.097364858470797</c:v>
                </c:pt>
                <c:pt idx="385">
                  <c:v>31.812697063122599</c:v>
                </c:pt>
                <c:pt idx="386">
                  <c:v>31.533034309652699</c:v>
                </c:pt>
                <c:pt idx="387">
                  <c:v>31.258245748521102</c:v>
                </c:pt>
                <c:pt idx="388">
                  <c:v>30.988205051995799</c:v>
                </c:pt>
                <c:pt idx="389">
                  <c:v>30.7227902204964</c:v>
                </c:pt>
                <c:pt idx="390">
                  <c:v>30.461883398807</c:v>
                </c:pt>
                <c:pt idx="391">
                  <c:v>30.205370701573798</c:v>
                </c:pt>
                <c:pt idx="392">
                  <c:v>29.9531420475472</c:v>
                </c:pt>
                <c:pt idx="393">
                  <c:v>29.7050910020603</c:v>
                </c:pt>
                <c:pt idx="394">
                  <c:v>29.4611146272707</c:v>
                </c:pt>
                <c:pt idx="395">
                  <c:v>29.2211133397218</c:v>
                </c:pt>
                <c:pt idx="396">
                  <c:v>28.984990774811099</c:v>
                </c:pt>
                <c:pt idx="397">
                  <c:v>28.752653657777</c:v>
                </c:pt>
                <c:pt idx="398">
                  <c:v>28.5240116808415</c:v>
                </c:pt>
                <c:pt idx="399">
                  <c:v>28.298977386168101</c:v>
                </c:pt>
                <c:pt idx="400">
                  <c:v>28.077466054317799</c:v>
                </c:pt>
                <c:pt idx="401">
                  <c:v>27.859395597902701</c:v>
                </c:pt>
                <c:pt idx="402">
                  <c:v>27.644686460157899</c:v>
                </c:pt>
                <c:pt idx="403">
                  <c:v>27.4332615181671</c:v>
                </c:pt>
                <c:pt idx="404">
                  <c:v>27.225045990496799</c:v>
                </c:pt>
                <c:pt idx="405">
                  <c:v>27.019967349003501</c:v>
                </c:pt>
                <c:pt idx="406">
                  <c:v>26.817955234599101</c:v>
                </c:pt>
                <c:pt idx="407">
                  <c:v>26.6189413767659</c:v>
                </c:pt>
                <c:pt idx="408">
                  <c:v>26.422859516629</c:v>
                </c:pt>
                <c:pt idx="409">
                  <c:v>26.229645333404601</c:v>
                </c:pt>
                <c:pt idx="410">
                  <c:v>26.039236374051601</c:v>
                </c:pt>
                <c:pt idx="411">
                  <c:v>25.8515719859654</c:v>
                </c:pt>
                <c:pt idx="412">
                  <c:v>25.666593252561601</c:v>
                </c:pt>
                <c:pt idx="413">
                  <c:v>25.4842429316055</c:v>
                </c:pt>
                <c:pt idx="414">
                  <c:v>25.304465396151901</c:v>
                </c:pt>
                <c:pt idx="415">
                  <c:v>25.1272065779679</c:v>
                </c:pt>
                <c:pt idx="416">
                  <c:v>24.952413913316501</c:v>
                </c:pt>
                <c:pt idx="417">
                  <c:v>24.7800362909881</c:v>
                </c:pt>
                <c:pt idx="418">
                  <c:v>24.610024002470599</c:v>
                </c:pt>
                <c:pt idx="419">
                  <c:v>24.442328694158199</c:v>
                </c:pt>
                <c:pt idx="420">
                  <c:v>24.276903321499301</c:v>
                </c:pt>
                <c:pt idx="421">
                  <c:v>24.113702104995198</c:v>
                </c:pt>
                <c:pt idx="422">
                  <c:v>23.952680487961299</c:v>
                </c:pt>
                <c:pt idx="423">
                  <c:v>23.793795095969301</c:v>
                </c:pt>
                <c:pt idx="424">
                  <c:v>23.637003697893402</c:v>
                </c:pt>
                <c:pt idx="425">
                  <c:v>23.4822651684864</c:v>
                </c:pt>
                <c:pt idx="426">
                  <c:v>23.3295394524161</c:v>
                </c:pt>
                <c:pt idx="427">
                  <c:v>23.1787875296965</c:v>
                </c:pt>
                <c:pt idx="428">
                  <c:v>23.029971382450199</c:v>
                </c:pt>
                <c:pt idx="429">
                  <c:v>22.883053962943599</c:v>
                </c:pt>
                <c:pt idx="430">
                  <c:v>22.737999162837198</c:v>
                </c:pt>
                <c:pt idx="431">
                  <c:v>22.5947717835991</c:v>
                </c:pt>
                <c:pt idx="432">
                  <c:v>22.4533375080285</c:v>
                </c:pt>
                <c:pt idx="433">
                  <c:v>22.313662872843199</c:v>
                </c:pt>
                <c:pt idx="434">
                  <c:v>22.1757152422832</c:v>
                </c:pt>
                <c:pt idx="435">
                  <c:v>22.0394627826877</c:v>
                </c:pt>
                <c:pt idx="436">
                  <c:v>21.904874438003802</c:v>
                </c:pt>
                <c:pt idx="437">
                  <c:v>21.771919906187001</c:v>
                </c:pt>
                <c:pt idx="438">
                  <c:v>21.6405696164557</c:v>
                </c:pt>
                <c:pt idx="439">
                  <c:v>21.510794707364699</c:v>
                </c:pt>
                <c:pt idx="440">
                  <c:v>21.382567005662398</c:v>
                </c:pt>
                <c:pt idx="441">
                  <c:v>21.255859005900199</c:v>
                </c:pt>
                <c:pt idx="442">
                  <c:v>21.1306438507624</c:v>
                </c:pt>
                <c:pt idx="443">
                  <c:v>21.006895312087099</c:v>
                </c:pt>
                <c:pt idx="444">
                  <c:v>20.8845877725505</c:v>
                </c:pt>
                <c:pt idx="445">
                  <c:v>20.763696207987199</c:v>
                </c:pt>
                <c:pt idx="446">
                  <c:v>20.644196170321099</c:v>
                </c:pt>
                <c:pt idx="447">
                  <c:v>20.526063771082001</c:v>
                </c:pt>
                <c:pt idx="448">
                  <c:v>20.4092756654853</c:v>
                </c:pt>
                <c:pt idx="449">
                  <c:v>20.2938090370521</c:v>
                </c:pt>
                <c:pt idx="450">
                  <c:v>20.179641582748399</c:v>
                </c:pt>
                <c:pt idx="451">
                  <c:v>20.066751498623098</c:v>
                </c:pt>
                <c:pt idx="452">
                  <c:v>19.955117465925099</c:v>
                </c:pt>
                <c:pt idx="453">
                  <c:v>19.844718637682298</c:v>
                </c:pt>
                <c:pt idx="454">
                  <c:v>19.735534625721801</c:v>
                </c:pt>
                <c:pt idx="455">
                  <c:v>19.6275454881185</c:v>
                </c:pt>
                <c:pt idx="456">
                  <c:v>19.5207317170516</c:v>
                </c:pt>
                <c:pt idx="457">
                  <c:v>19.4150742270565</c:v>
                </c:pt>
                <c:pt idx="458">
                  <c:v>19.310554343656101</c:v>
                </c:pt>
                <c:pt idx="459">
                  <c:v>19.207153792357001</c:v>
                </c:pt>
                <c:pt idx="460">
                  <c:v>19.104854687997701</c:v>
                </c:pt>
                <c:pt idx="461">
                  <c:v>19.003639524435201</c:v>
                </c:pt>
                <c:pt idx="462">
                  <c:v>18.9034911645576</c:v>
                </c:pt>
                <c:pt idx="463">
                  <c:v>18.804392830611501</c:v>
                </c:pt>
                <c:pt idx="464">
                  <c:v>18.706328094830901</c:v>
                </c:pt>
                <c:pt idx="465">
                  <c:v>18.609280870359299</c:v>
                </c:pt>
                <c:pt idx="466">
                  <c:v>18.513235402451201</c:v>
                </c:pt>
                <c:pt idx="467">
                  <c:v>18.418176259946399</c:v>
                </c:pt>
                <c:pt idx="468">
                  <c:v>18.324088327004301</c:v>
                </c:pt>
                <c:pt idx="469">
                  <c:v>18.230956795091</c:v>
                </c:pt>
                <c:pt idx="470">
                  <c:v>18.138767155208999</c:v>
                </c:pt>
                <c:pt idx="471">
                  <c:v>18.047505190362301</c:v>
                </c:pt>
                <c:pt idx="472">
                  <c:v>17.9571569682467</c:v>
                </c:pt>
                <c:pt idx="473">
                  <c:v>17.867708834159401</c:v>
                </c:pt>
                <c:pt idx="474">
                  <c:v>17.779147404119598</c:v>
                </c:pt>
                <c:pt idx="475">
                  <c:v>17.6914595581915</c:v>
                </c:pt>
                <c:pt idx="476">
                  <c:v>17.604632434005499</c:v>
                </c:pt>
                <c:pt idx="477">
                  <c:v>17.518653420467999</c:v>
                </c:pt>
                <c:pt idx="478">
                  <c:v>17.433510151655501</c:v>
                </c:pt>
                <c:pt idx="479">
                  <c:v>17.349190500885101</c:v>
                </c:pt>
                <c:pt idx="480">
                  <c:v>17.265682574956902</c:v>
                </c:pt>
                <c:pt idx="481">
                  <c:v>17.182974708561801</c:v>
                </c:pt>
                <c:pt idx="482">
                  <c:v>17.101055458848599</c:v>
                </c:pt>
                <c:pt idx="483">
                  <c:v>17.0199136001469</c:v>
                </c:pt>
                <c:pt idx="484">
                  <c:v>16.939538118838598</c:v>
                </c:pt>
                <c:pt idx="485">
                  <c:v>16.859918208374101</c:v>
                </c:pt>
                <c:pt idx="486">
                  <c:v>16.781043264429201</c:v>
                </c:pt>
                <c:pt idx="487">
                  <c:v>16.702902880196401</c:v>
                </c:pt>
                <c:pt idx="488">
                  <c:v>16.625486841807401</c:v>
                </c:pt>
                <c:pt idx="489">
                  <c:v>16.548785123883</c:v>
                </c:pt>
                <c:pt idx="490">
                  <c:v>16.472787885203999</c:v>
                </c:pt>
                <c:pt idx="491">
                  <c:v>16.397485464503202</c:v>
                </c:pt>
                <c:pt idx="492">
                  <c:v>16.322868376369598</c:v>
                </c:pt>
                <c:pt idx="493">
                  <c:v>16.248927307266499</c:v>
                </c:pt>
                <c:pt idx="494">
                  <c:v>16.175653111655102</c:v>
                </c:pt>
                <c:pt idx="495">
                  <c:v>16.103036808224498</c:v>
                </c:pt>
                <c:pt idx="496">
                  <c:v>16.031069576221</c:v>
                </c:pt>
                <c:pt idx="497">
                  <c:v>15.959742751876799</c:v>
                </c:pt>
                <c:pt idx="498">
                  <c:v>15.889047824932801</c:v>
                </c:pt>
                <c:pt idx="499">
                  <c:v>15.818976435253701</c:v>
                </c:pt>
                <c:pt idx="500">
                  <c:v>15.749520369532201</c:v>
                </c:pt>
                <c:pt idx="501">
                  <c:v>15.6806715580798</c:v>
                </c:pt>
                <c:pt idx="502">
                  <c:v>15.612422071701101</c:v>
                </c:pt>
                <c:pt idx="503">
                  <c:v>15.544764118649899</c:v>
                </c:pt>
                <c:pt idx="504">
                  <c:v>15.4776900416632</c:v>
                </c:pt>
                <c:pt idx="505">
                  <c:v>15.411192315072901</c:v>
                </c:pt>
                <c:pt idx="506">
                  <c:v>15.3452635419904</c:v>
                </c:pt>
                <c:pt idx="507">
                  <c:v>15.279896451563999</c:v>
                </c:pt>
                <c:pt idx="508">
                  <c:v>15.215083896305901</c:v>
                </c:pt>
                <c:pt idx="509">
                  <c:v>15.150818849486599</c:v>
                </c:pt>
                <c:pt idx="510">
                  <c:v>15.0870944025956</c:v>
                </c:pt>
                <c:pt idx="511">
                  <c:v>15.0239037628653</c:v>
                </c:pt>
                <c:pt idx="512">
                  <c:v>14.9612402508575</c:v>
                </c:pt>
                <c:pt idx="513">
                  <c:v>14.899097298109799</c:v>
                </c:pt>
                <c:pt idx="514">
                  <c:v>14.8374684448401</c:v>
                </c:pt>
                <c:pt idx="515">
                  <c:v>14.776347337708099</c:v>
                </c:pt>
                <c:pt idx="516">
                  <c:v>14.7157277276321</c:v>
                </c:pt>
                <c:pt idx="517">
                  <c:v>14.655603467659301</c:v>
                </c:pt>
                <c:pt idx="518">
                  <c:v>14.5959685108873</c:v>
                </c:pt>
                <c:pt idx="519">
                  <c:v>14.536816908437199</c:v>
                </c:pt>
                <c:pt idx="520">
                  <c:v>14.478142807475599</c:v>
                </c:pt>
                <c:pt idx="521">
                  <c:v>14.4199404492832</c:v>
                </c:pt>
                <c:pt idx="522">
                  <c:v>14.362204167371701</c:v>
                </c:pt>
                <c:pt idx="523">
                  <c:v>14.304928385643899</c:v>
                </c:pt>
                <c:pt idx="524">
                  <c:v>14.2481076165987</c:v>
                </c:pt>
                <c:pt idx="525">
                  <c:v>14.1917364595789</c:v>
                </c:pt>
                <c:pt idx="526">
                  <c:v>14.135809599059399</c:v>
                </c:pt>
                <c:pt idx="527">
                  <c:v>14.080321802976499</c:v>
                </c:pt>
                <c:pt idx="528">
                  <c:v>14.0252679210965</c:v>
                </c:pt>
                <c:pt idx="529">
                  <c:v>13.970642883421901</c:v>
                </c:pt>
                <c:pt idx="530">
                  <c:v>13.9164416986349</c:v>
                </c:pt>
                <c:pt idx="531">
                  <c:v>13.8626594525772</c:v>
                </c:pt>
                <c:pt idx="532">
                  <c:v>13.809291306764599</c:v>
                </c:pt>
                <c:pt idx="533">
                  <c:v>13.7563324969361</c:v>
                </c:pt>
                <c:pt idx="534">
                  <c:v>13.703778331636</c:v>
                </c:pt>
                <c:pt idx="535">
                  <c:v>13.651624190828301</c:v>
                </c:pt>
                <c:pt idx="536">
                  <c:v>13.5998655245431</c:v>
                </c:pt>
                <c:pt idx="537">
                  <c:v>13.548497851553201</c:v>
                </c:pt>
                <c:pt idx="538">
                  <c:v>13.497516758080801</c:v>
                </c:pt>
                <c:pt idx="539">
                  <c:v>13.446917896533</c:v>
                </c:pt>
                <c:pt idx="540">
                  <c:v>13.3966969842662</c:v>
                </c:pt>
                <c:pt idx="541">
                  <c:v>13.346849802377699</c:v>
                </c:pt>
                <c:pt idx="542">
                  <c:v>13.2973721945239</c:v>
                </c:pt>
                <c:pt idx="543">
                  <c:v>13.248260065765599</c:v>
                </c:pt>
                <c:pt idx="544">
                  <c:v>13.199509381437499</c:v>
                </c:pt>
                <c:pt idx="545">
                  <c:v>13.151116166044</c:v>
                </c:pt>
                <c:pt idx="546">
                  <c:v>13.103076502178</c:v>
                </c:pt>
                <c:pt idx="547">
                  <c:v>13.055386529463901</c:v>
                </c:pt>
                <c:pt idx="548">
                  <c:v>13.0080424435236</c:v>
                </c:pt>
                <c:pt idx="549">
                  <c:v>12.9610404949649</c:v>
                </c:pt>
                <c:pt idx="550">
                  <c:v>12.9143769883913</c:v>
                </c:pt>
                <c:pt idx="551">
                  <c:v>12.868048281433801</c:v>
                </c:pt>
                <c:pt idx="552">
                  <c:v>12.8220507838031</c:v>
                </c:pt>
                <c:pt idx="553">
                  <c:v>12.7763809563619</c:v>
                </c:pt>
                <c:pt idx="554">
                  <c:v>12.7310353102175</c:v>
                </c:pt>
                <c:pt idx="555">
                  <c:v>12.686010405833001</c:v>
                </c:pt>
                <c:pt idx="556">
                  <c:v>12.6413028521577</c:v>
                </c:pt>
                <c:pt idx="557">
                  <c:v>12.596909305775799</c:v>
                </c:pt>
                <c:pt idx="558">
                  <c:v>12.5528264700728</c:v>
                </c:pt>
                <c:pt idx="559">
                  <c:v>12.509051094419601</c:v>
                </c:pt>
                <c:pt idx="560">
                  <c:v>12.465579973373201</c:v>
                </c:pt>
                <c:pt idx="561">
                  <c:v>12.422409945894501</c:v>
                </c:pt>
                <c:pt idx="562">
                  <c:v>12.3795378945821</c:v>
                </c:pt>
                <c:pt idx="563">
                  <c:v>12.3369607449215</c:v>
                </c:pt>
                <c:pt idx="564">
                  <c:v>12.294675464550499</c:v>
                </c:pt>
                <c:pt idx="565">
                  <c:v>12.252679062539199</c:v>
                </c:pt>
                <c:pt idx="566">
                  <c:v>12.2109685886847</c:v>
                </c:pt>
                <c:pt idx="567">
                  <c:v>12.1695411328202</c:v>
                </c:pt>
                <c:pt idx="568">
                  <c:v>12.1283938241382</c:v>
                </c:pt>
                <c:pt idx="569">
                  <c:v>12.087523830527401</c:v>
                </c:pt>
                <c:pt idx="570">
                  <c:v>12.0469283579228</c:v>
                </c:pt>
                <c:pt idx="571">
                  <c:v>12.006604649669001</c:v>
                </c:pt>
                <c:pt idx="572">
                  <c:v>11.9665499858961</c:v>
                </c:pt>
                <c:pt idx="573">
                  <c:v>11.926761682908401</c:v>
                </c:pt>
                <c:pt idx="574">
                  <c:v>11.8872370925847</c:v>
                </c:pt>
                <c:pt idx="575">
                  <c:v>11.8479736017908</c:v>
                </c:pt>
                <c:pt idx="576">
                  <c:v>11.8089686318039</c:v>
                </c:pt>
                <c:pt idx="577">
                  <c:v>11.7702196377478</c:v>
                </c:pt>
                <c:pt idx="578">
                  <c:v>11.7317241080393</c:v>
                </c:pt>
                <c:pt idx="579">
                  <c:v>11.693479563845701</c:v>
                </c:pt>
                <c:pt idx="580">
                  <c:v>11.655483558552801</c:v>
                </c:pt>
                <c:pt idx="581">
                  <c:v>11.6177336772427</c:v>
                </c:pt>
                <c:pt idx="582">
                  <c:v>11.5802275361829</c:v>
                </c:pt>
                <c:pt idx="583">
                  <c:v>11.5429627823237</c:v>
                </c:pt>
                <c:pt idx="584">
                  <c:v>11.505937092806899</c:v>
                </c:pt>
                <c:pt idx="585">
                  <c:v>11.469148174482299</c:v>
                </c:pt>
                <c:pt idx="586">
                  <c:v>11.432593763435101</c:v>
                </c:pt>
                <c:pt idx="587">
                  <c:v>11.396271624520899</c:v>
                </c:pt>
                <c:pt idx="588">
                  <c:v>11.360179550910299</c:v>
                </c:pt>
                <c:pt idx="589">
                  <c:v>11.324315363642</c:v>
                </c:pt>
                <c:pt idx="590">
                  <c:v>11.288676911184099</c:v>
                </c:pt>
                <c:pt idx="591">
                  <c:v>11.2532620690043</c:v>
                </c:pt>
                <c:pt idx="592">
                  <c:v>11.218068739146901</c:v>
                </c:pt>
                <c:pt idx="593">
                  <c:v>11.183094849819501</c:v>
                </c:pt>
                <c:pt idx="594">
                  <c:v>11.1483383549855</c:v>
                </c:pt>
                <c:pt idx="595">
                  <c:v>11.1137972339658</c:v>
                </c:pt>
                <c:pt idx="596">
                  <c:v>11.0794694910467</c:v>
                </c:pt>
                <c:pt idx="597">
                  <c:v>11.045353155095899</c:v>
                </c:pt>
                <c:pt idx="598">
                  <c:v>11.011446279185</c:v>
                </c:pt>
                <c:pt idx="599">
                  <c:v>10.9777469402189</c:v>
                </c:pt>
                <c:pt idx="600">
                  <c:v>10.9442532385729</c:v>
                </c:pt>
                <c:pt idx="601">
                  <c:v>10.9109632977349</c:v>
                </c:pt>
                <c:pt idx="602">
                  <c:v>10.877875263955699</c:v>
                </c:pt>
                <c:pt idx="603">
                  <c:v>10.8449873059044</c:v>
                </c:pt>
                <c:pt idx="604">
                  <c:v>10.8122976143306</c:v>
                </c:pt>
                <c:pt idx="605">
                  <c:v>10.7798044017328</c:v>
                </c:pt>
                <c:pt idx="606">
                  <c:v>10.747505902032399</c:v>
                </c:pt>
                <c:pt idx="607">
                  <c:v>10.715400370254001</c:v>
                </c:pt>
                <c:pt idx="608">
                  <c:v>10.683486082210599</c:v>
                </c:pt>
                <c:pt idx="609">
                  <c:v>10.651761334195401</c:v>
                </c:pt>
                <c:pt idx="610">
                  <c:v>10.620224442678699</c:v>
                </c:pt>
                <c:pt idx="611">
                  <c:v>10.588873744009501</c:v>
                </c:pt>
                <c:pt idx="612">
                  <c:v>10.557707594123601</c:v>
                </c:pt>
                <c:pt idx="613">
                  <c:v>10.526724368255801</c:v>
                </c:pt>
                <c:pt idx="614">
                  <c:v>10.495922460657599</c:v>
                </c:pt>
                <c:pt idx="615">
                  <c:v>10.465300284320101</c:v>
                </c:pt>
                <c:pt idx="616">
                  <c:v>10.4348562707009</c:v>
                </c:pt>
                <c:pt idx="617">
                  <c:v>10.404588869456701</c:v>
                </c:pt>
                <c:pt idx="618">
                  <c:v>10.374496548180099</c:v>
                </c:pt>
                <c:pt idx="619">
                  <c:v>10.344577792140599</c:v>
                </c:pt>
                <c:pt idx="620">
                  <c:v>10.314831104030899</c:v>
                </c:pt>
                <c:pt idx="621">
                  <c:v>10.2852550037168</c:v>
                </c:pt>
                <c:pt idx="622">
                  <c:v>10.255848027991799</c:v>
                </c:pt>
                <c:pt idx="623">
                  <c:v>10.226608730335901</c:v>
                </c:pt>
                <c:pt idx="624">
                  <c:v>10.1975356806782</c:v>
                </c:pt>
                <c:pt idx="625">
                  <c:v>10.168627465164001</c:v>
                </c:pt>
                <c:pt idx="626">
                  <c:v>10.139882685925199</c:v>
                </c:pt>
                <c:pt idx="627">
                  <c:v>10.111299960855501</c:v>
                </c:pt>
                <c:pt idx="628">
                  <c:v>10.0828779233885</c:v>
                </c:pt>
                <c:pt idx="629">
                  <c:v>10.054615222280001</c:v>
                </c:pt>
                <c:pt idx="630">
                  <c:v>10.026510521393799</c:v>
                </c:pt>
                <c:pt idx="631">
                  <c:v>9.9985624994914009</c:v>
                </c:pt>
                <c:pt idx="632">
                  <c:v>9.9707698500245598</c:v>
                </c:pt>
                <c:pt idx="633">
                  <c:v>9.9431312809319703</c:v>
                </c:pt>
                <c:pt idx="634">
                  <c:v>9.9156455144389408</c:v>
                </c:pt>
                <c:pt idx="635">
                  <c:v>9.8883112868604695</c:v>
                </c:pt>
                <c:pt idx="636">
                  <c:v>9.8611273484075603</c:v>
                </c:pt>
                <c:pt idx="637">
                  <c:v>9.8340924629967805</c:v>
                </c:pt>
                <c:pt idx="638">
                  <c:v>9.8072054080628792</c:v>
                </c:pt>
                <c:pt idx="639">
                  <c:v>9.7804649743744605</c:v>
                </c:pt>
                <c:pt idx="640">
                  <c:v>9.7538699658527594</c:v>
                </c:pt>
                <c:pt idx="641">
                  <c:v>9.7274191993932497</c:v>
                </c:pt>
                <c:pt idx="642">
                  <c:v>9.7011115046902301</c:v>
                </c:pt>
                <c:pt idx="643">
                  <c:v>9.6749457240642105</c:v>
                </c:pt>
                <c:pt idx="644">
                  <c:v>9.6489207122920799</c:v>
                </c:pt>
                <c:pt idx="645">
                  <c:v>9.6230353364400294</c:v>
                </c:pt>
                <c:pt idx="646">
                  <c:v>9.5972884756991697</c:v>
                </c:pt>
                <c:pt idx="647">
                  <c:v>9.5716790212237193</c:v>
                </c:pt>
                <c:pt idx="648">
                  <c:v>9.5462058759718502</c:v>
                </c:pt>
                <c:pt idx="649">
                  <c:v>9.5208679545490202</c:v>
                </c:pt>
                <c:pt idx="650">
                  <c:v>9.4956641830537993</c:v>
                </c:pt>
                <c:pt idx="651">
                  <c:v>9.47059349892616</c:v>
                </c:pt>
                <c:pt idx="652">
                  <c:v>9.4456548507981708</c:v>
                </c:pt>
                <c:pt idx="653">
                  <c:v>9.4208471983469799</c:v>
                </c:pt>
                <c:pt idx="654">
                  <c:v>9.3961695121501592</c:v>
                </c:pt>
                <c:pt idx="655">
                  <c:v>9.3716207735433699</c:v>
                </c:pt>
                <c:pt idx="656">
                  <c:v>9.3471999744801195</c:v>
                </c:pt>
                <c:pt idx="657">
                  <c:v>9.3229061173937993</c:v>
                </c:pt>
                <c:pt idx="658">
                  <c:v>9.2987382150618796</c:v>
                </c:pt>
                <c:pt idx="659">
                  <c:v>9.2746952904721507</c:v>
                </c:pt>
                <c:pt idx="660">
                  <c:v>9.2507763766910607</c:v>
                </c:pt>
                <c:pt idx="661">
                  <c:v>9.2269805167341197</c:v>
                </c:pt>
                <c:pt idx="662">
                  <c:v>9.2033067634382206</c:v>
                </c:pt>
                <c:pt idx="663">
                  <c:v>9.17975417933601</c:v>
                </c:pt>
                <c:pt idx="664">
                  <c:v>9.1563218365321095</c:v>
                </c:pt>
                <c:pt idx="665">
                  <c:v>9.1330088165812899</c:v>
                </c:pt>
                <c:pt idx="666">
                  <c:v>9.1098142103684197</c:v>
                </c:pt>
                <c:pt idx="667">
                  <c:v>9.08673711799036</c:v>
                </c:pt>
                <c:pt idx="668">
                  <c:v>9.0637766486395002</c:v>
                </c:pt>
                <c:pt idx="669">
                  <c:v>9.0409319204892</c:v>
                </c:pt>
                <c:pt idx="670">
                  <c:v>9.0182020605808706</c:v>
                </c:pt>
                <c:pt idx="671">
                  <c:v>8.9955862047127493</c:v>
                </c:pt>
                <c:pt idx="672">
                  <c:v>8.9730834973304194</c:v>
                </c:pt>
                <c:pt idx="673">
                  <c:v>8.9506930914189002</c:v>
                </c:pt>
                <c:pt idx="674">
                  <c:v>8.9284141483963495</c:v>
                </c:pt>
                <c:pt idx="675">
                  <c:v>8.9062458380094096</c:v>
                </c:pt>
                <c:pt idx="676">
                  <c:v>8.8841873382300403</c:v>
                </c:pt>
                <c:pt idx="677">
                  <c:v>8.8622378351539108</c:v>
                </c:pt>
                <c:pt idx="678">
                  <c:v>8.8403965229003205</c:v>
                </c:pt>
                <c:pt idx="679">
                  <c:v>8.8186626035135394</c:v>
                </c:pt>
                <c:pt idx="680">
                  <c:v>8.7970352868656505</c:v>
                </c:pt>
                <c:pt idx="681">
                  <c:v>8.7755137905607707</c:v>
                </c:pt>
                <c:pt idx="682">
                  <c:v>8.7540973398407402</c:v>
                </c:pt>
                <c:pt idx="683">
                  <c:v>8.7327851674921106</c:v>
                </c:pt>
                <c:pt idx="684">
                  <c:v>8.7115765137545509</c:v>
                </c:pt>
                <c:pt idx="685">
                  <c:v>8.6904706262305709</c:v>
                </c:pt>
                <c:pt idx="686">
                  <c:v>8.6694667597965207</c:v>
                </c:pt>
                <c:pt idx="687">
                  <c:v>8.6485641765149097</c:v>
                </c:pt>
                <c:pt idx="688">
                  <c:v>8.6277621455479991</c:v>
                </c:pt>
                <c:pt idx="689">
                  <c:v>8.6070599430725991</c:v>
                </c:pt>
                <c:pt idx="690">
                  <c:v>8.5864568521961502</c:v>
                </c:pt>
                <c:pt idx="691">
                  <c:v>8.5659521628739093</c:v>
                </c:pt>
                <c:pt idx="692">
                  <c:v>8.54554517182744</c:v>
                </c:pt>
                <c:pt idx="693">
                  <c:v>8.5252351824641792</c:v>
                </c:pt>
                <c:pt idx="694">
                  <c:v>8.5050215047981794</c:v>
                </c:pt>
                <c:pt idx="695">
                  <c:v>8.4849034553719598</c:v>
                </c:pt>
                <c:pt idx="696">
                  <c:v>8.4648803571794904</c:v>
                </c:pt>
                <c:pt idx="697">
                  <c:v>8.4449515395902601</c:v>
                </c:pt>
                <c:pt idx="698">
                  <c:v>8.4251163382743393</c:v>
                </c:pt>
                <c:pt idx="699">
                  <c:v>8.4053740951286695</c:v>
                </c:pt>
                <c:pt idx="700">
                  <c:v>8.3857241582041606</c:v>
                </c:pt>
                <c:pt idx="701">
                  <c:v>8.3661658816340001</c:v>
                </c:pt>
                <c:pt idx="702">
                  <c:v>8.3466986255628797</c:v>
                </c:pt>
                <c:pt idx="703">
                  <c:v>8.3273217560771897</c:v>
                </c:pt>
                <c:pt idx="704">
                  <c:v>8.3080346451362406</c:v>
                </c:pt>
                <c:pt idx="705">
                  <c:v>8.2888366705043701</c:v>
                </c:pt>
                <c:pt idx="706">
                  <c:v>8.2697272156840693</c:v>
                </c:pt>
                <c:pt idx="707">
                  <c:v>8.2507056698499603</c:v>
                </c:pt>
                <c:pt idx="708">
                  <c:v>8.2317714277837304</c:v>
                </c:pt>
                <c:pt idx="709">
                  <c:v>8.2129238898099199</c:v>
                </c:pt>
                <c:pt idx="710">
                  <c:v>8.1941624617326507</c:v>
                </c:pt>
                <c:pt idx="711">
                  <c:v>8.1754865547731193</c:v>
                </c:pt>
                <c:pt idx="712">
                  <c:v>8.1568955855080691</c:v>
                </c:pt>
                <c:pt idx="713">
                  <c:v>8.1383889758090096</c:v>
                </c:pt>
                <c:pt idx="714">
                  <c:v>8.1199661527822808</c:v>
                </c:pt>
                <c:pt idx="715">
                  <c:v>8.1016265487099304</c:v>
                </c:pt>
                <c:pt idx="716">
                  <c:v>8.0833696009914302</c:v>
                </c:pt>
                <c:pt idx="717">
                  <c:v>8.0651947520861107</c:v>
                </c:pt>
                <c:pt idx="718">
                  <c:v>8.0471014494564201</c:v>
                </c:pt>
                <c:pt idx="719">
                  <c:v>8.0290891455119393</c:v>
                </c:pt>
                <c:pt idx="720">
                  <c:v>8.0111572975540994</c:v>
                </c:pt>
                <c:pt idx="721">
                  <c:v>7.9933053677217396</c:v>
                </c:pt>
                <c:pt idx="722">
                  <c:v>7.97553282293726</c:v>
                </c:pt>
                <c:pt idx="723">
                  <c:v>7.9578391348536304</c:v>
                </c:pt>
                <c:pt idx="724">
                  <c:v>7.9402237798019604</c:v>
                </c:pt>
                <c:pt idx="725">
                  <c:v>7.9226862387398898</c:v>
                </c:pt>
                <c:pt idx="726">
                  <c:v>7.9052259972005903</c:v>
                </c:pt>
                <c:pt idx="727">
                  <c:v>7.8878425452424601</c:v>
                </c:pt>
                <c:pt idx="728">
                  <c:v>7.8705353773994604</c:v>
                </c:pt>
                <c:pt idx="729">
                  <c:v>7.8533039926321502</c:v>
                </c:pt>
                <c:pt idx="730">
                  <c:v>7.8361478942793301</c:v>
                </c:pt>
                <c:pt idx="731">
                  <c:v>7.8190665900102996</c:v>
                </c:pt>
                <c:pt idx="732">
                  <c:v>7.8020595917777804</c:v>
                </c:pt>
                <c:pt idx="733">
                  <c:v>7.7851264157714404</c:v>
                </c:pt>
                <c:pt idx="734">
                  <c:v>7.7682665823720001</c:v>
                </c:pt>
                <c:pt idx="735">
                  <c:v>7.7514796161059598</c:v>
                </c:pt>
                <c:pt idx="736">
                  <c:v>7.7347650456008799</c:v>
                </c:pt>
                <c:pt idx="737">
                  <c:v>7.7181224035412903</c:v>
                </c:pt>
                <c:pt idx="738">
                  <c:v>7.7015512266251296</c:v>
                </c:pt>
                <c:pt idx="739">
                  <c:v>7.6850510555207396</c:v>
                </c:pt>
                <c:pt idx="740">
                  <c:v>7.6686214348244199</c:v>
                </c:pt>
                <c:pt idx="741">
                  <c:v>7.6522619130185596</c:v>
                </c:pt>
                <c:pt idx="742">
                  <c:v>7.6359720424302404</c:v>
                </c:pt>
                <c:pt idx="743">
                  <c:v>7.6197513791904301</c:v>
                </c:pt>
                <c:pt idx="744">
                  <c:v>7.6035994831936504</c:v>
                </c:pt>
                <c:pt idx="745">
                  <c:v>7.5875159180581599</c:v>
                </c:pt>
                <c:pt idx="746">
                  <c:v>7.5715002510867002</c:v>
                </c:pt>
                <c:pt idx="747">
                  <c:v>7.5555520532276299</c:v>
                </c:pt>
                <c:pt idx="748">
                  <c:v>7.5396708990366603</c:v>
                </c:pt>
                <c:pt idx="749">
                  <c:v>7.5238563666389897</c:v>
                </c:pt>
                <c:pt idx="750">
                  <c:v>7.5081080376919802</c:v>
                </c:pt>
                <c:pt idx="751">
                  <c:v>7.4924254973482203</c:v>
                </c:pt>
                <c:pt idx="752">
                  <c:v>7.4768083342191503</c:v>
                </c:pt>
                <c:pt idx="753">
                  <c:v>7.46125614033906</c:v>
                </c:pt>
                <c:pt idx="754">
                  <c:v>7.4457685111295699</c:v>
                </c:pt>
                <c:pt idx="755">
                  <c:v>7.4303450453645397</c:v>
                </c:pt>
                <c:pt idx="756">
                  <c:v>7.4149853451354399</c:v>
                </c:pt>
                <c:pt idx="757">
                  <c:v>7.3996890158171</c:v>
                </c:pt>
                <c:pt idx="758">
                  <c:v>7.3844556660339604</c:v>
                </c:pt>
                <c:pt idx="759">
                  <c:v>7.36928490762664</c:v>
                </c:pt>
                <c:pt idx="760">
                  <c:v>7.3541763556189998</c:v>
                </c:pt>
                <c:pt idx="761">
                  <c:v>7.3391296281855603</c:v>
                </c:pt>
                <c:pt idx="762">
                  <c:v>7.3241443466193701</c:v>
                </c:pt>
                <c:pt idx="763">
                  <c:v>7.3092201353001798</c:v>
                </c:pt>
                <c:pt idx="764">
                  <c:v>7.2943566216631002</c:v>
                </c:pt>
                <c:pt idx="765">
                  <c:v>7.2795534361675696</c:v>
                </c:pt>
                <c:pt idx="766">
                  <c:v>7.2648102122667497</c:v>
                </c:pt>
                <c:pt idx="767">
                  <c:v>7.2501265863772799</c:v>
                </c:pt>
                <c:pt idx="768">
                  <c:v>7.2355021978493603</c:v>
                </c:pt>
                <c:pt idx="769">
                  <c:v>7.2209366889372202</c:v>
                </c:pt>
                <c:pt idx="770">
                  <c:v>7.2064297047699899</c:v>
                </c:pt>
                <c:pt idx="771">
                  <c:v>7.1919808933228504</c:v>
                </c:pt>
                <c:pt idx="772">
                  <c:v>7.1775899053885297</c:v>
                </c:pt>
                <c:pt idx="773">
                  <c:v>7.1632563945492604</c:v>
                </c:pt>
                <c:pt idx="774">
                  <c:v>7.14898001714886</c:v>
                </c:pt>
                <c:pt idx="775">
                  <c:v>7.1347604322653799</c:v>
                </c:pt>
                <c:pt idx="776">
                  <c:v>7.1205973016839001</c:v>
                </c:pt>
                <c:pt idx="777">
                  <c:v>7.1064902898697202</c:v>
                </c:pt>
                <c:pt idx="778">
                  <c:v>7.0924390639418897</c:v>
                </c:pt>
                <c:pt idx="779">
                  <c:v>7.0784432936469903</c:v>
                </c:pt>
                <c:pt idx="780">
                  <c:v>7.0645026513333002</c:v>
                </c:pt>
                <c:pt idx="781">
                  <c:v>7.05061681192519</c:v>
                </c:pt>
                <c:pt idx="782">
                  <c:v>7.0367854528978704</c:v>
                </c:pt>
                <c:pt idx="783">
                  <c:v>7.0230082542524199</c:v>
                </c:pt>
                <c:pt idx="784">
                  <c:v>7.00928489849111</c:v>
                </c:pt>
                <c:pt idx="785">
                  <c:v>6.9956150705929998</c:v>
                </c:pt>
                <c:pt idx="786">
                  <c:v>6.9819984579898602</c:v>
                </c:pt>
                <c:pt idx="787">
                  <c:v>6.9684347505423103</c:v>
                </c:pt>
                <c:pt idx="788">
                  <c:v>6.9549236405163004</c:v>
                </c:pt>
                <c:pt idx="789">
                  <c:v>6.9414648225598503</c:v>
                </c:pt>
                <c:pt idx="790">
                  <c:v>6.9280579936799898</c:v>
                </c:pt>
                <c:pt idx="791">
                  <c:v>6.9147028532200903</c:v>
                </c:pt>
                <c:pt idx="792">
                  <c:v>6.9549236405163004</c:v>
                </c:pt>
                <c:pt idx="793">
                  <c:v>6.9414648225598503</c:v>
                </c:pt>
                <c:pt idx="794">
                  <c:v>6.9280579936799898</c:v>
                </c:pt>
                <c:pt idx="795">
                  <c:v>6.9147028532200903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CFF-4FCA-90A9-978D1EFC5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424232"/>
        <c:axId val="407427184"/>
        <c:extLst/>
      </c:scatterChart>
      <c:valAx>
        <c:axId val="407424232"/>
        <c:scaling>
          <c:orientation val="minMax"/>
          <c:max val="50"/>
          <c:min val="-3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SG" sz="28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SG" sz="2800" dirty="0">
                    <a:solidFill>
                      <a:sysClr val="windowText" lastClr="000000"/>
                    </a:solidFill>
                  </a:rPr>
                  <a:t>/2</a:t>
                </a:r>
                <a:r>
                  <a:rPr lang="el-GR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SG" sz="2800" dirty="0">
                    <a:solidFill>
                      <a:sysClr val="windowText" lastClr="000000"/>
                    </a:solidFill>
                  </a:rPr>
                  <a:t> [MHz]</a:t>
                </a:r>
              </a:p>
            </c:rich>
          </c:tx>
          <c:layout>
            <c:manualLayout>
              <c:xMode val="edge"/>
              <c:yMode val="edge"/>
              <c:x val="0.45417391684883296"/>
              <c:y val="0.87861170614518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27184"/>
        <c:crossesAt val="-250"/>
        <c:crossBetween val="midCat"/>
        <c:majorUnit val="10"/>
        <c:minorUnit val="5"/>
      </c:valAx>
      <c:valAx>
        <c:axId val="407427184"/>
        <c:scaling>
          <c:orientation val="minMax"/>
          <c:max val="150"/>
          <c:min val="-2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 b="0" i="0" u="none" strike="noStrike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SG" sz="2400" b="0" i="0" u="none" strike="noStrike" baseline="0" dirty="0">
                    <a:effectLst/>
                  </a:rPr>
                  <a:t> </a:t>
                </a:r>
                <a:r>
                  <a:rPr lang="en-SG" sz="2800" b="0" i="0" kern="1200" baseline="0" dirty="0">
                    <a:solidFill>
                      <a:sysClr val="windowText" lastClr="000000"/>
                    </a:solidFill>
                    <a:effectLst/>
                  </a:rPr>
                  <a:t>[kHz/(Wcm</a:t>
                </a:r>
                <a:r>
                  <a:rPr lang="en-SG" sz="2800" b="0" i="0" kern="1200" baseline="30000" dirty="0">
                    <a:solidFill>
                      <a:sysClr val="windowText" lastClr="000000"/>
                    </a:solidFill>
                    <a:effectLst/>
                  </a:rPr>
                  <a:t>-2</a:t>
                </a:r>
                <a:r>
                  <a:rPr lang="en-SG" sz="2800" b="0" i="0" kern="1200" baseline="0" dirty="0">
                    <a:solidFill>
                      <a:sysClr val="windowText" lastClr="000000"/>
                    </a:solidFill>
                    <a:effectLst/>
                  </a:rPr>
                  <a:t>)]</a:t>
                </a:r>
                <a:endParaRPr lang="en-SG" sz="2800" dirty="0">
                  <a:solidFill>
                    <a:sysClr val="windowText" lastClr="00000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6.2555555555555559E-3"/>
              <c:y val="0.15877329357083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24232"/>
        <c:crossesAt val="-200"/>
        <c:crossBetween val="midCat"/>
        <c:majorUnit val="50"/>
        <c:minorUnit val="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874444444444445"/>
          <c:y val="6.7668231227181158E-2"/>
          <c:w val="0.25797777777777781"/>
          <c:h val="0.2025719459069520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73042328042328"/>
          <c:y val="3.4454789747807281E-2"/>
          <c:w val="0.80266428571428572"/>
          <c:h val="0.80033694921086473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'FWHM (New)'!$B$15:$B$20</c:f>
              <c:numCache>
                <c:formatCode>General</c:formatCode>
                <c:ptCount val="6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  <c:pt idx="3">
                  <c:v>0.33639999999999998</c:v>
                </c:pt>
                <c:pt idx="4">
                  <c:v>0.49340000000000001</c:v>
                </c:pt>
                <c:pt idx="5">
                  <c:v>0.66149999999999998</c:v>
                </c:pt>
              </c:numCache>
            </c:numRef>
          </c:xVal>
          <c:yVal>
            <c:numRef>
              <c:f>'FWHM (New)'!$U$15:$U$20</c:f>
              <c:numCache>
                <c:formatCode>General</c:formatCode>
                <c:ptCount val="6"/>
                <c:pt idx="0">
                  <c:v>3.1263000000000001</c:v>
                </c:pt>
                <c:pt idx="1">
                  <c:v>6.3335999999999997</c:v>
                </c:pt>
                <c:pt idx="2">
                  <c:v>8.3699999999999992</c:v>
                </c:pt>
                <c:pt idx="3">
                  <c:v>10.1046</c:v>
                </c:pt>
                <c:pt idx="4">
                  <c:v>9.9581999999999997</c:v>
                </c:pt>
                <c:pt idx="5">
                  <c:v>10.116099999999999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B3-459C-97B5-0A1F88EFCFB0}"/>
            </c:ext>
          </c:extLst>
        </c:ser>
        <c:ser>
          <c:idx val="3"/>
          <c:order val="1"/>
          <c:tx>
            <c:v>Model</c:v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rgbClr val="FF0000"/>
              </a:solidFill>
              <a:ln w="25400">
                <a:noFill/>
              </a:ln>
              <a:effectLst/>
            </c:spPr>
          </c:marker>
          <c:xVal>
            <c:numRef>
              <c:f>'FWHM (New)'!$B$21:$B$26</c:f>
              <c:numCache>
                <c:formatCode>General</c:formatCode>
                <c:ptCount val="6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  <c:pt idx="3">
                  <c:v>0.33639999999999998</c:v>
                </c:pt>
                <c:pt idx="4">
                  <c:v>0.49340000000000001</c:v>
                </c:pt>
                <c:pt idx="5">
                  <c:v>0.66149999999999998</c:v>
                </c:pt>
              </c:numCache>
            </c:numRef>
          </c:xVal>
          <c:yVal>
            <c:numRef>
              <c:f>'FWHM (New)'!$T$21:$T$26</c:f>
              <c:numCache>
                <c:formatCode>General</c:formatCode>
                <c:ptCount val="6"/>
                <c:pt idx="0">
                  <c:v>4.1143000000000001</c:v>
                </c:pt>
                <c:pt idx="1">
                  <c:v>7.8113999999999999</c:v>
                </c:pt>
                <c:pt idx="2">
                  <c:v>10.305899999999999</c:v>
                </c:pt>
                <c:pt idx="3">
                  <c:v>11.6623</c:v>
                </c:pt>
                <c:pt idx="4">
                  <c:v>10.879799999999999</c:v>
                </c:pt>
                <c:pt idx="5">
                  <c:v>10.174799999999999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B3-459C-97B5-0A1F88EFC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402776"/>
        <c:axId val="602401136"/>
        <c:extLst/>
      </c:scatterChart>
      <c:valAx>
        <c:axId val="6024027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/>
                  <a:t>Intensity [W/cm</a:t>
                </a:r>
                <a:r>
                  <a:rPr lang="en-SG" sz="2800" baseline="30000"/>
                  <a:t>2</a:t>
                </a:r>
                <a:r>
                  <a:rPr lang="en-SG" sz="280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01136"/>
        <c:crosses val="autoZero"/>
        <c:crossBetween val="midCat"/>
        <c:minorUnit val="5.000000000000001E-2"/>
      </c:valAx>
      <c:valAx>
        <c:axId val="602401136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/>
                  <a:t>Area [arb]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02776"/>
        <c:crosses val="autoZero"/>
        <c:crossBetween val="midCat"/>
        <c:majorUnit val="5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97116402116403"/>
          <c:y val="3.6414660493827154E-2"/>
          <c:w val="0.80266428571428572"/>
          <c:h val="0.80033694921086473"/>
        </c:manualLayout>
      </c:layout>
      <c:scatterChart>
        <c:scatterStyle val="lineMarker"/>
        <c:varyColors val="0"/>
        <c:ser>
          <c:idx val="4"/>
          <c:order val="0"/>
          <c:tx>
            <c:v>No Anomaly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5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FWHM!$A$2:$A$6</c:f>
              <c:numCache>
                <c:formatCode>General</c:formatCode>
                <c:ptCount val="5"/>
                <c:pt idx="0">
                  <c:v>0.66149999999999998</c:v>
                </c:pt>
                <c:pt idx="1">
                  <c:v>0.49340000000000001</c:v>
                </c:pt>
                <c:pt idx="2">
                  <c:v>0.33639999999999998</c:v>
                </c:pt>
                <c:pt idx="3">
                  <c:v>0.17269999999999999</c:v>
                </c:pt>
                <c:pt idx="4">
                  <c:v>0.1032</c:v>
                </c:pt>
              </c:numCache>
            </c:numRef>
          </c:xVal>
          <c:yVal>
            <c:numRef>
              <c:f>FWHM!$AB$2:$AB$6</c:f>
              <c:numCache>
                <c:formatCode>General</c:formatCode>
                <c:ptCount val="5"/>
                <c:pt idx="0">
                  <c:v>20.500796999999999</c:v>
                </c:pt>
                <c:pt idx="1">
                  <c:v>14.812213</c:v>
                </c:pt>
                <c:pt idx="2">
                  <c:v>11.584388000000001</c:v>
                </c:pt>
                <c:pt idx="3">
                  <c:v>6.8929159999999996</c:v>
                </c:pt>
                <c:pt idx="4">
                  <c:v>4.6849379999999998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4A-4E5D-9E20-8F9D1964565D}"/>
            </c:ext>
          </c:extLst>
        </c:ser>
        <c:ser>
          <c:idx val="0"/>
          <c:order val="1"/>
          <c:tx>
            <c:v>Experiment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'FWHM (New)'!$A$2:$A$7</c:f>
              <c:numCache>
                <c:formatCode>General</c:formatCode>
                <c:ptCount val="6"/>
                <c:pt idx="0">
                  <c:v>0.66149999999999998</c:v>
                </c:pt>
                <c:pt idx="1">
                  <c:v>0.49340000000000001</c:v>
                </c:pt>
                <c:pt idx="2">
                  <c:v>0.33639999999999998</c:v>
                </c:pt>
                <c:pt idx="3">
                  <c:v>0.17269999999999999</c:v>
                </c:pt>
                <c:pt idx="4">
                  <c:v>0.1032</c:v>
                </c:pt>
                <c:pt idx="5">
                  <c:v>5.16E-2</c:v>
                </c:pt>
              </c:numCache>
            </c:numRef>
          </c:xVal>
          <c:yVal>
            <c:numRef>
              <c:f>'FWHM (New)'!$AB$2:$AB$7</c:f>
              <c:numCache>
                <c:formatCode>General</c:formatCode>
                <c:ptCount val="6"/>
                <c:pt idx="0">
                  <c:v>20.500796999999999</c:v>
                </c:pt>
                <c:pt idx="1">
                  <c:v>14.812213</c:v>
                </c:pt>
                <c:pt idx="2">
                  <c:v>11.584388000000001</c:v>
                </c:pt>
                <c:pt idx="3">
                  <c:v>6.8929159999999996</c:v>
                </c:pt>
                <c:pt idx="4">
                  <c:v>4.6849379999999998</c:v>
                </c:pt>
                <c:pt idx="5">
                  <c:v>5.643491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4A-4E5D-9E20-8F9D1964565D}"/>
            </c:ext>
          </c:extLst>
        </c:ser>
        <c:ser>
          <c:idx val="5"/>
          <c:order val="2"/>
          <c:tx>
            <c:v>Model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'FWHM (New)'!$B$21:$B$26</c:f>
              <c:numCache>
                <c:formatCode>General</c:formatCode>
                <c:ptCount val="6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  <c:pt idx="3">
                  <c:v>0.33639999999999998</c:v>
                </c:pt>
                <c:pt idx="4">
                  <c:v>0.49340000000000001</c:v>
                </c:pt>
                <c:pt idx="5">
                  <c:v>0.66149999999999998</c:v>
                </c:pt>
              </c:numCache>
            </c:numRef>
          </c:xVal>
          <c:yVal>
            <c:numRef>
              <c:f>'FWHM (New)'!$Q$21:$Q$26</c:f>
              <c:numCache>
                <c:formatCode>General</c:formatCode>
                <c:ptCount val="6"/>
                <c:pt idx="0">
                  <c:v>3.4885999999999999</c:v>
                </c:pt>
                <c:pt idx="1">
                  <c:v>5.8914999999999997</c:v>
                </c:pt>
                <c:pt idx="2">
                  <c:v>8.7690000000000001</c:v>
                </c:pt>
                <c:pt idx="3">
                  <c:v>12.392099999999999</c:v>
                </c:pt>
                <c:pt idx="4">
                  <c:v>15.022600000000001</c:v>
                </c:pt>
                <c:pt idx="5">
                  <c:v>17.5518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4A-4E5D-9E20-8F9D19645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277784"/>
        <c:axId val="595270896"/>
        <c:extLst/>
      </c:scatterChart>
      <c:valAx>
        <c:axId val="5952777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/>
                  <a:t>Intensity [W/cm</a:t>
                </a:r>
                <a:r>
                  <a:rPr lang="en-SG" sz="2800" baseline="30000"/>
                  <a:t>2</a:t>
                </a:r>
                <a:r>
                  <a:rPr lang="en-SG" sz="280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270896"/>
        <c:crosses val="autoZero"/>
        <c:crossBetween val="midCat"/>
        <c:minorUnit val="5.000000000000001E-2"/>
      </c:valAx>
      <c:valAx>
        <c:axId val="595270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/>
                  <a:t>FWHM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277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9654947089947075"/>
          <c:y val="0.61328456790123453"/>
          <c:w val="0.27407420634920632"/>
          <c:h val="0.13786913580246915"/>
        </c:manualLayout>
      </c:layout>
      <c:overlay val="1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9390901783033"/>
          <c:y val="5.3036064604552416E-2"/>
          <c:w val="0.82559268191107105"/>
          <c:h val="0.71919548878915729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19050" cap="rnd">
              <a:solidFill>
                <a:schemeClr val="bg1">
                  <a:alpha val="1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15875">
                <a:noFill/>
              </a:ln>
              <a:effectLst/>
            </c:spPr>
          </c:marker>
          <c:xVal>
            <c:numRef>
              <c:f>'Fig 1 (Up)'!$M$2:$M$522</c:f>
              <c:numCache>
                <c:formatCode>General</c:formatCode>
                <c:ptCount val="521"/>
                <c:pt idx="0">
                  <c:v>-299.99998533325498</c:v>
                </c:pt>
                <c:pt idx="1">
                  <c:v>-298.74998241021098</c:v>
                </c:pt>
                <c:pt idx="2">
                  <c:v>-297.49997948716799</c:v>
                </c:pt>
                <c:pt idx="3">
                  <c:v>-296.24997656412398</c:v>
                </c:pt>
                <c:pt idx="4">
                  <c:v>-294.99997364107998</c:v>
                </c:pt>
                <c:pt idx="5">
                  <c:v>-293.74997071803602</c:v>
                </c:pt>
                <c:pt idx="6">
                  <c:v>-292.49996779499298</c:v>
                </c:pt>
                <c:pt idx="7">
                  <c:v>-291.24996487194898</c:v>
                </c:pt>
                <c:pt idx="8">
                  <c:v>-289.99996194890502</c:v>
                </c:pt>
                <c:pt idx="9">
                  <c:v>-288.74995902586102</c:v>
                </c:pt>
                <c:pt idx="10">
                  <c:v>-287.49995610281798</c:v>
                </c:pt>
                <c:pt idx="11">
                  <c:v>-286.24995317977402</c:v>
                </c:pt>
                <c:pt idx="12">
                  <c:v>-284.99995025673002</c:v>
                </c:pt>
                <c:pt idx="13">
                  <c:v>-283.74994733368601</c:v>
                </c:pt>
                <c:pt idx="14">
                  <c:v>-282.49994441064302</c:v>
                </c:pt>
                <c:pt idx="15">
                  <c:v>-281.24994148759902</c:v>
                </c:pt>
                <c:pt idx="16">
                  <c:v>-279.99993856455501</c:v>
                </c:pt>
                <c:pt idx="17">
                  <c:v>-278.749935641511</c:v>
                </c:pt>
                <c:pt idx="18">
                  <c:v>-277.50001229593897</c:v>
                </c:pt>
                <c:pt idx="19">
                  <c:v>-276.25000937289599</c:v>
                </c:pt>
                <c:pt idx="20">
                  <c:v>-275.00000644985198</c:v>
                </c:pt>
                <c:pt idx="21">
                  <c:v>-273.75000352680797</c:v>
                </c:pt>
                <c:pt idx="22">
                  <c:v>-272.50000060376402</c:v>
                </c:pt>
                <c:pt idx="23">
                  <c:v>-271.24999768072098</c:v>
                </c:pt>
                <c:pt idx="24">
                  <c:v>-269.99999475767697</c:v>
                </c:pt>
                <c:pt idx="25">
                  <c:v>-268.74999183463302</c:v>
                </c:pt>
                <c:pt idx="26">
                  <c:v>-267.49998891158901</c:v>
                </c:pt>
                <c:pt idx="27">
                  <c:v>-266.24998598854597</c:v>
                </c:pt>
                <c:pt idx="28">
                  <c:v>-264.99998306550202</c:v>
                </c:pt>
                <c:pt idx="29">
                  <c:v>-263.74998014245801</c:v>
                </c:pt>
                <c:pt idx="30">
                  <c:v>-262.49997721941401</c:v>
                </c:pt>
                <c:pt idx="31">
                  <c:v>-261.24997429637102</c:v>
                </c:pt>
                <c:pt idx="32">
                  <c:v>-259.99997137332701</c:v>
                </c:pt>
                <c:pt idx="33">
                  <c:v>-258.74996845028301</c:v>
                </c:pt>
                <c:pt idx="34">
                  <c:v>-257.499965527239</c:v>
                </c:pt>
                <c:pt idx="35">
                  <c:v>-256.24996260419601</c:v>
                </c:pt>
                <c:pt idx="36">
                  <c:v>-254.99995968115201</c:v>
                </c:pt>
                <c:pt idx="37">
                  <c:v>-253.749956758108</c:v>
                </c:pt>
                <c:pt idx="38">
                  <c:v>-252.49995383506399</c:v>
                </c:pt>
                <c:pt idx="39">
                  <c:v>-251.24995091202101</c:v>
                </c:pt>
                <c:pt idx="40">
                  <c:v>-249.999947988977</c:v>
                </c:pt>
                <c:pt idx="41">
                  <c:v>-248.74994506593299</c:v>
                </c:pt>
                <c:pt idx="42">
                  <c:v>-247.49994214288901</c:v>
                </c:pt>
                <c:pt idx="43">
                  <c:v>-246.249939219846</c:v>
                </c:pt>
                <c:pt idx="44">
                  <c:v>-244.99993629680199</c:v>
                </c:pt>
                <c:pt idx="45">
                  <c:v>-243.75001295122999</c:v>
                </c:pt>
                <c:pt idx="46">
                  <c:v>-242.50001002818601</c:v>
                </c:pt>
                <c:pt idx="47">
                  <c:v>-241.250007105142</c:v>
                </c:pt>
                <c:pt idx="48">
                  <c:v>-240.000004182098</c:v>
                </c:pt>
                <c:pt idx="49">
                  <c:v>-238.75000125905501</c:v>
                </c:pt>
                <c:pt idx="50">
                  <c:v>-237.499998336011</c:v>
                </c:pt>
                <c:pt idx="51">
                  <c:v>-236.249995412967</c:v>
                </c:pt>
                <c:pt idx="52">
                  <c:v>-234.99999248992299</c:v>
                </c:pt>
                <c:pt idx="53">
                  <c:v>-233.74998956688</c:v>
                </c:pt>
                <c:pt idx="54">
                  <c:v>-232.499986643836</c:v>
                </c:pt>
                <c:pt idx="55">
                  <c:v>-231.24998372079199</c:v>
                </c:pt>
                <c:pt idx="56">
                  <c:v>-229.99998079774801</c:v>
                </c:pt>
                <c:pt idx="57">
                  <c:v>-228.749977874705</c:v>
                </c:pt>
                <c:pt idx="58">
                  <c:v>-227.49997495166099</c:v>
                </c:pt>
                <c:pt idx="59">
                  <c:v>-226.24997202861701</c:v>
                </c:pt>
                <c:pt idx="60">
                  <c:v>-224.999969105573</c:v>
                </c:pt>
                <c:pt idx="61">
                  <c:v>-223.74996618252999</c:v>
                </c:pt>
                <c:pt idx="62">
                  <c:v>-222.49996325948601</c:v>
                </c:pt>
                <c:pt idx="63">
                  <c:v>-221.249960336442</c:v>
                </c:pt>
                <c:pt idx="64">
                  <c:v>-219.99995741339799</c:v>
                </c:pt>
                <c:pt idx="65">
                  <c:v>-218.74995449035501</c:v>
                </c:pt>
                <c:pt idx="66">
                  <c:v>-217.499951567311</c:v>
                </c:pt>
                <c:pt idx="67">
                  <c:v>-216.24994864426699</c:v>
                </c:pt>
                <c:pt idx="68">
                  <c:v>-214.99994572122401</c:v>
                </c:pt>
                <c:pt idx="69">
                  <c:v>-213.74994279818</c:v>
                </c:pt>
                <c:pt idx="70">
                  <c:v>-212.49993987513599</c:v>
                </c:pt>
                <c:pt idx="71">
                  <c:v>-211.24993695209201</c:v>
                </c:pt>
                <c:pt idx="72">
                  <c:v>-210.00001360652001</c:v>
                </c:pt>
                <c:pt idx="73">
                  <c:v>-208.75001068347601</c:v>
                </c:pt>
                <c:pt idx="74">
                  <c:v>-207.50000776043299</c:v>
                </c:pt>
                <c:pt idx="75">
                  <c:v>-206.25000483738901</c:v>
                </c:pt>
                <c:pt idx="76">
                  <c:v>-205.00000191434501</c:v>
                </c:pt>
                <c:pt idx="77">
                  <c:v>-203.749998991301</c:v>
                </c:pt>
                <c:pt idx="78">
                  <c:v>-202.49999606825801</c:v>
                </c:pt>
                <c:pt idx="79">
                  <c:v>-201.24999314521401</c:v>
                </c:pt>
                <c:pt idx="80">
                  <c:v>-199.99999022217</c:v>
                </c:pt>
                <c:pt idx="81">
                  <c:v>-198.74998729912599</c:v>
                </c:pt>
                <c:pt idx="82">
                  <c:v>-197.49998437608301</c:v>
                </c:pt>
                <c:pt idx="83">
                  <c:v>-196.249981453039</c:v>
                </c:pt>
                <c:pt idx="84">
                  <c:v>-194.99997852999499</c:v>
                </c:pt>
                <c:pt idx="85">
                  <c:v>-193.74997560695101</c:v>
                </c:pt>
                <c:pt idx="86">
                  <c:v>-192.499972683908</c:v>
                </c:pt>
                <c:pt idx="87">
                  <c:v>-191.24996976086399</c:v>
                </c:pt>
                <c:pt idx="88">
                  <c:v>-189.99996683782001</c:v>
                </c:pt>
                <c:pt idx="89">
                  <c:v>-188.749963914776</c:v>
                </c:pt>
                <c:pt idx="90">
                  <c:v>-187.49996099173299</c:v>
                </c:pt>
                <c:pt idx="91">
                  <c:v>-186.24995806868901</c:v>
                </c:pt>
                <c:pt idx="92">
                  <c:v>-184.999955145645</c:v>
                </c:pt>
                <c:pt idx="93">
                  <c:v>-183.749952222601</c:v>
                </c:pt>
                <c:pt idx="94">
                  <c:v>-182.49994929955801</c:v>
                </c:pt>
                <c:pt idx="95">
                  <c:v>-181.249946376514</c:v>
                </c:pt>
                <c:pt idx="96">
                  <c:v>-179.99994345347</c:v>
                </c:pt>
                <c:pt idx="97">
                  <c:v>-178.74994053042599</c:v>
                </c:pt>
                <c:pt idx="98">
                  <c:v>-177.499937607383</c:v>
                </c:pt>
                <c:pt idx="99">
                  <c:v>-176.25001426181001</c:v>
                </c:pt>
                <c:pt idx="100">
                  <c:v>-175.000011338767</c:v>
                </c:pt>
                <c:pt idx="101">
                  <c:v>-173.75000841572299</c:v>
                </c:pt>
                <c:pt idx="102">
                  <c:v>-172.50000549267901</c:v>
                </c:pt>
                <c:pt idx="103">
                  <c:v>-171.250002569635</c:v>
                </c:pt>
                <c:pt idx="104">
                  <c:v>-169.99999964659199</c:v>
                </c:pt>
                <c:pt idx="105">
                  <c:v>-168.74999672354801</c:v>
                </c:pt>
                <c:pt idx="106">
                  <c:v>-167.499993800504</c:v>
                </c:pt>
                <c:pt idx="107">
                  <c:v>-166.24999087745999</c:v>
                </c:pt>
                <c:pt idx="108">
                  <c:v>-164.99998795441701</c:v>
                </c:pt>
                <c:pt idx="109">
                  <c:v>-163.749985031373</c:v>
                </c:pt>
                <c:pt idx="110">
                  <c:v>-162.49998210832899</c:v>
                </c:pt>
                <c:pt idx="111">
                  <c:v>-161.24997918528601</c:v>
                </c:pt>
                <c:pt idx="112">
                  <c:v>-159.999976262242</c:v>
                </c:pt>
                <c:pt idx="113">
                  <c:v>-158.74997333919799</c:v>
                </c:pt>
                <c:pt idx="114">
                  <c:v>-157.49997041615401</c:v>
                </c:pt>
                <c:pt idx="115">
                  <c:v>-156.249967493111</c:v>
                </c:pt>
                <c:pt idx="116">
                  <c:v>-154.99996457006699</c:v>
                </c:pt>
                <c:pt idx="117">
                  <c:v>-153.74996164702301</c:v>
                </c:pt>
                <c:pt idx="118">
                  <c:v>-152.49995872397901</c:v>
                </c:pt>
                <c:pt idx="119">
                  <c:v>-151.24995580093599</c:v>
                </c:pt>
                <c:pt idx="120">
                  <c:v>-149.99995287789201</c:v>
                </c:pt>
                <c:pt idx="121">
                  <c:v>-148.74994995484801</c:v>
                </c:pt>
                <c:pt idx="122">
                  <c:v>-147.499947031804</c:v>
                </c:pt>
                <c:pt idx="123">
                  <c:v>-146.24994410876101</c:v>
                </c:pt>
                <c:pt idx="124">
                  <c:v>-144.99994118571701</c:v>
                </c:pt>
                <c:pt idx="125">
                  <c:v>-143.749938262673</c:v>
                </c:pt>
                <c:pt idx="126">
                  <c:v>-142.49993533962899</c:v>
                </c:pt>
                <c:pt idx="127">
                  <c:v>-141.25001199405699</c:v>
                </c:pt>
                <c:pt idx="128">
                  <c:v>-140.00000907101301</c:v>
                </c:pt>
                <c:pt idx="129">
                  <c:v>-138.75000614797</c:v>
                </c:pt>
                <c:pt idx="130">
                  <c:v>-137.50000322492599</c:v>
                </c:pt>
                <c:pt idx="131">
                  <c:v>-136.25000030188201</c:v>
                </c:pt>
                <c:pt idx="132">
                  <c:v>-134.999997378838</c:v>
                </c:pt>
                <c:pt idx="133">
                  <c:v>-133.74999445579499</c:v>
                </c:pt>
                <c:pt idx="134">
                  <c:v>-132.49999153275101</c:v>
                </c:pt>
                <c:pt idx="135">
                  <c:v>-131.249988609707</c:v>
                </c:pt>
                <c:pt idx="136">
                  <c:v>-129.999985686663</c:v>
                </c:pt>
                <c:pt idx="137">
                  <c:v>-128.74998276362001</c:v>
                </c:pt>
                <c:pt idx="138">
                  <c:v>-127.499979840576</c:v>
                </c:pt>
                <c:pt idx="139">
                  <c:v>-126.249976917532</c:v>
                </c:pt>
                <c:pt idx="140">
                  <c:v>-124.999973994488</c:v>
                </c:pt>
                <c:pt idx="141">
                  <c:v>-123.749971071445</c:v>
                </c:pt>
                <c:pt idx="142">
                  <c:v>-122.499968148401</c:v>
                </c:pt>
                <c:pt idx="143">
                  <c:v>-121.249965225357</c:v>
                </c:pt>
                <c:pt idx="144">
                  <c:v>-119.99996230231299</c:v>
                </c:pt>
                <c:pt idx="145">
                  <c:v>-118.74995937927</c:v>
                </c:pt>
                <c:pt idx="146">
                  <c:v>-117.499956456226</c:v>
                </c:pt>
                <c:pt idx="147">
                  <c:v>-116.24995353318199</c:v>
                </c:pt>
                <c:pt idx="148">
                  <c:v>-114.999950610138</c:v>
                </c:pt>
                <c:pt idx="149">
                  <c:v>-113.749947687095</c:v>
                </c:pt>
                <c:pt idx="150">
                  <c:v>-112.49994476405099</c:v>
                </c:pt>
                <c:pt idx="151">
                  <c:v>-111.249941841007</c:v>
                </c:pt>
                <c:pt idx="152">
                  <c:v>-109.99993891796299</c:v>
                </c:pt>
                <c:pt idx="153">
                  <c:v>-108.74993599491999</c:v>
                </c:pt>
                <c:pt idx="154">
                  <c:v>-107.50001264934799</c:v>
                </c:pt>
                <c:pt idx="155">
                  <c:v>-106.250009726304</c:v>
                </c:pt>
                <c:pt idx="156">
                  <c:v>-105.00000680326001</c:v>
                </c:pt>
                <c:pt idx="157">
                  <c:v>-103.750003880216</c:v>
                </c:pt>
                <c:pt idx="158">
                  <c:v>-102.500000957173</c:v>
                </c:pt>
                <c:pt idx="159">
                  <c:v>-101.24999803412901</c:v>
                </c:pt>
                <c:pt idx="160">
                  <c:v>-99.999995111084999</c:v>
                </c:pt>
                <c:pt idx="161">
                  <c:v>-98.749992188041304</c:v>
                </c:pt>
                <c:pt idx="162">
                  <c:v>-97.499989264997595</c:v>
                </c:pt>
                <c:pt idx="163">
                  <c:v>-96.2499863419538</c:v>
                </c:pt>
                <c:pt idx="164">
                  <c:v>-94.999983418910105</c:v>
                </c:pt>
                <c:pt idx="165">
                  <c:v>-93.749980495866296</c:v>
                </c:pt>
                <c:pt idx="166">
                  <c:v>-92.499977572822601</c:v>
                </c:pt>
                <c:pt idx="167">
                  <c:v>-91.249974649778807</c:v>
                </c:pt>
                <c:pt idx="168">
                  <c:v>-89.999971726735097</c:v>
                </c:pt>
                <c:pt idx="169">
                  <c:v>-88.749968803691303</c:v>
                </c:pt>
                <c:pt idx="170">
                  <c:v>-87.499965880647594</c:v>
                </c:pt>
                <c:pt idx="171">
                  <c:v>-86.249962957603799</c:v>
                </c:pt>
                <c:pt idx="172">
                  <c:v>-84.999960034560104</c:v>
                </c:pt>
                <c:pt idx="173">
                  <c:v>-83.749957111516295</c:v>
                </c:pt>
                <c:pt idx="174">
                  <c:v>-82.4999541884726</c:v>
                </c:pt>
                <c:pt idx="175">
                  <c:v>-81.249951265428905</c:v>
                </c:pt>
                <c:pt idx="176">
                  <c:v>-79.999948342385096</c:v>
                </c:pt>
                <c:pt idx="177">
                  <c:v>-78.749945419341401</c:v>
                </c:pt>
                <c:pt idx="178">
                  <c:v>-77.499942496297606</c:v>
                </c:pt>
                <c:pt idx="179">
                  <c:v>-76.249939573253897</c:v>
                </c:pt>
                <c:pt idx="180">
                  <c:v>-74.999936650210103</c:v>
                </c:pt>
                <c:pt idx="181">
                  <c:v>-73.750013304637903</c:v>
                </c:pt>
                <c:pt idx="182">
                  <c:v>-72.500010381594194</c:v>
                </c:pt>
                <c:pt idx="183">
                  <c:v>-71.2500074585504</c:v>
                </c:pt>
                <c:pt idx="184">
                  <c:v>-70.000004535506704</c:v>
                </c:pt>
                <c:pt idx="185">
                  <c:v>-68.750001612462896</c:v>
                </c:pt>
                <c:pt idx="186">
                  <c:v>-67.499998689419201</c:v>
                </c:pt>
                <c:pt idx="187">
                  <c:v>-66.249995766375505</c:v>
                </c:pt>
                <c:pt idx="188">
                  <c:v>-64.999992843331697</c:v>
                </c:pt>
                <c:pt idx="189">
                  <c:v>-63.749989920288002</c:v>
                </c:pt>
                <c:pt idx="190">
                  <c:v>-62.4999869972442</c:v>
                </c:pt>
                <c:pt idx="191">
                  <c:v>-61.249984074200498</c:v>
                </c:pt>
                <c:pt idx="192">
                  <c:v>-59.999981151156703</c:v>
                </c:pt>
                <c:pt idx="193">
                  <c:v>-58.749978228113001</c:v>
                </c:pt>
                <c:pt idx="194">
                  <c:v>-57.499975305069199</c:v>
                </c:pt>
                <c:pt idx="195">
                  <c:v>-56.249972382025497</c:v>
                </c:pt>
                <c:pt idx="196">
                  <c:v>-54.999969458981703</c:v>
                </c:pt>
                <c:pt idx="197">
                  <c:v>-53.749966535938</c:v>
                </c:pt>
                <c:pt idx="198">
                  <c:v>-52.499963612894199</c:v>
                </c:pt>
                <c:pt idx="199">
                  <c:v>-51.249960689850496</c:v>
                </c:pt>
                <c:pt idx="200">
                  <c:v>-49.999957766806801</c:v>
                </c:pt>
                <c:pt idx="201">
                  <c:v>-48.749954843763</c:v>
                </c:pt>
                <c:pt idx="202">
                  <c:v>-47.499951920719298</c:v>
                </c:pt>
                <c:pt idx="203">
                  <c:v>-46.249948997675503</c:v>
                </c:pt>
                <c:pt idx="204">
                  <c:v>-44.999946074631801</c:v>
                </c:pt>
                <c:pt idx="205">
                  <c:v>-43.749943151587999</c:v>
                </c:pt>
                <c:pt idx="206">
                  <c:v>-42.499940228544297</c:v>
                </c:pt>
                <c:pt idx="207">
                  <c:v>-41.249937305500502</c:v>
                </c:pt>
                <c:pt idx="208">
                  <c:v>-40.000013959928303</c:v>
                </c:pt>
                <c:pt idx="209">
                  <c:v>-38.750011036884601</c:v>
                </c:pt>
                <c:pt idx="210">
                  <c:v>-37.500008113840799</c:v>
                </c:pt>
                <c:pt idx="211">
                  <c:v>-36.250005190797097</c:v>
                </c:pt>
                <c:pt idx="212">
                  <c:v>-35.000002267753302</c:v>
                </c:pt>
                <c:pt idx="213">
                  <c:v>-33.7499993447096</c:v>
                </c:pt>
                <c:pt idx="214">
                  <c:v>-32.499996421665898</c:v>
                </c:pt>
                <c:pt idx="215">
                  <c:v>-31.2499934986221</c:v>
                </c:pt>
                <c:pt idx="216">
                  <c:v>-29.999990575578401</c:v>
                </c:pt>
                <c:pt idx="217">
                  <c:v>-28.7499876525346</c:v>
                </c:pt>
                <c:pt idx="218">
                  <c:v>-27.499984729490901</c:v>
                </c:pt>
                <c:pt idx="219">
                  <c:v>-26.249981806447099</c:v>
                </c:pt>
                <c:pt idx="220">
                  <c:v>-24.999978883403401</c:v>
                </c:pt>
                <c:pt idx="221">
                  <c:v>-23.749975960359599</c:v>
                </c:pt>
                <c:pt idx="222">
                  <c:v>-22.4999730373159</c:v>
                </c:pt>
                <c:pt idx="223">
                  <c:v>-21.249970114272099</c:v>
                </c:pt>
                <c:pt idx="224">
                  <c:v>-19.9999671912284</c:v>
                </c:pt>
                <c:pt idx="225">
                  <c:v>-18.749964268184598</c:v>
                </c:pt>
                <c:pt idx="226">
                  <c:v>-17.4999613451409</c:v>
                </c:pt>
                <c:pt idx="227">
                  <c:v>-16.249958422097201</c:v>
                </c:pt>
                <c:pt idx="228">
                  <c:v>-14.999955499053399</c:v>
                </c:pt>
                <c:pt idx="229">
                  <c:v>-13.749952576009701</c:v>
                </c:pt>
                <c:pt idx="230">
                  <c:v>-12.499949652965901</c:v>
                </c:pt>
                <c:pt idx="231">
                  <c:v>-11.2499467299222</c:v>
                </c:pt>
                <c:pt idx="232">
                  <c:v>-9.9999438068784201</c:v>
                </c:pt>
                <c:pt idx="233">
                  <c:v>-8.7499408838346806</c:v>
                </c:pt>
                <c:pt idx="234">
                  <c:v>-7.4999379607909296</c:v>
                </c:pt>
                <c:pt idx="235">
                  <c:v>-6.2500146152187304</c:v>
                </c:pt>
                <c:pt idx="236">
                  <c:v>-5.0000116921749802</c:v>
                </c:pt>
                <c:pt idx="237">
                  <c:v>-3.7500087691312398</c:v>
                </c:pt>
                <c:pt idx="238">
                  <c:v>-2.5000058460874901</c:v>
                </c:pt>
                <c:pt idx="239">
                  <c:v>-1.2500029230437499</c:v>
                </c:pt>
                <c:pt idx="240">
                  <c:v>0</c:v>
                </c:pt>
                <c:pt idx="241">
                  <c:v>1.2500029230437499</c:v>
                </c:pt>
                <c:pt idx="242">
                  <c:v>2.5000058460874901</c:v>
                </c:pt>
                <c:pt idx="243">
                  <c:v>3.7500087691312398</c:v>
                </c:pt>
                <c:pt idx="244">
                  <c:v>5.0000116921749802</c:v>
                </c:pt>
                <c:pt idx="245">
                  <c:v>6.2500146152187304</c:v>
                </c:pt>
                <c:pt idx="246">
                  <c:v>7.5000175382624796</c:v>
                </c:pt>
                <c:pt idx="247">
                  <c:v>8.7500204613062191</c:v>
                </c:pt>
                <c:pt idx="248">
                  <c:v>10.000023384349999</c:v>
                </c:pt>
                <c:pt idx="249">
                  <c:v>11.2500263073937</c:v>
                </c:pt>
                <c:pt idx="250">
                  <c:v>12.5000292304375</c:v>
                </c:pt>
                <c:pt idx="251">
                  <c:v>13.7500321534812</c:v>
                </c:pt>
                <c:pt idx="252">
                  <c:v>15.000035076525</c:v>
                </c:pt>
                <c:pt idx="253">
                  <c:v>16.250037999568701</c:v>
                </c:pt>
                <c:pt idx="254">
                  <c:v>17.500040922612399</c:v>
                </c:pt>
                <c:pt idx="255">
                  <c:v>18.750043845656201</c:v>
                </c:pt>
                <c:pt idx="256">
                  <c:v>20.0000467686999</c:v>
                </c:pt>
                <c:pt idx="257">
                  <c:v>21.250049691743701</c:v>
                </c:pt>
                <c:pt idx="258">
                  <c:v>22.5000526147874</c:v>
                </c:pt>
                <c:pt idx="259">
                  <c:v>23.750055537831201</c:v>
                </c:pt>
                <c:pt idx="260">
                  <c:v>25.0000584608749</c:v>
                </c:pt>
                <c:pt idx="261">
                  <c:v>26.250061383918698</c:v>
                </c:pt>
                <c:pt idx="262">
                  <c:v>27.5000643069624</c:v>
                </c:pt>
                <c:pt idx="263">
                  <c:v>28.7499876525346</c:v>
                </c:pt>
                <c:pt idx="264">
                  <c:v>29.999990575578401</c:v>
                </c:pt>
                <c:pt idx="265">
                  <c:v>31.2499934986221</c:v>
                </c:pt>
                <c:pt idx="266">
                  <c:v>32.499996421665898</c:v>
                </c:pt>
                <c:pt idx="267">
                  <c:v>33.7499993447096</c:v>
                </c:pt>
                <c:pt idx="268">
                  <c:v>35.000002267753302</c:v>
                </c:pt>
                <c:pt idx="269">
                  <c:v>36.250005190797097</c:v>
                </c:pt>
                <c:pt idx="270">
                  <c:v>37.500008113840799</c:v>
                </c:pt>
                <c:pt idx="271">
                  <c:v>38.750011036884601</c:v>
                </c:pt>
                <c:pt idx="272">
                  <c:v>40.000013959928303</c:v>
                </c:pt>
                <c:pt idx="273">
                  <c:v>41.250016882972098</c:v>
                </c:pt>
                <c:pt idx="274">
                  <c:v>42.5000198060158</c:v>
                </c:pt>
                <c:pt idx="275">
                  <c:v>43.750022729059602</c:v>
                </c:pt>
                <c:pt idx="276">
                  <c:v>45.000025652103297</c:v>
                </c:pt>
                <c:pt idx="277">
                  <c:v>46.250028575147098</c:v>
                </c:pt>
                <c:pt idx="278">
                  <c:v>47.500031498190801</c:v>
                </c:pt>
                <c:pt idx="279">
                  <c:v>48.750034421234602</c:v>
                </c:pt>
                <c:pt idx="280">
                  <c:v>50.000037344278297</c:v>
                </c:pt>
                <c:pt idx="281">
                  <c:v>51.250040267321999</c:v>
                </c:pt>
                <c:pt idx="282">
                  <c:v>52.500043190365801</c:v>
                </c:pt>
                <c:pt idx="283">
                  <c:v>53.750046113409503</c:v>
                </c:pt>
                <c:pt idx="284">
                  <c:v>55.000049036453298</c:v>
                </c:pt>
                <c:pt idx="285">
                  <c:v>56.250051959497</c:v>
                </c:pt>
                <c:pt idx="286">
                  <c:v>57.500054882540802</c:v>
                </c:pt>
                <c:pt idx="287">
                  <c:v>58.750057805584497</c:v>
                </c:pt>
                <c:pt idx="288">
                  <c:v>60.000060728628299</c:v>
                </c:pt>
                <c:pt idx="289">
                  <c:v>61.250063651672001</c:v>
                </c:pt>
                <c:pt idx="290">
                  <c:v>62.4999869972442</c:v>
                </c:pt>
                <c:pt idx="291">
                  <c:v>63.749989920288002</c:v>
                </c:pt>
                <c:pt idx="292">
                  <c:v>64.999992843331697</c:v>
                </c:pt>
                <c:pt idx="293">
                  <c:v>66.249995766375505</c:v>
                </c:pt>
                <c:pt idx="294">
                  <c:v>67.499998689419201</c:v>
                </c:pt>
                <c:pt idx="295">
                  <c:v>68.750001612462896</c:v>
                </c:pt>
                <c:pt idx="296">
                  <c:v>70.000004535506704</c:v>
                </c:pt>
                <c:pt idx="297">
                  <c:v>71.2500074585504</c:v>
                </c:pt>
                <c:pt idx="298">
                  <c:v>72.500010381594194</c:v>
                </c:pt>
                <c:pt idx="299">
                  <c:v>73.750013304637903</c:v>
                </c:pt>
                <c:pt idx="300">
                  <c:v>75.000016227681698</c:v>
                </c:pt>
                <c:pt idx="301">
                  <c:v>76.250019150725393</c:v>
                </c:pt>
                <c:pt idx="302">
                  <c:v>77.500022073769202</c:v>
                </c:pt>
                <c:pt idx="303">
                  <c:v>78.750024996812897</c:v>
                </c:pt>
                <c:pt idx="304">
                  <c:v>80.000027919856706</c:v>
                </c:pt>
                <c:pt idx="305">
                  <c:v>81.250030842900401</c:v>
                </c:pt>
                <c:pt idx="306">
                  <c:v>82.500033765944096</c:v>
                </c:pt>
                <c:pt idx="307">
                  <c:v>83.750036688987905</c:v>
                </c:pt>
                <c:pt idx="308">
                  <c:v>85.0000396120316</c:v>
                </c:pt>
                <c:pt idx="309">
                  <c:v>86.250042535075394</c:v>
                </c:pt>
                <c:pt idx="310">
                  <c:v>87.500045458119104</c:v>
                </c:pt>
                <c:pt idx="311">
                  <c:v>88.750048381162898</c:v>
                </c:pt>
                <c:pt idx="312">
                  <c:v>90.000051304206593</c:v>
                </c:pt>
                <c:pt idx="313">
                  <c:v>91.250054227250402</c:v>
                </c:pt>
                <c:pt idx="314">
                  <c:v>92.500057150294097</c:v>
                </c:pt>
                <c:pt idx="315">
                  <c:v>93.750060073337906</c:v>
                </c:pt>
                <c:pt idx="316">
                  <c:v>95.000062996381601</c:v>
                </c:pt>
                <c:pt idx="317">
                  <c:v>96.2499863419538</c:v>
                </c:pt>
                <c:pt idx="318">
                  <c:v>97.499989264997595</c:v>
                </c:pt>
                <c:pt idx="319">
                  <c:v>98.749992188041304</c:v>
                </c:pt>
                <c:pt idx="320">
                  <c:v>99.999995111084999</c:v>
                </c:pt>
                <c:pt idx="321">
                  <c:v>101.24999803412901</c:v>
                </c:pt>
                <c:pt idx="322">
                  <c:v>102.500000957173</c:v>
                </c:pt>
                <c:pt idx="323">
                  <c:v>103.750003880216</c:v>
                </c:pt>
                <c:pt idx="324">
                  <c:v>105.00000680326001</c:v>
                </c:pt>
                <c:pt idx="325">
                  <c:v>106.250009726304</c:v>
                </c:pt>
                <c:pt idx="326">
                  <c:v>107.50001264934799</c:v>
                </c:pt>
                <c:pt idx="327">
                  <c:v>108.75001557239101</c:v>
                </c:pt>
                <c:pt idx="328">
                  <c:v>110.000018495435</c:v>
                </c:pt>
                <c:pt idx="329">
                  <c:v>111.25002141847899</c:v>
                </c:pt>
                <c:pt idx="330">
                  <c:v>112.500024341523</c:v>
                </c:pt>
                <c:pt idx="331">
                  <c:v>113.750027264566</c:v>
                </c:pt>
                <c:pt idx="332">
                  <c:v>115.00003018760999</c:v>
                </c:pt>
                <c:pt idx="333">
                  <c:v>116.250033110654</c:v>
                </c:pt>
                <c:pt idx="334">
                  <c:v>117.500036033697</c:v>
                </c:pt>
                <c:pt idx="335">
                  <c:v>118.75003895674099</c:v>
                </c:pt>
                <c:pt idx="336">
                  <c:v>120.000041879785</c:v>
                </c:pt>
                <c:pt idx="337">
                  <c:v>121.250044802829</c:v>
                </c:pt>
                <c:pt idx="338">
                  <c:v>122.50004772587199</c:v>
                </c:pt>
                <c:pt idx="339">
                  <c:v>123.750050648916</c:v>
                </c:pt>
                <c:pt idx="340">
                  <c:v>125.00005357196</c:v>
                </c:pt>
                <c:pt idx="341">
                  <c:v>126.250056495004</c:v>
                </c:pt>
                <c:pt idx="342">
                  <c:v>127.500059418047</c:v>
                </c:pt>
                <c:pt idx="343">
                  <c:v>128.750062341091</c:v>
                </c:pt>
                <c:pt idx="344">
                  <c:v>129.999985686663</c:v>
                </c:pt>
                <c:pt idx="345">
                  <c:v>131.249988609707</c:v>
                </c:pt>
                <c:pt idx="346">
                  <c:v>132.49999153275101</c:v>
                </c:pt>
                <c:pt idx="347">
                  <c:v>133.74999445579499</c:v>
                </c:pt>
                <c:pt idx="348">
                  <c:v>134.999997378838</c:v>
                </c:pt>
                <c:pt idx="349">
                  <c:v>136.25000030188201</c:v>
                </c:pt>
                <c:pt idx="350">
                  <c:v>137.50000322492599</c:v>
                </c:pt>
                <c:pt idx="351">
                  <c:v>138.75000614797</c:v>
                </c:pt>
                <c:pt idx="352">
                  <c:v>140.00000907101301</c:v>
                </c:pt>
                <c:pt idx="353">
                  <c:v>141.25001199405699</c:v>
                </c:pt>
                <c:pt idx="354">
                  <c:v>142.500014917101</c:v>
                </c:pt>
                <c:pt idx="355">
                  <c:v>143.75001784014501</c:v>
                </c:pt>
                <c:pt idx="356">
                  <c:v>145.00002076318799</c:v>
                </c:pt>
                <c:pt idx="357">
                  <c:v>146.250023686232</c:v>
                </c:pt>
                <c:pt idx="358">
                  <c:v>147.50002660927601</c:v>
                </c:pt>
                <c:pt idx="359">
                  <c:v>148.75002953232001</c:v>
                </c:pt>
                <c:pt idx="360">
                  <c:v>150.000032455363</c:v>
                </c:pt>
                <c:pt idx="361">
                  <c:v>151.25003537840701</c:v>
                </c:pt>
                <c:pt idx="362">
                  <c:v>152.50003830145101</c:v>
                </c:pt>
                <c:pt idx="363">
                  <c:v>153.75004122449499</c:v>
                </c:pt>
                <c:pt idx="364">
                  <c:v>155.00004414753801</c:v>
                </c:pt>
                <c:pt idx="365">
                  <c:v>156.25004707058201</c:v>
                </c:pt>
                <c:pt idx="366">
                  <c:v>157.50004999362599</c:v>
                </c:pt>
                <c:pt idx="367">
                  <c:v>158.75005291667</c:v>
                </c:pt>
                <c:pt idx="368">
                  <c:v>160.00005583971301</c:v>
                </c:pt>
                <c:pt idx="369">
                  <c:v>161.25005876275699</c:v>
                </c:pt>
                <c:pt idx="370">
                  <c:v>162.500061685801</c:v>
                </c:pt>
                <c:pt idx="371">
                  <c:v>163.75006460884501</c:v>
                </c:pt>
                <c:pt idx="372">
                  <c:v>164.99998795441701</c:v>
                </c:pt>
                <c:pt idx="373">
                  <c:v>166.24999087745999</c:v>
                </c:pt>
                <c:pt idx="374">
                  <c:v>167.499993800504</c:v>
                </c:pt>
                <c:pt idx="375">
                  <c:v>168.74999672354801</c:v>
                </c:pt>
                <c:pt idx="376">
                  <c:v>169.99999964659199</c:v>
                </c:pt>
                <c:pt idx="377">
                  <c:v>171.250002569635</c:v>
                </c:pt>
                <c:pt idx="378">
                  <c:v>172.50000549267901</c:v>
                </c:pt>
                <c:pt idx="379">
                  <c:v>173.75000841572299</c:v>
                </c:pt>
                <c:pt idx="380">
                  <c:v>175.000011338767</c:v>
                </c:pt>
                <c:pt idx="381">
                  <c:v>176.25001426181001</c:v>
                </c:pt>
                <c:pt idx="382">
                  <c:v>177.50001718485399</c:v>
                </c:pt>
                <c:pt idx="383">
                  <c:v>178.750020107898</c:v>
                </c:pt>
                <c:pt idx="384">
                  <c:v>180.000023030942</c:v>
                </c:pt>
                <c:pt idx="385">
                  <c:v>181.25002595398499</c:v>
                </c:pt>
                <c:pt idx="386">
                  <c:v>182.500028877029</c:v>
                </c:pt>
                <c:pt idx="387">
                  <c:v>183.750031800073</c:v>
                </c:pt>
                <c:pt idx="388">
                  <c:v>185.00003472311701</c:v>
                </c:pt>
                <c:pt idx="389">
                  <c:v>186.25003764616</c:v>
                </c:pt>
                <c:pt idx="390">
                  <c:v>187.500040569204</c:v>
                </c:pt>
                <c:pt idx="391">
                  <c:v>188.75004349224801</c:v>
                </c:pt>
                <c:pt idx="392">
                  <c:v>190.00004641529199</c:v>
                </c:pt>
                <c:pt idx="393">
                  <c:v>191.250049338335</c:v>
                </c:pt>
                <c:pt idx="394">
                  <c:v>192.50005226137901</c:v>
                </c:pt>
                <c:pt idx="395">
                  <c:v>193.75005518442299</c:v>
                </c:pt>
                <c:pt idx="396">
                  <c:v>195.000058107467</c:v>
                </c:pt>
                <c:pt idx="397">
                  <c:v>196.25006103051001</c:v>
                </c:pt>
                <c:pt idx="398">
                  <c:v>197.50006395355399</c:v>
                </c:pt>
                <c:pt idx="399">
                  <c:v>198.74998729912599</c:v>
                </c:pt>
                <c:pt idx="400">
                  <c:v>199.99999022217</c:v>
                </c:pt>
                <c:pt idx="401">
                  <c:v>201.24999314521401</c:v>
                </c:pt>
                <c:pt idx="402">
                  <c:v>202.49999606825801</c:v>
                </c:pt>
                <c:pt idx="403">
                  <c:v>203.749998991301</c:v>
                </c:pt>
                <c:pt idx="404">
                  <c:v>205.00000191434501</c:v>
                </c:pt>
                <c:pt idx="405">
                  <c:v>206.25000483738901</c:v>
                </c:pt>
                <c:pt idx="406">
                  <c:v>207.50000776043299</c:v>
                </c:pt>
                <c:pt idx="407">
                  <c:v>208.75001068347601</c:v>
                </c:pt>
                <c:pt idx="408">
                  <c:v>210.00001360652001</c:v>
                </c:pt>
                <c:pt idx="409">
                  <c:v>211.25001652956399</c:v>
                </c:pt>
                <c:pt idx="410">
                  <c:v>212.500019452608</c:v>
                </c:pt>
                <c:pt idx="411">
                  <c:v>213.75002237565101</c:v>
                </c:pt>
                <c:pt idx="412">
                  <c:v>215.00002529869499</c:v>
                </c:pt>
                <c:pt idx="413">
                  <c:v>216.250028221739</c:v>
                </c:pt>
                <c:pt idx="414">
                  <c:v>217.50003114478301</c:v>
                </c:pt>
                <c:pt idx="415">
                  <c:v>218.75003406782599</c:v>
                </c:pt>
                <c:pt idx="416">
                  <c:v>220.00003699087</c:v>
                </c:pt>
                <c:pt idx="417">
                  <c:v>221.25003991391401</c:v>
                </c:pt>
                <c:pt idx="418">
                  <c:v>222.50004283695799</c:v>
                </c:pt>
                <c:pt idx="419">
                  <c:v>223.750045760001</c:v>
                </c:pt>
                <c:pt idx="420">
                  <c:v>225.00004868304501</c:v>
                </c:pt>
                <c:pt idx="421">
                  <c:v>226.25005160608899</c:v>
                </c:pt>
                <c:pt idx="422">
                  <c:v>227.500054529132</c:v>
                </c:pt>
                <c:pt idx="423">
                  <c:v>228.75005745217601</c:v>
                </c:pt>
                <c:pt idx="424">
                  <c:v>230.00006037521999</c:v>
                </c:pt>
                <c:pt idx="425">
                  <c:v>231.250063298264</c:v>
                </c:pt>
                <c:pt idx="426">
                  <c:v>232.499986643836</c:v>
                </c:pt>
                <c:pt idx="427">
                  <c:v>233.74998956688</c:v>
                </c:pt>
                <c:pt idx="428">
                  <c:v>234.99999248992299</c:v>
                </c:pt>
                <c:pt idx="429">
                  <c:v>236.249995412967</c:v>
                </c:pt>
                <c:pt idx="430">
                  <c:v>237.499998336011</c:v>
                </c:pt>
                <c:pt idx="431">
                  <c:v>238.75000125905501</c:v>
                </c:pt>
                <c:pt idx="432">
                  <c:v>240.000004182098</c:v>
                </c:pt>
                <c:pt idx="433">
                  <c:v>241.250007105142</c:v>
                </c:pt>
                <c:pt idx="434">
                  <c:v>242.50001002818601</c:v>
                </c:pt>
                <c:pt idx="435">
                  <c:v>243.75001295122999</c:v>
                </c:pt>
                <c:pt idx="436">
                  <c:v>245.000015874273</c:v>
                </c:pt>
                <c:pt idx="437">
                  <c:v>246.25001879731701</c:v>
                </c:pt>
                <c:pt idx="438">
                  <c:v>247.50002172036099</c:v>
                </c:pt>
                <c:pt idx="439">
                  <c:v>248.750024643405</c:v>
                </c:pt>
                <c:pt idx="440">
                  <c:v>250.00002756644801</c:v>
                </c:pt>
                <c:pt idx="441">
                  <c:v>251.25003048949199</c:v>
                </c:pt>
                <c:pt idx="442">
                  <c:v>252.500033412536</c:v>
                </c:pt>
                <c:pt idx="443">
                  <c:v>253.75003633558001</c:v>
                </c:pt>
                <c:pt idx="444">
                  <c:v>255.00003925862299</c:v>
                </c:pt>
                <c:pt idx="445">
                  <c:v>256.25004218166703</c:v>
                </c:pt>
                <c:pt idx="446">
                  <c:v>257.50004510471098</c:v>
                </c:pt>
                <c:pt idx="447">
                  <c:v>258.75004802775499</c:v>
                </c:pt>
                <c:pt idx="448">
                  <c:v>260.00005095079803</c:v>
                </c:pt>
                <c:pt idx="449">
                  <c:v>261.25005387384198</c:v>
                </c:pt>
                <c:pt idx="450">
                  <c:v>262.50005679688599</c:v>
                </c:pt>
                <c:pt idx="451">
                  <c:v>263.75005971992999</c:v>
                </c:pt>
                <c:pt idx="452">
                  <c:v>265.00006264297298</c:v>
                </c:pt>
                <c:pt idx="453">
                  <c:v>266.24998598854597</c:v>
                </c:pt>
                <c:pt idx="454">
                  <c:v>267.49998891158901</c:v>
                </c:pt>
                <c:pt idx="455">
                  <c:v>268.74999183463302</c:v>
                </c:pt>
                <c:pt idx="456">
                  <c:v>269.99999475767697</c:v>
                </c:pt>
                <c:pt idx="457">
                  <c:v>271.24999768072098</c:v>
                </c:pt>
                <c:pt idx="458">
                  <c:v>272.50000060376402</c:v>
                </c:pt>
                <c:pt idx="459">
                  <c:v>273.75000352680797</c:v>
                </c:pt>
                <c:pt idx="460">
                  <c:v>275.00000644985198</c:v>
                </c:pt>
                <c:pt idx="461">
                  <c:v>276.25000937289599</c:v>
                </c:pt>
                <c:pt idx="462">
                  <c:v>277.50001229593897</c:v>
                </c:pt>
                <c:pt idx="463">
                  <c:v>278.75001521898298</c:v>
                </c:pt>
                <c:pt idx="464">
                  <c:v>280.00001814202699</c:v>
                </c:pt>
                <c:pt idx="465">
                  <c:v>281.250021065071</c:v>
                </c:pt>
                <c:pt idx="466">
                  <c:v>282.50002398811398</c:v>
                </c:pt>
                <c:pt idx="467">
                  <c:v>283.75002691115799</c:v>
                </c:pt>
                <c:pt idx="468">
                  <c:v>285.000029834202</c:v>
                </c:pt>
                <c:pt idx="469">
                  <c:v>286.250032757246</c:v>
                </c:pt>
                <c:pt idx="470">
                  <c:v>287.50003568028899</c:v>
                </c:pt>
                <c:pt idx="471">
                  <c:v>288.750038603333</c:v>
                </c:pt>
                <c:pt idx="472">
                  <c:v>290.000041526377</c:v>
                </c:pt>
                <c:pt idx="473">
                  <c:v>291.25004444941999</c:v>
                </c:pt>
                <c:pt idx="474">
                  <c:v>292.500047372464</c:v>
                </c:pt>
                <c:pt idx="475">
                  <c:v>293.750050295508</c:v>
                </c:pt>
                <c:pt idx="476">
                  <c:v>295.00005321855201</c:v>
                </c:pt>
                <c:pt idx="477">
                  <c:v>296.250056141595</c:v>
                </c:pt>
                <c:pt idx="478">
                  <c:v>297.500059064639</c:v>
                </c:pt>
                <c:pt idx="479">
                  <c:v>298.75006198768301</c:v>
                </c:pt>
                <c:pt idx="480">
                  <c:v>299.99998533325498</c:v>
                </c:pt>
                <c:pt idx="481">
                  <c:v>301.24998825629899</c:v>
                </c:pt>
                <c:pt idx="482">
                  <c:v>302.499991179343</c:v>
                </c:pt>
                <c:pt idx="483">
                  <c:v>303.74999410238598</c:v>
                </c:pt>
                <c:pt idx="484">
                  <c:v>304.99999702542999</c:v>
                </c:pt>
                <c:pt idx="485">
                  <c:v>306.249999948474</c:v>
                </c:pt>
                <c:pt idx="486">
                  <c:v>307.50000287151801</c:v>
                </c:pt>
                <c:pt idx="487">
                  <c:v>308.75000579456099</c:v>
                </c:pt>
                <c:pt idx="488">
                  <c:v>310.000008717605</c:v>
                </c:pt>
                <c:pt idx="489">
                  <c:v>311.25001164064901</c:v>
                </c:pt>
                <c:pt idx="490">
                  <c:v>312.50001456369301</c:v>
                </c:pt>
                <c:pt idx="491">
                  <c:v>313.750017486736</c:v>
                </c:pt>
                <c:pt idx="492">
                  <c:v>315.00002040978001</c:v>
                </c:pt>
                <c:pt idx="493">
                  <c:v>316.25002333282401</c:v>
                </c:pt>
                <c:pt idx="494">
                  <c:v>317.50002625586802</c:v>
                </c:pt>
                <c:pt idx="495">
                  <c:v>318.75002917891101</c:v>
                </c:pt>
                <c:pt idx="496">
                  <c:v>320.00003210195501</c:v>
                </c:pt>
                <c:pt idx="497">
                  <c:v>321.25003502499902</c:v>
                </c:pt>
                <c:pt idx="498">
                  <c:v>322.50003794804297</c:v>
                </c:pt>
                <c:pt idx="499">
                  <c:v>323.75004087108601</c:v>
                </c:pt>
                <c:pt idx="500">
                  <c:v>325.00004379413002</c:v>
                </c:pt>
                <c:pt idx="501">
                  <c:v>326.25004671717397</c:v>
                </c:pt>
                <c:pt idx="502">
                  <c:v>327.50004964021798</c:v>
                </c:pt>
                <c:pt idx="503">
                  <c:v>328.75005256326102</c:v>
                </c:pt>
                <c:pt idx="504">
                  <c:v>330.00005548630497</c:v>
                </c:pt>
                <c:pt idx="505">
                  <c:v>331.25005840934898</c:v>
                </c:pt>
                <c:pt idx="506">
                  <c:v>332.50006133239299</c:v>
                </c:pt>
                <c:pt idx="507">
                  <c:v>333.75006425543597</c:v>
                </c:pt>
                <c:pt idx="508">
                  <c:v>334.99998760100902</c:v>
                </c:pt>
                <c:pt idx="509">
                  <c:v>336.24999052405201</c:v>
                </c:pt>
                <c:pt idx="510">
                  <c:v>337.49999344709602</c:v>
                </c:pt>
                <c:pt idx="511">
                  <c:v>338.74999637014002</c:v>
                </c:pt>
                <c:pt idx="512">
                  <c:v>339.99999929318301</c:v>
                </c:pt>
                <c:pt idx="513">
                  <c:v>341.25000221622702</c:v>
                </c:pt>
                <c:pt idx="514">
                  <c:v>342.50000513927102</c:v>
                </c:pt>
                <c:pt idx="515">
                  <c:v>343.75000806231498</c:v>
                </c:pt>
                <c:pt idx="516">
                  <c:v>345.00001098535898</c:v>
                </c:pt>
                <c:pt idx="517">
                  <c:v>346.25001390840202</c:v>
                </c:pt>
                <c:pt idx="518">
                  <c:v>347.50001683144598</c:v>
                </c:pt>
                <c:pt idx="519">
                  <c:v>348.75001975448998</c:v>
                </c:pt>
                <c:pt idx="520">
                  <c:v>350.00002267753302</c:v>
                </c:pt>
              </c:numCache>
            </c:numRef>
          </c:xVal>
          <c:yVal>
            <c:numRef>
              <c:f>'Fig 1 (Up)'!$N$2:$N$522</c:f>
              <c:numCache>
                <c:formatCode>General</c:formatCode>
                <c:ptCount val="521"/>
                <c:pt idx="0">
                  <c:v>1.0375192142794001</c:v>
                </c:pt>
                <c:pt idx="1">
                  <c:v>1.00525554877796</c:v>
                </c:pt>
                <c:pt idx="2">
                  <c:v>1.0125787232576799</c:v>
                </c:pt>
                <c:pt idx="3">
                  <c:v>1.0037961261058399</c:v>
                </c:pt>
                <c:pt idx="4">
                  <c:v>1.0290363199977199</c:v>
                </c:pt>
                <c:pt idx="5">
                  <c:v>1.0158493937103801</c:v>
                </c:pt>
                <c:pt idx="6">
                  <c:v>1.0063631463416201</c:v>
                </c:pt>
                <c:pt idx="7">
                  <c:v>1.03106908729102</c:v>
                </c:pt>
                <c:pt idx="8">
                  <c:v>1.0198758366182701</c:v>
                </c:pt>
                <c:pt idx="9">
                  <c:v>1.0196803782246799</c:v>
                </c:pt>
                <c:pt idx="10">
                  <c:v>1.0028448952570499</c:v>
                </c:pt>
                <c:pt idx="11">
                  <c:v>0.97938988802659699</c:v>
                </c:pt>
                <c:pt idx="12">
                  <c:v>0.97615830925262403</c:v>
                </c:pt>
                <c:pt idx="13">
                  <c:v>0.95454061092189302</c:v>
                </c:pt>
                <c:pt idx="14">
                  <c:v>1.05357286367268</c:v>
                </c:pt>
                <c:pt idx="15">
                  <c:v>0.95034477073955603</c:v>
                </c:pt>
                <c:pt idx="16">
                  <c:v>0.96449595843526104</c:v>
                </c:pt>
                <c:pt idx="17">
                  <c:v>0.967675414970945</c:v>
                </c:pt>
                <c:pt idx="18">
                  <c:v>0.98864158532305302</c:v>
                </c:pt>
                <c:pt idx="19">
                  <c:v>0.98793793510613903</c:v>
                </c:pt>
                <c:pt idx="20">
                  <c:v>0.94465041620638601</c:v>
                </c:pt>
                <c:pt idx="21">
                  <c:v>0.92531306580083705</c:v>
                </c:pt>
                <c:pt idx="22">
                  <c:v>0.91857626650186897</c:v>
                </c:pt>
                <c:pt idx="23">
                  <c:v>0.95112660431390506</c:v>
                </c:pt>
                <c:pt idx="24">
                  <c:v>0.91895415272947001</c:v>
                </c:pt>
                <c:pt idx="25">
                  <c:v>0.92385364312871998</c:v>
                </c:pt>
                <c:pt idx="26">
                  <c:v>0.87446782234904996</c:v>
                </c:pt>
                <c:pt idx="27">
                  <c:v>0.88743322912365996</c:v>
                </c:pt>
                <c:pt idx="28">
                  <c:v>0.85441379116701499</c:v>
                </c:pt>
                <c:pt idx="29">
                  <c:v>0.81483998174541605</c:v>
                </c:pt>
                <c:pt idx="30">
                  <c:v>0.74665106350266797</c:v>
                </c:pt>
                <c:pt idx="31">
                  <c:v>0.80824651860174501</c:v>
                </c:pt>
                <c:pt idx="32">
                  <c:v>0.74394070711159399</c:v>
                </c:pt>
                <c:pt idx="33">
                  <c:v>0.72680552127379305</c:v>
                </c:pt>
                <c:pt idx="34">
                  <c:v>0.67345841038409104</c:v>
                </c:pt>
                <c:pt idx="35">
                  <c:v>0.63662101847271102</c:v>
                </c:pt>
                <c:pt idx="36">
                  <c:v>0.59741206471914199</c:v>
                </c:pt>
                <c:pt idx="37">
                  <c:v>0.57529920512465604</c:v>
                </c:pt>
                <c:pt idx="38">
                  <c:v>0.54191491149998205</c:v>
                </c:pt>
                <c:pt idx="39">
                  <c:v>0.54960294164774104</c:v>
                </c:pt>
                <c:pt idx="40">
                  <c:v>0.53270230588224399</c:v>
                </c:pt>
                <c:pt idx="41">
                  <c:v>0.55875039446761599</c:v>
                </c:pt>
                <c:pt idx="42">
                  <c:v>0.58062870398979705</c:v>
                </c:pt>
                <c:pt idx="43">
                  <c:v>0.59952301536988195</c:v>
                </c:pt>
                <c:pt idx="44">
                  <c:v>0.64423086526303497</c:v>
                </c:pt>
                <c:pt idx="45">
                  <c:v>0.69958468232689797</c:v>
                </c:pt>
                <c:pt idx="46">
                  <c:v>0.70660815393646004</c:v>
                </c:pt>
                <c:pt idx="47">
                  <c:v>0.77688196171080404</c:v>
                </c:pt>
                <c:pt idx="48">
                  <c:v>0.759043125656089</c:v>
                </c:pt>
                <c:pt idx="49">
                  <c:v>0.80145759706448705</c:v>
                </c:pt>
                <c:pt idx="50">
                  <c:v>0.82010432781269504</c:v>
                </c:pt>
                <c:pt idx="51">
                  <c:v>0.86062936808308399</c:v>
                </c:pt>
                <c:pt idx="52">
                  <c:v>0.82978603357504199</c:v>
                </c:pt>
                <c:pt idx="53">
                  <c:v>0.87646149796363804</c:v>
                </c:pt>
                <c:pt idx="54">
                  <c:v>0.91839383866785396</c:v>
                </c:pt>
                <c:pt idx="55">
                  <c:v>0.87048047111987303</c:v>
                </c:pt>
                <c:pt idx="56">
                  <c:v>0.91130521426042899</c:v>
                </c:pt>
                <c:pt idx="57">
                  <c:v>0.92582125762416401</c:v>
                </c:pt>
                <c:pt idx="58">
                  <c:v>0.95244269083072397</c:v>
                </c:pt>
                <c:pt idx="59">
                  <c:v>0.95236450747329005</c:v>
                </c:pt>
                <c:pt idx="60">
                  <c:v>0.93241472076783405</c:v>
                </c:pt>
                <c:pt idx="61">
                  <c:v>0.92184693695455899</c:v>
                </c:pt>
                <c:pt idx="62">
                  <c:v>0.92905283639813696</c:v>
                </c:pt>
                <c:pt idx="63">
                  <c:v>0.94750410875275703</c:v>
                </c:pt>
                <c:pt idx="64">
                  <c:v>0.95201268236483305</c:v>
                </c:pt>
                <c:pt idx="65">
                  <c:v>0.98672609306589898</c:v>
                </c:pt>
                <c:pt idx="66">
                  <c:v>0.94158823470685504</c:v>
                </c:pt>
                <c:pt idx="67">
                  <c:v>0.95944010132114199</c:v>
                </c:pt>
                <c:pt idx="68">
                  <c:v>0.96577295327336399</c:v>
                </c:pt>
                <c:pt idx="69">
                  <c:v>0.97145427724696198</c:v>
                </c:pt>
                <c:pt idx="70">
                  <c:v>0.95305512713063101</c:v>
                </c:pt>
                <c:pt idx="71">
                  <c:v>0.96431353060124703</c:v>
                </c:pt>
                <c:pt idx="72">
                  <c:v>0.91973598630381903</c:v>
                </c:pt>
                <c:pt idx="73">
                  <c:v>0.92282422892249505</c:v>
                </c:pt>
                <c:pt idx="74">
                  <c:v>1.00692346040323</c:v>
                </c:pt>
                <c:pt idx="75">
                  <c:v>0.89555126773730998</c:v>
                </c:pt>
                <c:pt idx="76">
                  <c:v>0.94872898135257</c:v>
                </c:pt>
                <c:pt idx="77">
                  <c:v>0.96424837780338402</c:v>
                </c:pt>
                <c:pt idx="78">
                  <c:v>0.98238691672826595</c:v>
                </c:pt>
                <c:pt idx="79">
                  <c:v>0.97230126361917202</c:v>
                </c:pt>
                <c:pt idx="80">
                  <c:v>1.0044085624057399</c:v>
                </c:pt>
                <c:pt idx="81">
                  <c:v>0.98173538874964195</c:v>
                </c:pt>
                <c:pt idx="82">
                  <c:v>0.956247614225886</c:v>
                </c:pt>
                <c:pt idx="83">
                  <c:v>0.98542303710865198</c:v>
                </c:pt>
                <c:pt idx="84">
                  <c:v>1.0189246057694801</c:v>
                </c:pt>
                <c:pt idx="85">
                  <c:v>0.976614378837661</c:v>
                </c:pt>
                <c:pt idx="86">
                  <c:v>0.97660134827808798</c:v>
                </c:pt>
                <c:pt idx="87">
                  <c:v>1.01497634621902</c:v>
                </c:pt>
                <c:pt idx="88">
                  <c:v>1.0255832217110099</c:v>
                </c:pt>
                <c:pt idx="89">
                  <c:v>0.96568173935635604</c:v>
                </c:pt>
                <c:pt idx="90">
                  <c:v>0.95981798754874403</c:v>
                </c:pt>
                <c:pt idx="91">
                  <c:v>0.93593297185240198</c:v>
                </c:pt>
                <c:pt idx="92">
                  <c:v>0.97717469289927705</c:v>
                </c:pt>
                <c:pt idx="93">
                  <c:v>1.0010597085956201</c:v>
                </c:pt>
                <c:pt idx="94">
                  <c:v>0.99403623698605603</c:v>
                </c:pt>
                <c:pt idx="95">
                  <c:v>0.97735712073329195</c:v>
                </c:pt>
                <c:pt idx="96">
                  <c:v>0.99900088018316802</c:v>
                </c:pt>
                <c:pt idx="97">
                  <c:v>0.92862282793224504</c:v>
                </c:pt>
                <c:pt idx="98">
                  <c:v>0.94319099353426905</c:v>
                </c:pt>
                <c:pt idx="99">
                  <c:v>1.0176345803718001</c:v>
                </c:pt>
                <c:pt idx="100">
                  <c:v>0.97631467596749399</c:v>
                </c:pt>
                <c:pt idx="101">
                  <c:v>0.99853178003855902</c:v>
                </c:pt>
                <c:pt idx="102">
                  <c:v>0.98293420023030997</c:v>
                </c:pt>
                <c:pt idx="103">
                  <c:v>0.97635376764621096</c:v>
                </c:pt>
                <c:pt idx="104">
                  <c:v>0.97961140753932896</c:v>
                </c:pt>
                <c:pt idx="105">
                  <c:v>1.00749680502442</c:v>
                </c:pt>
                <c:pt idx="106">
                  <c:v>1.0177518554079601</c:v>
                </c:pt>
                <c:pt idx="107">
                  <c:v>0.96922605156006902</c:v>
                </c:pt>
                <c:pt idx="108">
                  <c:v>0.98474544801088304</c:v>
                </c:pt>
                <c:pt idx="109">
                  <c:v>1.00257125350603</c:v>
                </c:pt>
                <c:pt idx="110">
                  <c:v>0.97420372531675303</c:v>
                </c:pt>
                <c:pt idx="111">
                  <c:v>0.98716913209136303</c:v>
                </c:pt>
                <c:pt idx="112">
                  <c:v>0.97305703607437599</c:v>
                </c:pt>
                <c:pt idx="113">
                  <c:v>0.89462609800766402</c:v>
                </c:pt>
                <c:pt idx="114">
                  <c:v>0.94293038234282001</c:v>
                </c:pt>
                <c:pt idx="115">
                  <c:v>0.975545872952718</c:v>
                </c:pt>
                <c:pt idx="116">
                  <c:v>0.905689043084693</c:v>
                </c:pt>
                <c:pt idx="117">
                  <c:v>1.0243713796707701</c:v>
                </c:pt>
                <c:pt idx="118">
                  <c:v>0.97759167080559595</c:v>
                </c:pt>
                <c:pt idx="119">
                  <c:v>0.965603555998922</c:v>
                </c:pt>
                <c:pt idx="120">
                  <c:v>0.96164226588889001</c:v>
                </c:pt>
                <c:pt idx="121">
                  <c:v>0.95597397247486504</c:v>
                </c:pt>
                <c:pt idx="122">
                  <c:v>0.96271077177383302</c:v>
                </c:pt>
                <c:pt idx="123">
                  <c:v>0.95323755496464502</c:v>
                </c:pt>
                <c:pt idx="124">
                  <c:v>0.989462510576118</c:v>
                </c:pt>
                <c:pt idx="125">
                  <c:v>0.86581553079292795</c:v>
                </c:pt>
                <c:pt idx="126">
                  <c:v>0.93611539968641699</c:v>
                </c:pt>
                <c:pt idx="127">
                  <c:v>0.997984496536515</c:v>
                </c:pt>
                <c:pt idx="128">
                  <c:v>0.95588275855785698</c:v>
                </c:pt>
                <c:pt idx="129">
                  <c:v>0.96762329273265502</c:v>
                </c:pt>
                <c:pt idx="130">
                  <c:v>0.98471938689173799</c:v>
                </c:pt>
                <c:pt idx="131">
                  <c:v>0.92592550210074298</c:v>
                </c:pt>
                <c:pt idx="132">
                  <c:v>0.91138339761786402</c:v>
                </c:pt>
                <c:pt idx="133">
                  <c:v>0.93274048475714599</c:v>
                </c:pt>
                <c:pt idx="134">
                  <c:v>0.88774596255339899</c:v>
                </c:pt>
                <c:pt idx="135">
                  <c:v>0.81770670485135999</c:v>
                </c:pt>
                <c:pt idx="136">
                  <c:v>0.76377321878089699</c:v>
                </c:pt>
                <c:pt idx="137">
                  <c:v>0.70355900299650198</c:v>
                </c:pt>
                <c:pt idx="138">
                  <c:v>0.66620038870222298</c:v>
                </c:pt>
                <c:pt idx="139">
                  <c:v>0.69329092205339404</c:v>
                </c:pt>
                <c:pt idx="140">
                  <c:v>0.75702338892235599</c:v>
                </c:pt>
                <c:pt idx="141">
                  <c:v>0.82158981160395705</c:v>
                </c:pt>
                <c:pt idx="142">
                  <c:v>0.84882368111042406</c:v>
                </c:pt>
                <c:pt idx="143">
                  <c:v>0.89771434062634103</c:v>
                </c:pt>
                <c:pt idx="144">
                  <c:v>0.93158076495519604</c:v>
                </c:pt>
                <c:pt idx="145">
                  <c:v>0.96027405713378</c:v>
                </c:pt>
                <c:pt idx="146">
                  <c:v>0.93671480542675001</c:v>
                </c:pt>
                <c:pt idx="147">
                  <c:v>0.97535041455913096</c:v>
                </c:pt>
                <c:pt idx="148">
                  <c:v>0.92898768360027395</c:v>
                </c:pt>
                <c:pt idx="149">
                  <c:v>0.96218954939093404</c:v>
                </c:pt>
                <c:pt idx="150">
                  <c:v>0.99208165305018503</c:v>
                </c:pt>
                <c:pt idx="151">
                  <c:v>0.93152864271690605</c:v>
                </c:pt>
                <c:pt idx="152">
                  <c:v>0.94652681678482198</c:v>
                </c:pt>
                <c:pt idx="153">
                  <c:v>1.00883895266038</c:v>
                </c:pt>
                <c:pt idx="154">
                  <c:v>0.996981143449435</c:v>
                </c:pt>
                <c:pt idx="155">
                  <c:v>1.0007339446063099</c:v>
                </c:pt>
                <c:pt idx="156">
                  <c:v>1.00799196628817</c:v>
                </c:pt>
                <c:pt idx="157">
                  <c:v>0.91873263321673804</c:v>
                </c:pt>
                <c:pt idx="158">
                  <c:v>0.96549931152234203</c:v>
                </c:pt>
                <c:pt idx="159">
                  <c:v>0.96698479531360404</c:v>
                </c:pt>
                <c:pt idx="160">
                  <c:v>0.99119557499925703</c:v>
                </c:pt>
                <c:pt idx="161">
                  <c:v>0.98814642405929898</c:v>
                </c:pt>
                <c:pt idx="162">
                  <c:v>0.98823763797630604</c:v>
                </c:pt>
                <c:pt idx="163">
                  <c:v>0.94833806456539604</c:v>
                </c:pt>
                <c:pt idx="164">
                  <c:v>1.00550312940983</c:v>
                </c:pt>
                <c:pt idx="165">
                  <c:v>0.95293785209447801</c:v>
                </c:pt>
                <c:pt idx="166">
                  <c:v>0.95334179944122499</c:v>
                </c:pt>
                <c:pt idx="167">
                  <c:v>0.98999676351859001</c:v>
                </c:pt>
                <c:pt idx="168">
                  <c:v>0.93887787831578096</c:v>
                </c:pt>
                <c:pt idx="169">
                  <c:v>0.87663089523808002</c:v>
                </c:pt>
                <c:pt idx="170">
                  <c:v>0.87560148103185498</c:v>
                </c:pt>
                <c:pt idx="171">
                  <c:v>0.77332461894751903</c:v>
                </c:pt>
                <c:pt idx="172">
                  <c:v>0.81418845376679205</c:v>
                </c:pt>
                <c:pt idx="173">
                  <c:v>0.91689532431702003</c:v>
                </c:pt>
                <c:pt idx="174">
                  <c:v>0.91673895760214996</c:v>
                </c:pt>
                <c:pt idx="175">
                  <c:v>0.93666268318846002</c:v>
                </c:pt>
                <c:pt idx="176">
                  <c:v>1.00919077776884</c:v>
                </c:pt>
                <c:pt idx="177">
                  <c:v>0.98414604227055003</c:v>
                </c:pt>
                <c:pt idx="178">
                  <c:v>1.0016721448955299</c:v>
                </c:pt>
                <c:pt idx="179">
                  <c:v>0.93959455909226697</c:v>
                </c:pt>
                <c:pt idx="180">
                  <c:v>0.99794540485779804</c:v>
                </c:pt>
                <c:pt idx="181">
                  <c:v>0.99784116038121795</c:v>
                </c:pt>
                <c:pt idx="182">
                  <c:v>0.98660881802974698</c:v>
                </c:pt>
                <c:pt idx="183">
                  <c:v>1.0074446827861301</c:v>
                </c:pt>
                <c:pt idx="184">
                  <c:v>0.94166641806428997</c:v>
                </c:pt>
                <c:pt idx="185">
                  <c:v>0.98193084714322898</c:v>
                </c:pt>
                <c:pt idx="186">
                  <c:v>0.96020890433591799</c:v>
                </c:pt>
                <c:pt idx="187">
                  <c:v>0.94019396483259998</c:v>
                </c:pt>
                <c:pt idx="188">
                  <c:v>0.84440632141535599</c:v>
                </c:pt>
                <c:pt idx="189">
                  <c:v>0.89712796544557905</c:v>
                </c:pt>
                <c:pt idx="190">
                  <c:v>0.919657802946384</c:v>
                </c:pt>
                <c:pt idx="191">
                  <c:v>0.94182278477916004</c:v>
                </c:pt>
                <c:pt idx="192">
                  <c:v>0.99094799436738001</c:v>
                </c:pt>
                <c:pt idx="193">
                  <c:v>1.0205143340373199</c:v>
                </c:pt>
                <c:pt idx="194">
                  <c:v>0.980341118875388</c:v>
                </c:pt>
                <c:pt idx="195">
                  <c:v>1.0312775762441799</c:v>
                </c:pt>
                <c:pt idx="196">
                  <c:v>1.02184345111371</c:v>
                </c:pt>
                <c:pt idx="197">
                  <c:v>0.99442715377322999</c:v>
                </c:pt>
                <c:pt idx="198">
                  <c:v>0.95649519485776302</c:v>
                </c:pt>
                <c:pt idx="199">
                  <c:v>0.92464850726264103</c:v>
                </c:pt>
                <c:pt idx="200">
                  <c:v>0.98150083867733795</c:v>
                </c:pt>
                <c:pt idx="201">
                  <c:v>0.97628861484834895</c:v>
                </c:pt>
                <c:pt idx="202">
                  <c:v>0.96286713848870198</c:v>
                </c:pt>
                <c:pt idx="203">
                  <c:v>0.99589960700491997</c:v>
                </c:pt>
                <c:pt idx="204">
                  <c:v>1.0143117876808201</c:v>
                </c:pt>
                <c:pt idx="205">
                  <c:v>1.02482744925581</c:v>
                </c:pt>
                <c:pt idx="206">
                  <c:v>0.99077859709293803</c:v>
                </c:pt>
                <c:pt idx="207">
                  <c:v>1.0614433216544601</c:v>
                </c:pt>
                <c:pt idx="208">
                  <c:v>0.97991111040949597</c:v>
                </c:pt>
                <c:pt idx="209">
                  <c:v>1.0181427721951299</c:v>
                </c:pt>
                <c:pt idx="210">
                  <c:v>1.00115092251263</c:v>
                </c:pt>
                <c:pt idx="211">
                  <c:v>0.98144871643904796</c:v>
                </c:pt>
                <c:pt idx="212">
                  <c:v>0.98617880956385495</c:v>
                </c:pt>
                <c:pt idx="213">
                  <c:v>1.0160969743422501</c:v>
                </c:pt>
                <c:pt idx="214">
                  <c:v>0.94564073873389398</c:v>
                </c:pt>
                <c:pt idx="215">
                  <c:v>0.94058488161977505</c:v>
                </c:pt>
                <c:pt idx="216">
                  <c:v>0.98005444656479401</c:v>
                </c:pt>
                <c:pt idx="217">
                  <c:v>1.00468220415677</c:v>
                </c:pt>
                <c:pt idx="218">
                  <c:v>1.00786166069245</c:v>
                </c:pt>
                <c:pt idx="219">
                  <c:v>1.00159396153809</c:v>
                </c:pt>
                <c:pt idx="220">
                  <c:v>1.0430832632168401</c:v>
                </c:pt>
                <c:pt idx="221">
                  <c:v>1.02276862084336</c:v>
                </c:pt>
                <c:pt idx="222">
                  <c:v>0.97652316492065405</c:v>
                </c:pt>
                <c:pt idx="223">
                  <c:v>0.97214489690430295</c:v>
                </c:pt>
                <c:pt idx="224">
                  <c:v>1.0188594529716199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D-4B5E-9530-1B70AD01641A}"/>
            </c:ext>
          </c:extLst>
        </c:ser>
        <c:ser>
          <c:idx val="1"/>
          <c:order val="1"/>
          <c:tx>
            <c:v>Model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 1 (Up)'!$M$2:$M$522</c:f>
              <c:numCache>
                <c:formatCode>General</c:formatCode>
                <c:ptCount val="521"/>
                <c:pt idx="0">
                  <c:v>-299.99998533325498</c:v>
                </c:pt>
                <c:pt idx="1">
                  <c:v>-298.74998241021098</c:v>
                </c:pt>
                <c:pt idx="2">
                  <c:v>-297.49997948716799</c:v>
                </c:pt>
                <c:pt idx="3">
                  <c:v>-296.24997656412398</c:v>
                </c:pt>
                <c:pt idx="4">
                  <c:v>-294.99997364107998</c:v>
                </c:pt>
                <c:pt idx="5">
                  <c:v>-293.74997071803602</c:v>
                </c:pt>
                <c:pt idx="6">
                  <c:v>-292.49996779499298</c:v>
                </c:pt>
                <c:pt idx="7">
                  <c:v>-291.24996487194898</c:v>
                </c:pt>
                <c:pt idx="8">
                  <c:v>-289.99996194890502</c:v>
                </c:pt>
                <c:pt idx="9">
                  <c:v>-288.74995902586102</c:v>
                </c:pt>
                <c:pt idx="10">
                  <c:v>-287.49995610281798</c:v>
                </c:pt>
                <c:pt idx="11">
                  <c:v>-286.24995317977402</c:v>
                </c:pt>
                <c:pt idx="12">
                  <c:v>-284.99995025673002</c:v>
                </c:pt>
                <c:pt idx="13">
                  <c:v>-283.74994733368601</c:v>
                </c:pt>
                <c:pt idx="14">
                  <c:v>-282.49994441064302</c:v>
                </c:pt>
                <c:pt idx="15">
                  <c:v>-281.24994148759902</c:v>
                </c:pt>
                <c:pt idx="16">
                  <c:v>-279.99993856455501</c:v>
                </c:pt>
                <c:pt idx="17">
                  <c:v>-278.749935641511</c:v>
                </c:pt>
                <c:pt idx="18">
                  <c:v>-277.50001229593897</c:v>
                </c:pt>
                <c:pt idx="19">
                  <c:v>-276.25000937289599</c:v>
                </c:pt>
                <c:pt idx="20">
                  <c:v>-275.00000644985198</c:v>
                </c:pt>
                <c:pt idx="21">
                  <c:v>-273.75000352680797</c:v>
                </c:pt>
                <c:pt idx="22">
                  <c:v>-272.50000060376402</c:v>
                </c:pt>
                <c:pt idx="23">
                  <c:v>-271.24999768072098</c:v>
                </c:pt>
                <c:pt idx="24">
                  <c:v>-269.99999475767697</c:v>
                </c:pt>
                <c:pt idx="25">
                  <c:v>-268.74999183463302</c:v>
                </c:pt>
                <c:pt idx="26">
                  <c:v>-267.49998891158901</c:v>
                </c:pt>
                <c:pt idx="27">
                  <c:v>-266.24998598854597</c:v>
                </c:pt>
                <c:pt idx="28">
                  <c:v>-264.99998306550202</c:v>
                </c:pt>
                <c:pt idx="29">
                  <c:v>-263.74998014245801</c:v>
                </c:pt>
                <c:pt idx="30">
                  <c:v>-262.49997721941401</c:v>
                </c:pt>
                <c:pt idx="31">
                  <c:v>-261.24997429637102</c:v>
                </c:pt>
                <c:pt idx="32">
                  <c:v>-259.99997137332701</c:v>
                </c:pt>
                <c:pt idx="33">
                  <c:v>-258.74996845028301</c:v>
                </c:pt>
                <c:pt idx="34">
                  <c:v>-257.499965527239</c:v>
                </c:pt>
                <c:pt idx="35">
                  <c:v>-256.24996260419601</c:v>
                </c:pt>
                <c:pt idx="36">
                  <c:v>-254.99995968115201</c:v>
                </c:pt>
                <c:pt idx="37">
                  <c:v>-253.749956758108</c:v>
                </c:pt>
                <c:pt idx="38">
                  <c:v>-252.49995383506399</c:v>
                </c:pt>
                <c:pt idx="39">
                  <c:v>-251.24995091202101</c:v>
                </c:pt>
                <c:pt idx="40">
                  <c:v>-249.999947988977</c:v>
                </c:pt>
                <c:pt idx="41">
                  <c:v>-248.74994506593299</c:v>
                </c:pt>
                <c:pt idx="42">
                  <c:v>-247.49994214288901</c:v>
                </c:pt>
                <c:pt idx="43">
                  <c:v>-246.249939219846</c:v>
                </c:pt>
                <c:pt idx="44">
                  <c:v>-244.99993629680199</c:v>
                </c:pt>
                <c:pt idx="45">
                  <c:v>-243.75001295122999</c:v>
                </c:pt>
                <c:pt idx="46">
                  <c:v>-242.50001002818601</c:v>
                </c:pt>
                <c:pt idx="47">
                  <c:v>-241.250007105142</c:v>
                </c:pt>
                <c:pt idx="48">
                  <c:v>-240.000004182098</c:v>
                </c:pt>
                <c:pt idx="49">
                  <c:v>-238.75000125905501</c:v>
                </c:pt>
                <c:pt idx="50">
                  <c:v>-237.499998336011</c:v>
                </c:pt>
                <c:pt idx="51">
                  <c:v>-236.249995412967</c:v>
                </c:pt>
                <c:pt idx="52">
                  <c:v>-234.99999248992299</c:v>
                </c:pt>
                <c:pt idx="53">
                  <c:v>-233.74998956688</c:v>
                </c:pt>
                <c:pt idx="54">
                  <c:v>-232.499986643836</c:v>
                </c:pt>
                <c:pt idx="55">
                  <c:v>-231.24998372079199</c:v>
                </c:pt>
                <c:pt idx="56">
                  <c:v>-229.99998079774801</c:v>
                </c:pt>
                <c:pt idx="57">
                  <c:v>-228.749977874705</c:v>
                </c:pt>
                <c:pt idx="58">
                  <c:v>-227.49997495166099</c:v>
                </c:pt>
                <c:pt idx="59">
                  <c:v>-226.24997202861701</c:v>
                </c:pt>
                <c:pt idx="60">
                  <c:v>-224.999969105573</c:v>
                </c:pt>
                <c:pt idx="61">
                  <c:v>-223.74996618252999</c:v>
                </c:pt>
                <c:pt idx="62">
                  <c:v>-222.49996325948601</c:v>
                </c:pt>
                <c:pt idx="63">
                  <c:v>-221.249960336442</c:v>
                </c:pt>
                <c:pt idx="64">
                  <c:v>-219.99995741339799</c:v>
                </c:pt>
                <c:pt idx="65">
                  <c:v>-218.74995449035501</c:v>
                </c:pt>
                <c:pt idx="66">
                  <c:v>-217.499951567311</c:v>
                </c:pt>
                <c:pt idx="67">
                  <c:v>-216.24994864426699</c:v>
                </c:pt>
                <c:pt idx="68">
                  <c:v>-214.99994572122401</c:v>
                </c:pt>
                <c:pt idx="69">
                  <c:v>-213.74994279818</c:v>
                </c:pt>
                <c:pt idx="70">
                  <c:v>-212.49993987513599</c:v>
                </c:pt>
                <c:pt idx="71">
                  <c:v>-211.24993695209201</c:v>
                </c:pt>
                <c:pt idx="72">
                  <c:v>-210.00001360652001</c:v>
                </c:pt>
                <c:pt idx="73">
                  <c:v>-208.75001068347601</c:v>
                </c:pt>
                <c:pt idx="74">
                  <c:v>-207.50000776043299</c:v>
                </c:pt>
                <c:pt idx="75">
                  <c:v>-206.25000483738901</c:v>
                </c:pt>
                <c:pt idx="76">
                  <c:v>-205.00000191434501</c:v>
                </c:pt>
                <c:pt idx="77">
                  <c:v>-203.749998991301</c:v>
                </c:pt>
                <c:pt idx="78">
                  <c:v>-202.49999606825801</c:v>
                </c:pt>
                <c:pt idx="79">
                  <c:v>-201.24999314521401</c:v>
                </c:pt>
                <c:pt idx="80">
                  <c:v>-199.99999022217</c:v>
                </c:pt>
                <c:pt idx="81">
                  <c:v>-198.74998729912599</c:v>
                </c:pt>
                <c:pt idx="82">
                  <c:v>-197.49998437608301</c:v>
                </c:pt>
                <c:pt idx="83">
                  <c:v>-196.249981453039</c:v>
                </c:pt>
                <c:pt idx="84">
                  <c:v>-194.99997852999499</c:v>
                </c:pt>
                <c:pt idx="85">
                  <c:v>-193.74997560695101</c:v>
                </c:pt>
                <c:pt idx="86">
                  <c:v>-192.499972683908</c:v>
                </c:pt>
                <c:pt idx="87">
                  <c:v>-191.24996976086399</c:v>
                </c:pt>
                <c:pt idx="88">
                  <c:v>-189.99996683782001</c:v>
                </c:pt>
                <c:pt idx="89">
                  <c:v>-188.749963914776</c:v>
                </c:pt>
                <c:pt idx="90">
                  <c:v>-187.49996099173299</c:v>
                </c:pt>
                <c:pt idx="91">
                  <c:v>-186.24995806868901</c:v>
                </c:pt>
                <c:pt idx="92">
                  <c:v>-184.999955145645</c:v>
                </c:pt>
                <c:pt idx="93">
                  <c:v>-183.749952222601</c:v>
                </c:pt>
                <c:pt idx="94">
                  <c:v>-182.49994929955801</c:v>
                </c:pt>
                <c:pt idx="95">
                  <c:v>-181.249946376514</c:v>
                </c:pt>
                <c:pt idx="96">
                  <c:v>-179.99994345347</c:v>
                </c:pt>
                <c:pt idx="97">
                  <c:v>-178.74994053042599</c:v>
                </c:pt>
                <c:pt idx="98">
                  <c:v>-177.499937607383</c:v>
                </c:pt>
                <c:pt idx="99">
                  <c:v>-176.25001426181001</c:v>
                </c:pt>
                <c:pt idx="100">
                  <c:v>-175.000011338767</c:v>
                </c:pt>
                <c:pt idx="101">
                  <c:v>-173.75000841572299</c:v>
                </c:pt>
                <c:pt idx="102">
                  <c:v>-172.50000549267901</c:v>
                </c:pt>
                <c:pt idx="103">
                  <c:v>-171.250002569635</c:v>
                </c:pt>
                <c:pt idx="104">
                  <c:v>-169.99999964659199</c:v>
                </c:pt>
                <c:pt idx="105">
                  <c:v>-168.74999672354801</c:v>
                </c:pt>
                <c:pt idx="106">
                  <c:v>-167.499993800504</c:v>
                </c:pt>
                <c:pt idx="107">
                  <c:v>-166.24999087745999</c:v>
                </c:pt>
                <c:pt idx="108">
                  <c:v>-164.99998795441701</c:v>
                </c:pt>
                <c:pt idx="109">
                  <c:v>-163.749985031373</c:v>
                </c:pt>
                <c:pt idx="110">
                  <c:v>-162.49998210832899</c:v>
                </c:pt>
                <c:pt idx="111">
                  <c:v>-161.24997918528601</c:v>
                </c:pt>
                <c:pt idx="112">
                  <c:v>-159.999976262242</c:v>
                </c:pt>
                <c:pt idx="113">
                  <c:v>-158.74997333919799</c:v>
                </c:pt>
                <c:pt idx="114">
                  <c:v>-157.49997041615401</c:v>
                </c:pt>
                <c:pt idx="115">
                  <c:v>-156.249967493111</c:v>
                </c:pt>
                <c:pt idx="116">
                  <c:v>-154.99996457006699</c:v>
                </c:pt>
                <c:pt idx="117">
                  <c:v>-153.74996164702301</c:v>
                </c:pt>
                <c:pt idx="118">
                  <c:v>-152.49995872397901</c:v>
                </c:pt>
                <c:pt idx="119">
                  <c:v>-151.24995580093599</c:v>
                </c:pt>
                <c:pt idx="120">
                  <c:v>-149.99995287789201</c:v>
                </c:pt>
                <c:pt idx="121">
                  <c:v>-148.74994995484801</c:v>
                </c:pt>
                <c:pt idx="122">
                  <c:v>-147.499947031804</c:v>
                </c:pt>
                <c:pt idx="123">
                  <c:v>-146.24994410876101</c:v>
                </c:pt>
                <c:pt idx="124">
                  <c:v>-144.99994118571701</c:v>
                </c:pt>
                <c:pt idx="125">
                  <c:v>-143.749938262673</c:v>
                </c:pt>
                <c:pt idx="126">
                  <c:v>-142.49993533962899</c:v>
                </c:pt>
                <c:pt idx="127">
                  <c:v>-141.25001199405699</c:v>
                </c:pt>
                <c:pt idx="128">
                  <c:v>-140.00000907101301</c:v>
                </c:pt>
                <c:pt idx="129">
                  <c:v>-138.75000614797</c:v>
                </c:pt>
                <c:pt idx="130">
                  <c:v>-137.50000322492599</c:v>
                </c:pt>
                <c:pt idx="131">
                  <c:v>-136.25000030188201</c:v>
                </c:pt>
                <c:pt idx="132">
                  <c:v>-134.999997378838</c:v>
                </c:pt>
                <c:pt idx="133">
                  <c:v>-133.74999445579499</c:v>
                </c:pt>
                <c:pt idx="134">
                  <c:v>-132.49999153275101</c:v>
                </c:pt>
                <c:pt idx="135">
                  <c:v>-131.249988609707</c:v>
                </c:pt>
                <c:pt idx="136">
                  <c:v>-129.999985686663</c:v>
                </c:pt>
                <c:pt idx="137">
                  <c:v>-128.74998276362001</c:v>
                </c:pt>
                <c:pt idx="138">
                  <c:v>-127.499979840576</c:v>
                </c:pt>
                <c:pt idx="139">
                  <c:v>-126.249976917532</c:v>
                </c:pt>
                <c:pt idx="140">
                  <c:v>-124.999973994488</c:v>
                </c:pt>
                <c:pt idx="141">
                  <c:v>-123.749971071445</c:v>
                </c:pt>
                <c:pt idx="142">
                  <c:v>-122.499968148401</c:v>
                </c:pt>
                <c:pt idx="143">
                  <c:v>-121.249965225357</c:v>
                </c:pt>
                <c:pt idx="144">
                  <c:v>-119.99996230231299</c:v>
                </c:pt>
                <c:pt idx="145">
                  <c:v>-118.74995937927</c:v>
                </c:pt>
                <c:pt idx="146">
                  <c:v>-117.499956456226</c:v>
                </c:pt>
                <c:pt idx="147">
                  <c:v>-116.24995353318199</c:v>
                </c:pt>
                <c:pt idx="148">
                  <c:v>-114.999950610138</c:v>
                </c:pt>
                <c:pt idx="149">
                  <c:v>-113.749947687095</c:v>
                </c:pt>
                <c:pt idx="150">
                  <c:v>-112.49994476405099</c:v>
                </c:pt>
                <c:pt idx="151">
                  <c:v>-111.249941841007</c:v>
                </c:pt>
                <c:pt idx="152">
                  <c:v>-109.99993891796299</c:v>
                </c:pt>
                <c:pt idx="153">
                  <c:v>-108.74993599491999</c:v>
                </c:pt>
                <c:pt idx="154">
                  <c:v>-107.50001264934799</c:v>
                </c:pt>
                <c:pt idx="155">
                  <c:v>-106.250009726304</c:v>
                </c:pt>
                <c:pt idx="156">
                  <c:v>-105.00000680326001</c:v>
                </c:pt>
                <c:pt idx="157">
                  <c:v>-103.750003880216</c:v>
                </c:pt>
                <c:pt idx="158">
                  <c:v>-102.500000957173</c:v>
                </c:pt>
                <c:pt idx="159">
                  <c:v>-101.24999803412901</c:v>
                </c:pt>
                <c:pt idx="160">
                  <c:v>-99.999995111084999</c:v>
                </c:pt>
                <c:pt idx="161">
                  <c:v>-98.749992188041304</c:v>
                </c:pt>
                <c:pt idx="162">
                  <c:v>-97.499989264997595</c:v>
                </c:pt>
                <c:pt idx="163">
                  <c:v>-96.2499863419538</c:v>
                </c:pt>
                <c:pt idx="164">
                  <c:v>-94.999983418910105</c:v>
                </c:pt>
                <c:pt idx="165">
                  <c:v>-93.749980495866296</c:v>
                </c:pt>
                <c:pt idx="166">
                  <c:v>-92.499977572822601</c:v>
                </c:pt>
                <c:pt idx="167">
                  <c:v>-91.249974649778807</c:v>
                </c:pt>
                <c:pt idx="168">
                  <c:v>-89.999971726735097</c:v>
                </c:pt>
                <c:pt idx="169">
                  <c:v>-88.749968803691303</c:v>
                </c:pt>
                <c:pt idx="170">
                  <c:v>-87.499965880647594</c:v>
                </c:pt>
                <c:pt idx="171">
                  <c:v>-86.249962957603799</c:v>
                </c:pt>
                <c:pt idx="172">
                  <c:v>-84.999960034560104</c:v>
                </c:pt>
                <c:pt idx="173">
                  <c:v>-83.749957111516295</c:v>
                </c:pt>
                <c:pt idx="174">
                  <c:v>-82.4999541884726</c:v>
                </c:pt>
                <c:pt idx="175">
                  <c:v>-81.249951265428905</c:v>
                </c:pt>
                <c:pt idx="176">
                  <c:v>-79.999948342385096</c:v>
                </c:pt>
                <c:pt idx="177">
                  <c:v>-78.749945419341401</c:v>
                </c:pt>
                <c:pt idx="178">
                  <c:v>-77.499942496297606</c:v>
                </c:pt>
                <c:pt idx="179">
                  <c:v>-76.249939573253897</c:v>
                </c:pt>
                <c:pt idx="180">
                  <c:v>-74.999936650210103</c:v>
                </c:pt>
                <c:pt idx="181">
                  <c:v>-73.750013304637903</c:v>
                </c:pt>
                <c:pt idx="182">
                  <c:v>-72.500010381594194</c:v>
                </c:pt>
                <c:pt idx="183">
                  <c:v>-71.2500074585504</c:v>
                </c:pt>
                <c:pt idx="184">
                  <c:v>-70.000004535506704</c:v>
                </c:pt>
                <c:pt idx="185">
                  <c:v>-68.750001612462896</c:v>
                </c:pt>
                <c:pt idx="186">
                  <c:v>-67.499998689419201</c:v>
                </c:pt>
                <c:pt idx="187">
                  <c:v>-66.249995766375505</c:v>
                </c:pt>
                <c:pt idx="188">
                  <c:v>-64.999992843331697</c:v>
                </c:pt>
                <c:pt idx="189">
                  <c:v>-63.749989920288002</c:v>
                </c:pt>
                <c:pt idx="190">
                  <c:v>-62.4999869972442</c:v>
                </c:pt>
                <c:pt idx="191">
                  <c:v>-61.249984074200498</c:v>
                </c:pt>
                <c:pt idx="192">
                  <c:v>-59.999981151156703</c:v>
                </c:pt>
                <c:pt idx="193">
                  <c:v>-58.749978228113001</c:v>
                </c:pt>
                <c:pt idx="194">
                  <c:v>-57.499975305069199</c:v>
                </c:pt>
                <c:pt idx="195">
                  <c:v>-56.249972382025497</c:v>
                </c:pt>
                <c:pt idx="196">
                  <c:v>-54.999969458981703</c:v>
                </c:pt>
                <c:pt idx="197">
                  <c:v>-53.749966535938</c:v>
                </c:pt>
                <c:pt idx="198">
                  <c:v>-52.499963612894199</c:v>
                </c:pt>
                <c:pt idx="199">
                  <c:v>-51.249960689850496</c:v>
                </c:pt>
                <c:pt idx="200">
                  <c:v>-49.999957766806801</c:v>
                </c:pt>
                <c:pt idx="201">
                  <c:v>-48.749954843763</c:v>
                </c:pt>
                <c:pt idx="202">
                  <c:v>-47.499951920719298</c:v>
                </c:pt>
                <c:pt idx="203">
                  <c:v>-46.249948997675503</c:v>
                </c:pt>
                <c:pt idx="204">
                  <c:v>-44.999946074631801</c:v>
                </c:pt>
                <c:pt idx="205">
                  <c:v>-43.749943151587999</c:v>
                </c:pt>
                <c:pt idx="206">
                  <c:v>-42.499940228544297</c:v>
                </c:pt>
                <c:pt idx="207">
                  <c:v>-41.249937305500502</c:v>
                </c:pt>
                <c:pt idx="208">
                  <c:v>-40.000013959928303</c:v>
                </c:pt>
                <c:pt idx="209">
                  <c:v>-38.750011036884601</c:v>
                </c:pt>
                <c:pt idx="210">
                  <c:v>-37.500008113840799</c:v>
                </c:pt>
                <c:pt idx="211">
                  <c:v>-36.250005190797097</c:v>
                </c:pt>
                <c:pt idx="212">
                  <c:v>-35.000002267753302</c:v>
                </c:pt>
                <c:pt idx="213">
                  <c:v>-33.7499993447096</c:v>
                </c:pt>
                <c:pt idx="214">
                  <c:v>-32.499996421665898</c:v>
                </c:pt>
                <c:pt idx="215">
                  <c:v>-31.2499934986221</c:v>
                </c:pt>
                <c:pt idx="216">
                  <c:v>-29.999990575578401</c:v>
                </c:pt>
                <c:pt idx="217">
                  <c:v>-28.7499876525346</c:v>
                </c:pt>
                <c:pt idx="218">
                  <c:v>-27.499984729490901</c:v>
                </c:pt>
                <c:pt idx="219">
                  <c:v>-26.249981806447099</c:v>
                </c:pt>
                <c:pt idx="220">
                  <c:v>-24.999978883403401</c:v>
                </c:pt>
                <c:pt idx="221">
                  <c:v>-23.749975960359599</c:v>
                </c:pt>
                <c:pt idx="222">
                  <c:v>-22.4999730373159</c:v>
                </c:pt>
                <c:pt idx="223">
                  <c:v>-21.249970114272099</c:v>
                </c:pt>
                <c:pt idx="224">
                  <c:v>-19.9999671912284</c:v>
                </c:pt>
                <c:pt idx="225">
                  <c:v>-18.749964268184598</c:v>
                </c:pt>
                <c:pt idx="226">
                  <c:v>-17.4999613451409</c:v>
                </c:pt>
                <c:pt idx="227">
                  <c:v>-16.249958422097201</c:v>
                </c:pt>
                <c:pt idx="228">
                  <c:v>-14.999955499053399</c:v>
                </c:pt>
                <c:pt idx="229">
                  <c:v>-13.749952576009701</c:v>
                </c:pt>
                <c:pt idx="230">
                  <c:v>-12.499949652965901</c:v>
                </c:pt>
                <c:pt idx="231">
                  <c:v>-11.2499467299222</c:v>
                </c:pt>
                <c:pt idx="232">
                  <c:v>-9.9999438068784201</c:v>
                </c:pt>
                <c:pt idx="233">
                  <c:v>-8.7499408838346806</c:v>
                </c:pt>
                <c:pt idx="234">
                  <c:v>-7.4999379607909296</c:v>
                </c:pt>
                <c:pt idx="235">
                  <c:v>-6.2500146152187304</c:v>
                </c:pt>
                <c:pt idx="236">
                  <c:v>-5.0000116921749802</c:v>
                </c:pt>
                <c:pt idx="237">
                  <c:v>-3.7500087691312398</c:v>
                </c:pt>
                <c:pt idx="238">
                  <c:v>-2.5000058460874901</c:v>
                </c:pt>
                <c:pt idx="239">
                  <c:v>-1.2500029230437499</c:v>
                </c:pt>
                <c:pt idx="240">
                  <c:v>0</c:v>
                </c:pt>
                <c:pt idx="241">
                  <c:v>1.2500029230437499</c:v>
                </c:pt>
                <c:pt idx="242">
                  <c:v>2.5000058460874901</c:v>
                </c:pt>
                <c:pt idx="243">
                  <c:v>3.7500087691312398</c:v>
                </c:pt>
                <c:pt idx="244">
                  <c:v>5.0000116921749802</c:v>
                </c:pt>
                <c:pt idx="245">
                  <c:v>6.2500146152187304</c:v>
                </c:pt>
                <c:pt idx="246">
                  <c:v>7.5000175382624796</c:v>
                </c:pt>
                <c:pt idx="247">
                  <c:v>8.7500204613062191</c:v>
                </c:pt>
                <c:pt idx="248">
                  <c:v>10.000023384349999</c:v>
                </c:pt>
                <c:pt idx="249">
                  <c:v>11.2500263073937</c:v>
                </c:pt>
                <c:pt idx="250">
                  <c:v>12.5000292304375</c:v>
                </c:pt>
                <c:pt idx="251">
                  <c:v>13.7500321534812</c:v>
                </c:pt>
                <c:pt idx="252">
                  <c:v>15.000035076525</c:v>
                </c:pt>
                <c:pt idx="253">
                  <c:v>16.250037999568701</c:v>
                </c:pt>
                <c:pt idx="254">
                  <c:v>17.500040922612399</c:v>
                </c:pt>
                <c:pt idx="255">
                  <c:v>18.750043845656201</c:v>
                </c:pt>
                <c:pt idx="256">
                  <c:v>20.0000467686999</c:v>
                </c:pt>
                <c:pt idx="257">
                  <c:v>21.250049691743701</c:v>
                </c:pt>
                <c:pt idx="258">
                  <c:v>22.5000526147874</c:v>
                </c:pt>
                <c:pt idx="259">
                  <c:v>23.750055537831201</c:v>
                </c:pt>
                <c:pt idx="260">
                  <c:v>25.0000584608749</c:v>
                </c:pt>
                <c:pt idx="261">
                  <c:v>26.250061383918698</c:v>
                </c:pt>
                <c:pt idx="262">
                  <c:v>27.5000643069624</c:v>
                </c:pt>
                <c:pt idx="263">
                  <c:v>28.7499876525346</c:v>
                </c:pt>
                <c:pt idx="264">
                  <c:v>29.999990575578401</c:v>
                </c:pt>
                <c:pt idx="265">
                  <c:v>31.2499934986221</c:v>
                </c:pt>
                <c:pt idx="266">
                  <c:v>32.499996421665898</c:v>
                </c:pt>
                <c:pt idx="267">
                  <c:v>33.7499993447096</c:v>
                </c:pt>
                <c:pt idx="268">
                  <c:v>35.000002267753302</c:v>
                </c:pt>
                <c:pt idx="269">
                  <c:v>36.250005190797097</c:v>
                </c:pt>
                <c:pt idx="270">
                  <c:v>37.500008113840799</c:v>
                </c:pt>
                <c:pt idx="271">
                  <c:v>38.750011036884601</c:v>
                </c:pt>
                <c:pt idx="272">
                  <c:v>40.000013959928303</c:v>
                </c:pt>
                <c:pt idx="273">
                  <c:v>41.250016882972098</c:v>
                </c:pt>
                <c:pt idx="274">
                  <c:v>42.5000198060158</c:v>
                </c:pt>
                <c:pt idx="275">
                  <c:v>43.750022729059602</c:v>
                </c:pt>
                <c:pt idx="276">
                  <c:v>45.000025652103297</c:v>
                </c:pt>
                <c:pt idx="277">
                  <c:v>46.250028575147098</c:v>
                </c:pt>
                <c:pt idx="278">
                  <c:v>47.500031498190801</c:v>
                </c:pt>
                <c:pt idx="279">
                  <c:v>48.750034421234602</c:v>
                </c:pt>
                <c:pt idx="280">
                  <c:v>50.000037344278297</c:v>
                </c:pt>
                <c:pt idx="281">
                  <c:v>51.250040267321999</c:v>
                </c:pt>
                <c:pt idx="282">
                  <c:v>52.500043190365801</c:v>
                </c:pt>
                <c:pt idx="283">
                  <c:v>53.750046113409503</c:v>
                </c:pt>
                <c:pt idx="284">
                  <c:v>55.000049036453298</c:v>
                </c:pt>
                <c:pt idx="285">
                  <c:v>56.250051959497</c:v>
                </c:pt>
                <c:pt idx="286">
                  <c:v>57.500054882540802</c:v>
                </c:pt>
                <c:pt idx="287">
                  <c:v>58.750057805584497</c:v>
                </c:pt>
                <c:pt idx="288">
                  <c:v>60.000060728628299</c:v>
                </c:pt>
                <c:pt idx="289">
                  <c:v>61.250063651672001</c:v>
                </c:pt>
                <c:pt idx="290">
                  <c:v>62.4999869972442</c:v>
                </c:pt>
                <c:pt idx="291">
                  <c:v>63.749989920288002</c:v>
                </c:pt>
                <c:pt idx="292">
                  <c:v>64.999992843331697</c:v>
                </c:pt>
                <c:pt idx="293">
                  <c:v>66.249995766375505</c:v>
                </c:pt>
                <c:pt idx="294">
                  <c:v>67.499998689419201</c:v>
                </c:pt>
                <c:pt idx="295">
                  <c:v>68.750001612462896</c:v>
                </c:pt>
                <c:pt idx="296">
                  <c:v>70.000004535506704</c:v>
                </c:pt>
                <c:pt idx="297">
                  <c:v>71.2500074585504</c:v>
                </c:pt>
                <c:pt idx="298">
                  <c:v>72.500010381594194</c:v>
                </c:pt>
                <c:pt idx="299">
                  <c:v>73.750013304637903</c:v>
                </c:pt>
                <c:pt idx="300">
                  <c:v>75.000016227681698</c:v>
                </c:pt>
                <c:pt idx="301">
                  <c:v>76.250019150725393</c:v>
                </c:pt>
                <c:pt idx="302">
                  <c:v>77.500022073769202</c:v>
                </c:pt>
                <c:pt idx="303">
                  <c:v>78.750024996812897</c:v>
                </c:pt>
                <c:pt idx="304">
                  <c:v>80.000027919856706</c:v>
                </c:pt>
                <c:pt idx="305">
                  <c:v>81.250030842900401</c:v>
                </c:pt>
                <c:pt idx="306">
                  <c:v>82.500033765944096</c:v>
                </c:pt>
                <c:pt idx="307">
                  <c:v>83.750036688987905</c:v>
                </c:pt>
                <c:pt idx="308">
                  <c:v>85.0000396120316</c:v>
                </c:pt>
                <c:pt idx="309">
                  <c:v>86.250042535075394</c:v>
                </c:pt>
                <c:pt idx="310">
                  <c:v>87.500045458119104</c:v>
                </c:pt>
                <c:pt idx="311">
                  <c:v>88.750048381162898</c:v>
                </c:pt>
                <c:pt idx="312">
                  <c:v>90.000051304206593</c:v>
                </c:pt>
                <c:pt idx="313">
                  <c:v>91.250054227250402</c:v>
                </c:pt>
                <c:pt idx="314">
                  <c:v>92.500057150294097</c:v>
                </c:pt>
                <c:pt idx="315">
                  <c:v>93.750060073337906</c:v>
                </c:pt>
                <c:pt idx="316">
                  <c:v>95.000062996381601</c:v>
                </c:pt>
                <c:pt idx="317">
                  <c:v>96.2499863419538</c:v>
                </c:pt>
                <c:pt idx="318">
                  <c:v>97.499989264997595</c:v>
                </c:pt>
                <c:pt idx="319">
                  <c:v>98.749992188041304</c:v>
                </c:pt>
                <c:pt idx="320">
                  <c:v>99.999995111084999</c:v>
                </c:pt>
                <c:pt idx="321">
                  <c:v>101.24999803412901</c:v>
                </c:pt>
                <c:pt idx="322">
                  <c:v>102.500000957173</c:v>
                </c:pt>
                <c:pt idx="323">
                  <c:v>103.750003880216</c:v>
                </c:pt>
                <c:pt idx="324">
                  <c:v>105.00000680326001</c:v>
                </c:pt>
                <c:pt idx="325">
                  <c:v>106.250009726304</c:v>
                </c:pt>
                <c:pt idx="326">
                  <c:v>107.50001264934799</c:v>
                </c:pt>
                <c:pt idx="327">
                  <c:v>108.75001557239101</c:v>
                </c:pt>
                <c:pt idx="328">
                  <c:v>110.000018495435</c:v>
                </c:pt>
                <c:pt idx="329">
                  <c:v>111.25002141847899</c:v>
                </c:pt>
                <c:pt idx="330">
                  <c:v>112.500024341523</c:v>
                </c:pt>
                <c:pt idx="331">
                  <c:v>113.750027264566</c:v>
                </c:pt>
                <c:pt idx="332">
                  <c:v>115.00003018760999</c:v>
                </c:pt>
                <c:pt idx="333">
                  <c:v>116.250033110654</c:v>
                </c:pt>
                <c:pt idx="334">
                  <c:v>117.500036033697</c:v>
                </c:pt>
                <c:pt idx="335">
                  <c:v>118.75003895674099</c:v>
                </c:pt>
                <c:pt idx="336">
                  <c:v>120.000041879785</c:v>
                </c:pt>
                <c:pt idx="337">
                  <c:v>121.250044802829</c:v>
                </c:pt>
                <c:pt idx="338">
                  <c:v>122.50004772587199</c:v>
                </c:pt>
                <c:pt idx="339">
                  <c:v>123.750050648916</c:v>
                </c:pt>
                <c:pt idx="340">
                  <c:v>125.00005357196</c:v>
                </c:pt>
                <c:pt idx="341">
                  <c:v>126.250056495004</c:v>
                </c:pt>
                <c:pt idx="342">
                  <c:v>127.500059418047</c:v>
                </c:pt>
                <c:pt idx="343">
                  <c:v>128.750062341091</c:v>
                </c:pt>
                <c:pt idx="344">
                  <c:v>129.999985686663</c:v>
                </c:pt>
                <c:pt idx="345">
                  <c:v>131.249988609707</c:v>
                </c:pt>
                <c:pt idx="346">
                  <c:v>132.49999153275101</c:v>
                </c:pt>
                <c:pt idx="347">
                  <c:v>133.74999445579499</c:v>
                </c:pt>
                <c:pt idx="348">
                  <c:v>134.999997378838</c:v>
                </c:pt>
                <c:pt idx="349">
                  <c:v>136.25000030188201</c:v>
                </c:pt>
                <c:pt idx="350">
                  <c:v>137.50000322492599</c:v>
                </c:pt>
                <c:pt idx="351">
                  <c:v>138.75000614797</c:v>
                </c:pt>
                <c:pt idx="352">
                  <c:v>140.00000907101301</c:v>
                </c:pt>
                <c:pt idx="353">
                  <c:v>141.25001199405699</c:v>
                </c:pt>
                <c:pt idx="354">
                  <c:v>142.500014917101</c:v>
                </c:pt>
                <c:pt idx="355">
                  <c:v>143.75001784014501</c:v>
                </c:pt>
                <c:pt idx="356">
                  <c:v>145.00002076318799</c:v>
                </c:pt>
                <c:pt idx="357">
                  <c:v>146.250023686232</c:v>
                </c:pt>
                <c:pt idx="358">
                  <c:v>147.50002660927601</c:v>
                </c:pt>
                <c:pt idx="359">
                  <c:v>148.75002953232001</c:v>
                </c:pt>
                <c:pt idx="360">
                  <c:v>150.000032455363</c:v>
                </c:pt>
                <c:pt idx="361">
                  <c:v>151.25003537840701</c:v>
                </c:pt>
                <c:pt idx="362">
                  <c:v>152.50003830145101</c:v>
                </c:pt>
                <c:pt idx="363">
                  <c:v>153.75004122449499</c:v>
                </c:pt>
                <c:pt idx="364">
                  <c:v>155.00004414753801</c:v>
                </c:pt>
                <c:pt idx="365">
                  <c:v>156.25004707058201</c:v>
                </c:pt>
                <c:pt idx="366">
                  <c:v>157.50004999362599</c:v>
                </c:pt>
                <c:pt idx="367">
                  <c:v>158.75005291667</c:v>
                </c:pt>
                <c:pt idx="368">
                  <c:v>160.00005583971301</c:v>
                </c:pt>
                <c:pt idx="369">
                  <c:v>161.25005876275699</c:v>
                </c:pt>
                <c:pt idx="370">
                  <c:v>162.500061685801</c:v>
                </c:pt>
                <c:pt idx="371">
                  <c:v>163.75006460884501</c:v>
                </c:pt>
                <c:pt idx="372">
                  <c:v>164.99998795441701</c:v>
                </c:pt>
                <c:pt idx="373">
                  <c:v>166.24999087745999</c:v>
                </c:pt>
                <c:pt idx="374">
                  <c:v>167.499993800504</c:v>
                </c:pt>
                <c:pt idx="375">
                  <c:v>168.74999672354801</c:v>
                </c:pt>
                <c:pt idx="376">
                  <c:v>169.99999964659199</c:v>
                </c:pt>
                <c:pt idx="377">
                  <c:v>171.250002569635</c:v>
                </c:pt>
                <c:pt idx="378">
                  <c:v>172.50000549267901</c:v>
                </c:pt>
                <c:pt idx="379">
                  <c:v>173.75000841572299</c:v>
                </c:pt>
                <c:pt idx="380">
                  <c:v>175.000011338767</c:v>
                </c:pt>
                <c:pt idx="381">
                  <c:v>176.25001426181001</c:v>
                </c:pt>
                <c:pt idx="382">
                  <c:v>177.50001718485399</c:v>
                </c:pt>
                <c:pt idx="383">
                  <c:v>178.750020107898</c:v>
                </c:pt>
                <c:pt idx="384">
                  <c:v>180.000023030942</c:v>
                </c:pt>
                <c:pt idx="385">
                  <c:v>181.25002595398499</c:v>
                </c:pt>
                <c:pt idx="386">
                  <c:v>182.500028877029</c:v>
                </c:pt>
                <c:pt idx="387">
                  <c:v>183.750031800073</c:v>
                </c:pt>
                <c:pt idx="388">
                  <c:v>185.00003472311701</c:v>
                </c:pt>
                <c:pt idx="389">
                  <c:v>186.25003764616</c:v>
                </c:pt>
                <c:pt idx="390">
                  <c:v>187.500040569204</c:v>
                </c:pt>
                <c:pt idx="391">
                  <c:v>188.75004349224801</c:v>
                </c:pt>
                <c:pt idx="392">
                  <c:v>190.00004641529199</c:v>
                </c:pt>
                <c:pt idx="393">
                  <c:v>191.250049338335</c:v>
                </c:pt>
                <c:pt idx="394">
                  <c:v>192.50005226137901</c:v>
                </c:pt>
                <c:pt idx="395">
                  <c:v>193.75005518442299</c:v>
                </c:pt>
                <c:pt idx="396">
                  <c:v>195.000058107467</c:v>
                </c:pt>
                <c:pt idx="397">
                  <c:v>196.25006103051001</c:v>
                </c:pt>
                <c:pt idx="398">
                  <c:v>197.50006395355399</c:v>
                </c:pt>
                <c:pt idx="399">
                  <c:v>198.74998729912599</c:v>
                </c:pt>
                <c:pt idx="400">
                  <c:v>199.99999022217</c:v>
                </c:pt>
                <c:pt idx="401">
                  <c:v>201.24999314521401</c:v>
                </c:pt>
                <c:pt idx="402">
                  <c:v>202.49999606825801</c:v>
                </c:pt>
                <c:pt idx="403">
                  <c:v>203.749998991301</c:v>
                </c:pt>
                <c:pt idx="404">
                  <c:v>205.00000191434501</c:v>
                </c:pt>
                <c:pt idx="405">
                  <c:v>206.25000483738901</c:v>
                </c:pt>
                <c:pt idx="406">
                  <c:v>207.50000776043299</c:v>
                </c:pt>
                <c:pt idx="407">
                  <c:v>208.75001068347601</c:v>
                </c:pt>
                <c:pt idx="408">
                  <c:v>210.00001360652001</c:v>
                </c:pt>
                <c:pt idx="409">
                  <c:v>211.25001652956399</c:v>
                </c:pt>
                <c:pt idx="410">
                  <c:v>212.500019452608</c:v>
                </c:pt>
                <c:pt idx="411">
                  <c:v>213.75002237565101</c:v>
                </c:pt>
                <c:pt idx="412">
                  <c:v>215.00002529869499</c:v>
                </c:pt>
                <c:pt idx="413">
                  <c:v>216.250028221739</c:v>
                </c:pt>
                <c:pt idx="414">
                  <c:v>217.50003114478301</c:v>
                </c:pt>
                <c:pt idx="415">
                  <c:v>218.75003406782599</c:v>
                </c:pt>
                <c:pt idx="416">
                  <c:v>220.00003699087</c:v>
                </c:pt>
                <c:pt idx="417">
                  <c:v>221.25003991391401</c:v>
                </c:pt>
                <c:pt idx="418">
                  <c:v>222.50004283695799</c:v>
                </c:pt>
                <c:pt idx="419">
                  <c:v>223.750045760001</c:v>
                </c:pt>
                <c:pt idx="420">
                  <c:v>225.00004868304501</c:v>
                </c:pt>
                <c:pt idx="421">
                  <c:v>226.25005160608899</c:v>
                </c:pt>
                <c:pt idx="422">
                  <c:v>227.500054529132</c:v>
                </c:pt>
                <c:pt idx="423">
                  <c:v>228.75005745217601</c:v>
                </c:pt>
                <c:pt idx="424">
                  <c:v>230.00006037521999</c:v>
                </c:pt>
                <c:pt idx="425">
                  <c:v>231.250063298264</c:v>
                </c:pt>
                <c:pt idx="426">
                  <c:v>232.499986643836</c:v>
                </c:pt>
                <c:pt idx="427">
                  <c:v>233.74998956688</c:v>
                </c:pt>
                <c:pt idx="428">
                  <c:v>234.99999248992299</c:v>
                </c:pt>
                <c:pt idx="429">
                  <c:v>236.249995412967</c:v>
                </c:pt>
                <c:pt idx="430">
                  <c:v>237.499998336011</c:v>
                </c:pt>
                <c:pt idx="431">
                  <c:v>238.75000125905501</c:v>
                </c:pt>
                <c:pt idx="432">
                  <c:v>240.000004182098</c:v>
                </c:pt>
                <c:pt idx="433">
                  <c:v>241.250007105142</c:v>
                </c:pt>
                <c:pt idx="434">
                  <c:v>242.50001002818601</c:v>
                </c:pt>
                <c:pt idx="435">
                  <c:v>243.75001295122999</c:v>
                </c:pt>
                <c:pt idx="436">
                  <c:v>245.000015874273</c:v>
                </c:pt>
                <c:pt idx="437">
                  <c:v>246.25001879731701</c:v>
                </c:pt>
                <c:pt idx="438">
                  <c:v>247.50002172036099</c:v>
                </c:pt>
                <c:pt idx="439">
                  <c:v>248.750024643405</c:v>
                </c:pt>
                <c:pt idx="440">
                  <c:v>250.00002756644801</c:v>
                </c:pt>
                <c:pt idx="441">
                  <c:v>251.25003048949199</c:v>
                </c:pt>
                <c:pt idx="442">
                  <c:v>252.500033412536</c:v>
                </c:pt>
                <c:pt idx="443">
                  <c:v>253.75003633558001</c:v>
                </c:pt>
                <c:pt idx="444">
                  <c:v>255.00003925862299</c:v>
                </c:pt>
                <c:pt idx="445">
                  <c:v>256.25004218166703</c:v>
                </c:pt>
                <c:pt idx="446">
                  <c:v>257.50004510471098</c:v>
                </c:pt>
                <c:pt idx="447">
                  <c:v>258.75004802775499</c:v>
                </c:pt>
                <c:pt idx="448">
                  <c:v>260.00005095079803</c:v>
                </c:pt>
                <c:pt idx="449">
                  <c:v>261.25005387384198</c:v>
                </c:pt>
                <c:pt idx="450">
                  <c:v>262.50005679688599</c:v>
                </c:pt>
                <c:pt idx="451">
                  <c:v>263.75005971992999</c:v>
                </c:pt>
                <c:pt idx="452">
                  <c:v>265.00006264297298</c:v>
                </c:pt>
                <c:pt idx="453">
                  <c:v>266.24998598854597</c:v>
                </c:pt>
                <c:pt idx="454">
                  <c:v>267.49998891158901</c:v>
                </c:pt>
                <c:pt idx="455">
                  <c:v>268.74999183463302</c:v>
                </c:pt>
                <c:pt idx="456">
                  <c:v>269.99999475767697</c:v>
                </c:pt>
                <c:pt idx="457">
                  <c:v>271.24999768072098</c:v>
                </c:pt>
                <c:pt idx="458">
                  <c:v>272.50000060376402</c:v>
                </c:pt>
                <c:pt idx="459">
                  <c:v>273.75000352680797</c:v>
                </c:pt>
                <c:pt idx="460">
                  <c:v>275.00000644985198</c:v>
                </c:pt>
                <c:pt idx="461">
                  <c:v>276.25000937289599</c:v>
                </c:pt>
                <c:pt idx="462">
                  <c:v>277.50001229593897</c:v>
                </c:pt>
                <c:pt idx="463">
                  <c:v>278.75001521898298</c:v>
                </c:pt>
                <c:pt idx="464">
                  <c:v>280.00001814202699</c:v>
                </c:pt>
                <c:pt idx="465">
                  <c:v>281.250021065071</c:v>
                </c:pt>
                <c:pt idx="466">
                  <c:v>282.50002398811398</c:v>
                </c:pt>
                <c:pt idx="467">
                  <c:v>283.75002691115799</c:v>
                </c:pt>
                <c:pt idx="468">
                  <c:v>285.000029834202</c:v>
                </c:pt>
                <c:pt idx="469">
                  <c:v>286.250032757246</c:v>
                </c:pt>
                <c:pt idx="470">
                  <c:v>287.50003568028899</c:v>
                </c:pt>
                <c:pt idx="471">
                  <c:v>288.750038603333</c:v>
                </c:pt>
                <c:pt idx="472">
                  <c:v>290.000041526377</c:v>
                </c:pt>
                <c:pt idx="473">
                  <c:v>291.25004444941999</c:v>
                </c:pt>
                <c:pt idx="474">
                  <c:v>292.500047372464</c:v>
                </c:pt>
                <c:pt idx="475">
                  <c:v>293.750050295508</c:v>
                </c:pt>
                <c:pt idx="476">
                  <c:v>295.00005321855201</c:v>
                </c:pt>
                <c:pt idx="477">
                  <c:v>296.250056141595</c:v>
                </c:pt>
                <c:pt idx="478">
                  <c:v>297.500059064639</c:v>
                </c:pt>
                <c:pt idx="479">
                  <c:v>298.75006198768301</c:v>
                </c:pt>
                <c:pt idx="480">
                  <c:v>299.99998533325498</c:v>
                </c:pt>
                <c:pt idx="481">
                  <c:v>301.24998825629899</c:v>
                </c:pt>
                <c:pt idx="482">
                  <c:v>302.499991179343</c:v>
                </c:pt>
                <c:pt idx="483">
                  <c:v>303.74999410238598</c:v>
                </c:pt>
                <c:pt idx="484">
                  <c:v>304.99999702542999</c:v>
                </c:pt>
                <c:pt idx="485">
                  <c:v>306.249999948474</c:v>
                </c:pt>
                <c:pt idx="486">
                  <c:v>307.50000287151801</c:v>
                </c:pt>
                <c:pt idx="487">
                  <c:v>308.75000579456099</c:v>
                </c:pt>
                <c:pt idx="488">
                  <c:v>310.000008717605</c:v>
                </c:pt>
                <c:pt idx="489">
                  <c:v>311.25001164064901</c:v>
                </c:pt>
                <c:pt idx="490">
                  <c:v>312.50001456369301</c:v>
                </c:pt>
                <c:pt idx="491">
                  <c:v>313.750017486736</c:v>
                </c:pt>
                <c:pt idx="492">
                  <c:v>315.00002040978001</c:v>
                </c:pt>
                <c:pt idx="493">
                  <c:v>316.25002333282401</c:v>
                </c:pt>
                <c:pt idx="494">
                  <c:v>317.50002625586802</c:v>
                </c:pt>
                <c:pt idx="495">
                  <c:v>318.75002917891101</c:v>
                </c:pt>
                <c:pt idx="496">
                  <c:v>320.00003210195501</c:v>
                </c:pt>
                <c:pt idx="497">
                  <c:v>321.25003502499902</c:v>
                </c:pt>
                <c:pt idx="498">
                  <c:v>322.50003794804297</c:v>
                </c:pt>
                <c:pt idx="499">
                  <c:v>323.75004087108601</c:v>
                </c:pt>
                <c:pt idx="500">
                  <c:v>325.00004379413002</c:v>
                </c:pt>
                <c:pt idx="501">
                  <c:v>326.25004671717397</c:v>
                </c:pt>
                <c:pt idx="502">
                  <c:v>327.50004964021798</c:v>
                </c:pt>
                <c:pt idx="503">
                  <c:v>328.75005256326102</c:v>
                </c:pt>
                <c:pt idx="504">
                  <c:v>330.00005548630497</c:v>
                </c:pt>
                <c:pt idx="505">
                  <c:v>331.25005840934898</c:v>
                </c:pt>
                <c:pt idx="506">
                  <c:v>332.50006133239299</c:v>
                </c:pt>
                <c:pt idx="507">
                  <c:v>333.75006425543597</c:v>
                </c:pt>
                <c:pt idx="508">
                  <c:v>334.99998760100902</c:v>
                </c:pt>
                <c:pt idx="509">
                  <c:v>336.24999052405201</c:v>
                </c:pt>
                <c:pt idx="510">
                  <c:v>337.49999344709602</c:v>
                </c:pt>
                <c:pt idx="511">
                  <c:v>338.74999637014002</c:v>
                </c:pt>
                <c:pt idx="512">
                  <c:v>339.99999929318301</c:v>
                </c:pt>
                <c:pt idx="513">
                  <c:v>341.25000221622702</c:v>
                </c:pt>
                <c:pt idx="514">
                  <c:v>342.50000513927102</c:v>
                </c:pt>
                <c:pt idx="515">
                  <c:v>343.75000806231498</c:v>
                </c:pt>
                <c:pt idx="516">
                  <c:v>345.00001098535898</c:v>
                </c:pt>
                <c:pt idx="517">
                  <c:v>346.25001390840202</c:v>
                </c:pt>
                <c:pt idx="518">
                  <c:v>347.50001683144598</c:v>
                </c:pt>
                <c:pt idx="519">
                  <c:v>348.75001975448998</c:v>
                </c:pt>
                <c:pt idx="520">
                  <c:v>350.00002267753302</c:v>
                </c:pt>
              </c:numCache>
            </c:numRef>
          </c:xVal>
          <c:yVal>
            <c:numRef>
              <c:f>'Fig 1 (Up)'!$O$2:$O$522</c:f>
              <c:numCache>
                <c:formatCode>General</c:formatCode>
                <c:ptCount val="521"/>
                <c:pt idx="0">
                  <c:v>0.96983595064546602</c:v>
                </c:pt>
                <c:pt idx="1">
                  <c:v>0.96899870683309697</c:v>
                </c:pt>
                <c:pt idx="2">
                  <c:v>0.96807232656137798</c:v>
                </c:pt>
                <c:pt idx="3">
                  <c:v>0.96707300974587396</c:v>
                </c:pt>
                <c:pt idx="4">
                  <c:v>0.96601928454682395</c:v>
                </c:pt>
                <c:pt idx="5">
                  <c:v>0.96488673970723504</c:v>
                </c:pt>
                <c:pt idx="6">
                  <c:v>0.96362886866766695</c:v>
                </c:pt>
                <c:pt idx="7">
                  <c:v>0.96226099776344498</c:v>
                </c:pt>
                <c:pt idx="8">
                  <c:v>0.96080119147973397</c:v>
                </c:pt>
                <c:pt idx="9">
                  <c:v>0.95921726987251399</c:v>
                </c:pt>
                <c:pt idx="10">
                  <c:v>0.95744796885831396</c:v>
                </c:pt>
                <c:pt idx="11">
                  <c:v>0.95550504773467804</c:v>
                </c:pt>
                <c:pt idx="12">
                  <c:v>0.95340326542056897</c:v>
                </c:pt>
                <c:pt idx="13">
                  <c:v>0.95109658308038703</c:v>
                </c:pt>
                <c:pt idx="14">
                  <c:v>0.94849891912251005</c:v>
                </c:pt>
                <c:pt idx="15">
                  <c:v>0.94561201990235599</c:v>
                </c:pt>
                <c:pt idx="16">
                  <c:v>0.94244015507376</c:v>
                </c:pt>
                <c:pt idx="17">
                  <c:v>0.93891043981307398</c:v>
                </c:pt>
                <c:pt idx="18">
                  <c:v>0.93489178451615496</c:v>
                </c:pt>
                <c:pt idx="19">
                  <c:v>0.93035962351064405</c:v>
                </c:pt>
                <c:pt idx="20">
                  <c:v>0.92528983024428202</c:v>
                </c:pt>
                <c:pt idx="21">
                  <c:v>0.919553416143851</c:v>
                </c:pt>
                <c:pt idx="22">
                  <c:v>0.912929408797167</c:v>
                </c:pt>
                <c:pt idx="23">
                  <c:v>0.90532957647531298</c:v>
                </c:pt>
                <c:pt idx="24">
                  <c:v>0.89665661044289602</c:v>
                </c:pt>
                <c:pt idx="25">
                  <c:v>0.88666004763433404</c:v>
                </c:pt>
                <c:pt idx="26">
                  <c:v>0.87493658617402503</c:v>
                </c:pt>
                <c:pt idx="27">
                  <c:v>0.861254982136339</c:v>
                </c:pt>
                <c:pt idx="28">
                  <c:v>0.84536666545941097</c:v>
                </c:pt>
                <c:pt idx="29">
                  <c:v>0.82680874976418395</c:v>
                </c:pt>
                <c:pt idx="30">
                  <c:v>0.80490730019429801</c:v>
                </c:pt>
                <c:pt idx="31">
                  <c:v>0.77933004130436001</c:v>
                </c:pt>
                <c:pt idx="32">
                  <c:v>0.74990896536790397</c:v>
                </c:pt>
                <c:pt idx="33">
                  <c:v>0.71650630044885699</c:v>
                </c:pt>
                <c:pt idx="34">
                  <c:v>0.67925356579935203</c:v>
                </c:pt>
                <c:pt idx="35">
                  <c:v>0.63974400204329596</c:v>
                </c:pt>
                <c:pt idx="36">
                  <c:v>0.60098717207921404</c:v>
                </c:pt>
                <c:pt idx="37">
                  <c:v>0.56708064854632401</c:v>
                </c:pt>
                <c:pt idx="38">
                  <c:v>0.54266632705925799</c:v>
                </c:pt>
                <c:pt idx="39">
                  <c:v>0.53262008683414497</c:v>
                </c:pt>
                <c:pt idx="40">
                  <c:v>0.53949401306322897</c:v>
                </c:pt>
                <c:pt idx="41">
                  <c:v>0.56195044011850503</c:v>
                </c:pt>
                <c:pt idx="42">
                  <c:v>0.59544078181822702</c:v>
                </c:pt>
                <c:pt idx="43">
                  <c:v>0.63503194310659705</c:v>
                </c:pt>
                <c:pt idx="44">
                  <c:v>0.67626638767568303</c:v>
                </c:pt>
                <c:pt idx="45">
                  <c:v>0.71571220410397496</c:v>
                </c:pt>
                <c:pt idx="46">
                  <c:v>0.751251379920155</c:v>
                </c:pt>
                <c:pt idx="47">
                  <c:v>0.78244931025318099</c:v>
                </c:pt>
                <c:pt idx="48">
                  <c:v>0.80946606465072801</c:v>
                </c:pt>
                <c:pt idx="49">
                  <c:v>0.83255348378710103</c:v>
                </c:pt>
                <c:pt idx="50">
                  <c:v>0.85199774203223599</c:v>
                </c:pt>
                <c:pt idx="51">
                  <c:v>0.86846111949073301</c:v>
                </c:pt>
                <c:pt idx="52">
                  <c:v>0.88251187444052204</c:v>
                </c:pt>
                <c:pt idx="53">
                  <c:v>0.89450177006342901</c:v>
                </c:pt>
                <c:pt idx="54">
                  <c:v>0.90464946249211897</c:v>
                </c:pt>
                <c:pt idx="55">
                  <c:v>0.91334203474573705</c:v>
                </c:pt>
                <c:pt idx="56">
                  <c:v>0.92088487467347102</c:v>
                </c:pt>
                <c:pt idx="57">
                  <c:v>0.92743732313716298</c:v>
                </c:pt>
                <c:pt idx="58">
                  <c:v>0.93307124475369396</c:v>
                </c:pt>
                <c:pt idx="59">
                  <c:v>0.93798371618718002</c:v>
                </c:pt>
                <c:pt idx="60">
                  <c:v>0.94233133063309404</c:v>
                </c:pt>
                <c:pt idx="61">
                  <c:v>0.94617847371669594</c:v>
                </c:pt>
                <c:pt idx="62">
                  <c:v>0.94953397315916799</c:v>
                </c:pt>
                <c:pt idx="63">
                  <c:v>0.95250611333013901</c:v>
                </c:pt>
                <c:pt idx="64">
                  <c:v>0.95518329624354104</c:v>
                </c:pt>
                <c:pt idx="65">
                  <c:v>0.95758987096931103</c:v>
                </c:pt>
                <c:pt idx="66">
                  <c:v>0.95971141878013999</c:v>
                </c:pt>
                <c:pt idx="67">
                  <c:v>0.96161418501636697</c:v>
                </c:pt>
                <c:pt idx="68">
                  <c:v>0.96335420445506603</c:v>
                </c:pt>
                <c:pt idx="69">
                  <c:v>0.96493853839147503</c:v>
                </c:pt>
                <c:pt idx="70">
                  <c:v>0.96634489548767399</c:v>
                </c:pt>
                <c:pt idx="71">
                  <c:v>0.96761813220234705</c:v>
                </c:pt>
                <c:pt idx="72">
                  <c:v>0.968797719015555</c:v>
                </c:pt>
                <c:pt idx="73">
                  <c:v>0.96988292793698105</c:v>
                </c:pt>
                <c:pt idx="74">
                  <c:v>0.97084927939484</c:v>
                </c:pt>
                <c:pt idx="75">
                  <c:v>0.97172987467045402</c:v>
                </c:pt>
                <c:pt idx="76">
                  <c:v>0.97255530640740295</c:v>
                </c:pt>
                <c:pt idx="77">
                  <c:v>0.97332075957794695</c:v>
                </c:pt>
                <c:pt idx="78">
                  <c:v>0.97400173918659505</c:v>
                </c:pt>
                <c:pt idx="79">
                  <c:v>0.97462453602741705</c:v>
                </c:pt>
                <c:pt idx="80">
                  <c:v>0.97521459437505298</c:v>
                </c:pt>
                <c:pt idx="81">
                  <c:v>0.975764962288452</c:v>
                </c:pt>
                <c:pt idx="82">
                  <c:v>0.97625165182705897</c:v>
                </c:pt>
                <c:pt idx="83">
                  <c:v>0.97669680391759095</c:v>
                </c:pt>
                <c:pt idx="84">
                  <c:v>0.97712285646040897</c:v>
                </c:pt>
                <c:pt idx="85">
                  <c:v>0.97752151730221604</c:v>
                </c:pt>
                <c:pt idx="86">
                  <c:v>0.97786933142728205</c:v>
                </c:pt>
                <c:pt idx="87">
                  <c:v>0.97818584122863905</c:v>
                </c:pt>
                <c:pt idx="88">
                  <c:v>0.97849176983402997</c:v>
                </c:pt>
                <c:pt idx="89">
                  <c:v>0.97877782069339503</c:v>
                </c:pt>
                <c:pt idx="90">
                  <c:v>0.97902084886617202</c:v>
                </c:pt>
                <c:pt idx="91">
                  <c:v>0.97923875742570698</c:v>
                </c:pt>
                <c:pt idx="92">
                  <c:v>0.97945140692786303</c:v>
                </c:pt>
                <c:pt idx="93">
                  <c:v>0.97964858480828099</c:v>
                </c:pt>
                <c:pt idx="94">
                  <c:v>0.97980710583310004</c:v>
                </c:pt>
                <c:pt idx="95">
                  <c:v>0.97994385845867005</c:v>
                </c:pt>
                <c:pt idx="96">
                  <c:v>0.98007845176503605</c:v>
                </c:pt>
                <c:pt idx="97">
                  <c:v>0.98019969082435998</c:v>
                </c:pt>
                <c:pt idx="98">
                  <c:v>0.9802838929755</c:v>
                </c:pt>
                <c:pt idx="99">
                  <c:v>0.98034733132337004</c:v>
                </c:pt>
                <c:pt idx="100">
                  <c:v>0.98040986505130301</c:v>
                </c:pt>
                <c:pt idx="101">
                  <c:v>0.98045908096212997</c:v>
                </c:pt>
                <c:pt idx="102">
                  <c:v>0.98047021968643699</c:v>
                </c:pt>
                <c:pt idx="103">
                  <c:v>0.98045914602359996</c:v>
                </c:pt>
                <c:pt idx="104">
                  <c:v>0.98044636169990895</c:v>
                </c:pt>
                <c:pt idx="105">
                  <c:v>0.98041784460748704</c:v>
                </c:pt>
                <c:pt idx="106">
                  <c:v>0.980346841921648</c:v>
                </c:pt>
                <c:pt idx="107">
                  <c:v>0.98024886287528401</c:v>
                </c:pt>
                <c:pt idx="108">
                  <c:v>0.98014532004271804</c:v>
                </c:pt>
                <c:pt idx="109">
                  <c:v>0.98001980182128001</c:v>
                </c:pt>
                <c:pt idx="110">
                  <c:v>0.97984210179749598</c:v>
                </c:pt>
                <c:pt idx="111">
                  <c:v>0.97962696707387598</c:v>
                </c:pt>
                <c:pt idx="112">
                  <c:v>0.97939671655131499</c:v>
                </c:pt>
                <c:pt idx="113">
                  <c:v>0.97913093512786797</c:v>
                </c:pt>
                <c:pt idx="114">
                  <c:v>0.97879318586203801</c:v>
                </c:pt>
                <c:pt idx="115">
                  <c:v>0.97839593890476795</c:v>
                </c:pt>
                <c:pt idx="116">
                  <c:v>0.97796142875875403</c:v>
                </c:pt>
                <c:pt idx="117">
                  <c:v>0.97746142337957198</c:v>
                </c:pt>
                <c:pt idx="118">
                  <c:v>0.97684700931667201</c:v>
                </c:pt>
                <c:pt idx="119">
                  <c:v>0.97612341922178203</c:v>
                </c:pt>
                <c:pt idx="120">
                  <c:v>0.97530811241424697</c:v>
                </c:pt>
                <c:pt idx="121">
                  <c:v>0.97435428901454502</c:v>
                </c:pt>
                <c:pt idx="122">
                  <c:v>0.97318339251356301</c:v>
                </c:pt>
                <c:pt idx="123">
                  <c:v>0.97177573067597101</c:v>
                </c:pt>
                <c:pt idx="124">
                  <c:v>0.97012354677749302</c:v>
                </c:pt>
                <c:pt idx="125">
                  <c:v>0.96812367488375195</c:v>
                </c:pt>
                <c:pt idx="126">
                  <c:v>0.96560750199970102</c:v>
                </c:pt>
                <c:pt idx="127">
                  <c:v>0.96245496061948899</c:v>
                </c:pt>
                <c:pt idx="128">
                  <c:v>0.95853166922656097</c:v>
                </c:pt>
                <c:pt idx="129">
                  <c:v>0.953505626153203</c:v>
                </c:pt>
                <c:pt idx="130">
                  <c:v>0.94683745497891603</c:v>
                </c:pt>
                <c:pt idx="131">
                  <c:v>0.93790860965762801</c:v>
                </c:pt>
                <c:pt idx="132">
                  <c:v>0.92590020671289397</c:v>
                </c:pt>
                <c:pt idx="133">
                  <c:v>0.90941565750202602</c:v>
                </c:pt>
                <c:pt idx="134">
                  <c:v>0.88653978795576105</c:v>
                </c:pt>
                <c:pt idx="135">
                  <c:v>0.85598358911189099</c:v>
                </c:pt>
                <c:pt idx="136">
                  <c:v>0.81992099828741205</c:v>
                </c:pt>
                <c:pt idx="137">
                  <c:v>0.78865773216829804</c:v>
                </c:pt>
                <c:pt idx="138">
                  <c:v>0.78025657279548799</c:v>
                </c:pt>
                <c:pt idx="139">
                  <c:v>0.80243143456701505</c:v>
                </c:pt>
                <c:pt idx="140">
                  <c:v>0.84070254592625804</c:v>
                </c:pt>
                <c:pt idx="141">
                  <c:v>0.87739656101455699</c:v>
                </c:pt>
                <c:pt idx="142">
                  <c:v>0.905661939860406</c:v>
                </c:pt>
                <c:pt idx="143">
                  <c:v>0.92590244302137803</c:v>
                </c:pt>
                <c:pt idx="144">
                  <c:v>0.94026171604017705</c:v>
                </c:pt>
                <c:pt idx="145">
                  <c:v>0.95048212990508096</c:v>
                </c:pt>
                <c:pt idx="146">
                  <c:v>0.95779895520682001</c:v>
                </c:pt>
                <c:pt idx="147">
                  <c:v>0.96314770400613503</c:v>
                </c:pt>
                <c:pt idx="148">
                  <c:v>0.96718022304352202</c:v>
                </c:pt>
                <c:pt idx="149">
                  <c:v>0.97025453026764796</c:v>
                </c:pt>
                <c:pt idx="150">
                  <c:v>0.97258422561062297</c:v>
                </c:pt>
                <c:pt idx="151">
                  <c:v>0.97436843077975099</c:v>
                </c:pt>
                <c:pt idx="152">
                  <c:v>0.97577359713505096</c:v>
                </c:pt>
                <c:pt idx="153">
                  <c:v>0.97687053401011104</c:v>
                </c:pt>
                <c:pt idx="154">
                  <c:v>0.97768259353289899</c:v>
                </c:pt>
                <c:pt idx="155">
                  <c:v>0.97826334415917104</c:v>
                </c:pt>
                <c:pt idx="156">
                  <c:v>0.97867575224367598</c:v>
                </c:pt>
                <c:pt idx="157">
                  <c:v>0.97892348842634402</c:v>
                </c:pt>
                <c:pt idx="158">
                  <c:v>0.97897434367556102</c:v>
                </c:pt>
                <c:pt idx="159">
                  <c:v>0.978829987863988</c:v>
                </c:pt>
                <c:pt idx="160">
                  <c:v>0.97850850987004401</c:v>
                </c:pt>
                <c:pt idx="161">
                  <c:v>0.97796137742452005</c:v>
                </c:pt>
                <c:pt idx="162">
                  <c:v>0.97707930691891098</c:v>
                </c:pt>
                <c:pt idx="163">
                  <c:v>0.97576268855682002</c:v>
                </c:pt>
                <c:pt idx="164">
                  <c:v>0.97389292876958</c:v>
                </c:pt>
                <c:pt idx="165">
                  <c:v>0.97117330885991204</c:v>
                </c:pt>
                <c:pt idx="166">
                  <c:v>0.96702685125131504</c:v>
                </c:pt>
                <c:pt idx="167">
                  <c:v>0.96054329631088498</c:v>
                </c:pt>
                <c:pt idx="168">
                  <c:v>0.95021679599930797</c:v>
                </c:pt>
                <c:pt idx="169">
                  <c:v>0.93344858274088405</c:v>
                </c:pt>
                <c:pt idx="170">
                  <c:v>0.90803239664568303</c:v>
                </c:pt>
                <c:pt idx="171">
                  <c:v>0.88302981374860601</c:v>
                </c:pt>
                <c:pt idx="172">
                  <c:v>0.88612647809570699</c:v>
                </c:pt>
                <c:pt idx="173">
                  <c:v>0.91446611342137396</c:v>
                </c:pt>
                <c:pt idx="174">
                  <c:v>0.940063196621715</c:v>
                </c:pt>
                <c:pt idx="175">
                  <c:v>0.95607289723998201</c:v>
                </c:pt>
                <c:pt idx="176">
                  <c:v>0.96554039169156802</c:v>
                </c:pt>
                <c:pt idx="177">
                  <c:v>0.97121222670642504</c:v>
                </c:pt>
                <c:pt idx="178">
                  <c:v>0.97463079370899497</c:v>
                </c:pt>
                <c:pt idx="179">
                  <c:v>0.97667184849324096</c:v>
                </c:pt>
                <c:pt idx="180">
                  <c:v>0.977837733278069</c:v>
                </c:pt>
                <c:pt idx="181">
                  <c:v>0.97832323442771396</c:v>
                </c:pt>
                <c:pt idx="182">
                  <c:v>0.978128139309142</c:v>
                </c:pt>
                <c:pt idx="183">
                  <c:v>0.97713451626609704</c:v>
                </c:pt>
                <c:pt idx="184">
                  <c:v>0.97505443694373795</c:v>
                </c:pt>
                <c:pt idx="185">
                  <c:v>0.97108323667042096</c:v>
                </c:pt>
                <c:pt idx="186">
                  <c:v>0.96335437773601695</c:v>
                </c:pt>
                <c:pt idx="187">
                  <c:v>0.94861797996400898</c:v>
                </c:pt>
                <c:pt idx="188">
                  <c:v>0.93002174532821202</c:v>
                </c:pt>
                <c:pt idx="189">
                  <c:v>0.93498753687845704</c:v>
                </c:pt>
                <c:pt idx="190">
                  <c:v>0.956440628750577</c:v>
                </c:pt>
                <c:pt idx="191">
                  <c:v>0.96975940655731196</c:v>
                </c:pt>
                <c:pt idx="192">
                  <c:v>0.97615463616030196</c:v>
                </c:pt>
                <c:pt idx="193">
                  <c:v>0.97909988350038701</c:v>
                </c:pt>
                <c:pt idx="194">
                  <c:v>0.98011637573878196</c:v>
                </c:pt>
                <c:pt idx="195">
                  <c:v>0.97963408540589503</c:v>
                </c:pt>
                <c:pt idx="196">
                  <c:v>0.97725612580250998</c:v>
                </c:pt>
                <c:pt idx="197">
                  <c:v>0.97110921362857305</c:v>
                </c:pt>
                <c:pt idx="198">
                  <c:v>0.95837951554193601</c:v>
                </c:pt>
                <c:pt idx="199">
                  <c:v>0.95527997478668703</c:v>
                </c:pt>
                <c:pt idx="200">
                  <c:v>0.96991746527370704</c:v>
                </c:pt>
                <c:pt idx="201">
                  <c:v>0.97804483289709698</c:v>
                </c:pt>
                <c:pt idx="202">
                  <c:v>0.98079530679574001</c:v>
                </c:pt>
                <c:pt idx="203">
                  <c:v>0.980714684293431</c:v>
                </c:pt>
                <c:pt idx="204">
                  <c:v>0.97752836771881402</c:v>
                </c:pt>
                <c:pt idx="205">
                  <c:v>0.96928499595623197</c:v>
                </c:pt>
                <c:pt idx="206">
                  <c:v>0.97102967164347098</c:v>
                </c:pt>
                <c:pt idx="207">
                  <c:v>0.98021083891680205</c:v>
                </c:pt>
                <c:pt idx="208">
                  <c:v>0.98302615039027696</c:v>
                </c:pt>
                <c:pt idx="209">
                  <c:v>0.982107184290539</c:v>
                </c:pt>
                <c:pt idx="210">
                  <c:v>0.97664983864812804</c:v>
                </c:pt>
                <c:pt idx="211">
                  <c:v>0.97875116297837095</c:v>
                </c:pt>
                <c:pt idx="212">
                  <c:v>0.98363355853603496</c:v>
                </c:pt>
                <c:pt idx="213">
                  <c:v>0.98350127584838698</c:v>
                </c:pt>
                <c:pt idx="214">
                  <c:v>0.98025004613534605</c:v>
                </c:pt>
                <c:pt idx="215">
                  <c:v>0.98450166759812896</c:v>
                </c:pt>
                <c:pt idx="216">
                  <c:v>0.98537706031669003</c:v>
                </c:pt>
                <c:pt idx="217">
                  <c:v>0.98340813347842904</c:v>
                </c:pt>
                <c:pt idx="218">
                  <c:v>0.98612068981679502</c:v>
                </c:pt>
                <c:pt idx="219">
                  <c:v>0.98532277566704496</c:v>
                </c:pt>
                <c:pt idx="220">
                  <c:v>0.98697457042369097</c:v>
                </c:pt>
                <c:pt idx="221">
                  <c:v>0.98658501760398798</c:v>
                </c:pt>
                <c:pt idx="222">
                  <c:v>0.98753731511206899</c:v>
                </c:pt>
                <c:pt idx="223">
                  <c:v>0.98772094317727499</c:v>
                </c:pt>
                <c:pt idx="224">
                  <c:v>0.98788584635600996</c:v>
                </c:pt>
                <c:pt idx="225">
                  <c:v>0.98824527843977295</c:v>
                </c:pt>
                <c:pt idx="226">
                  <c:v>0.98851526865682804</c:v>
                </c:pt>
                <c:pt idx="227">
                  <c:v>0.988625405901843</c:v>
                </c:pt>
                <c:pt idx="228">
                  <c:v>0.98878064816154698</c:v>
                </c:pt>
                <c:pt idx="229">
                  <c:v>0.98891233389122102</c:v>
                </c:pt>
                <c:pt idx="230">
                  <c:v>0.988939400610092</c:v>
                </c:pt>
                <c:pt idx="231">
                  <c:v>0.98892140890029401</c:v>
                </c:pt>
                <c:pt idx="232">
                  <c:v>0.98897085633175397</c:v>
                </c:pt>
                <c:pt idx="233">
                  <c:v>0.98901918873269301</c:v>
                </c:pt>
                <c:pt idx="234">
                  <c:v>0.98897004837704205</c:v>
                </c:pt>
                <c:pt idx="235">
                  <c:v>0.98890016849483497</c:v>
                </c:pt>
                <c:pt idx="236">
                  <c:v>0.98896263125847395</c:v>
                </c:pt>
                <c:pt idx="237">
                  <c:v>0.98906935307575705</c:v>
                </c:pt>
                <c:pt idx="238">
                  <c:v>0.98895580416450102</c:v>
                </c:pt>
                <c:pt idx="239">
                  <c:v>0.98862275070147199</c:v>
                </c:pt>
                <c:pt idx="240">
                  <c:v>0.98755201709564999</c:v>
                </c:pt>
                <c:pt idx="241">
                  <c:v>0.98861736103194098</c:v>
                </c:pt>
                <c:pt idx="242">
                  <c:v>0.98894435401972802</c:v>
                </c:pt>
                <c:pt idx="243">
                  <c:v>0.98905184701328897</c:v>
                </c:pt>
                <c:pt idx="244">
                  <c:v>0.98893974656991102</c:v>
                </c:pt>
                <c:pt idx="245">
                  <c:v>0.98887191688589504</c:v>
                </c:pt>
                <c:pt idx="246">
                  <c:v>0.98893582847394101</c:v>
                </c:pt>
                <c:pt idx="247">
                  <c:v>0.98897897482860297</c:v>
                </c:pt>
                <c:pt idx="248">
                  <c:v>0.988925622615352</c:v>
                </c:pt>
                <c:pt idx="249">
                  <c:v>0.98886886561098997</c:v>
                </c:pt>
                <c:pt idx="250">
                  <c:v>0.98887840430453</c:v>
                </c:pt>
                <c:pt idx="251">
                  <c:v>0.98884176654368505</c:v>
                </c:pt>
                <c:pt idx="252">
                  <c:v>0.98870927325724001</c:v>
                </c:pt>
                <c:pt idx="253">
                  <c:v>0.98855597275445395</c:v>
                </c:pt>
                <c:pt idx="254">
                  <c:v>0.98839608270106605</c:v>
                </c:pt>
                <c:pt idx="255">
                  <c:v>0.98812868283386002</c:v>
                </c:pt>
                <c:pt idx="256">
                  <c:v>0.98776466348097602</c:v>
                </c:pt>
                <c:pt idx="257">
                  <c:v>0.98770418593029297</c:v>
                </c:pt>
                <c:pt idx="258">
                  <c:v>0.98734233912885405</c:v>
                </c:pt>
                <c:pt idx="259">
                  <c:v>0.98633337646603003</c:v>
                </c:pt>
                <c:pt idx="260">
                  <c:v>0.98689650754575098</c:v>
                </c:pt>
                <c:pt idx="261">
                  <c:v>0.98491906952115604</c:v>
                </c:pt>
                <c:pt idx="262">
                  <c:v>0.98595682290230702</c:v>
                </c:pt>
                <c:pt idx="263">
                  <c:v>0.98355570744409904</c:v>
                </c:pt>
                <c:pt idx="264">
                  <c:v>0.98455969561159895</c:v>
                </c:pt>
                <c:pt idx="265">
                  <c:v>0.98480035934636101</c:v>
                </c:pt>
                <c:pt idx="266">
                  <c:v>0.98037469034907099</c:v>
                </c:pt>
                <c:pt idx="267">
                  <c:v>0.98210986592412097</c:v>
                </c:pt>
                <c:pt idx="268">
                  <c:v>0.98356186597049799</c:v>
                </c:pt>
                <c:pt idx="269">
                  <c:v>0.98055411892483202</c:v>
                </c:pt>
                <c:pt idx="270">
                  <c:v>0.974626612746885</c:v>
                </c:pt>
                <c:pt idx="271">
                  <c:v>0.97989027256406702</c:v>
                </c:pt>
                <c:pt idx="272">
                  <c:v>0.98249144152565804</c:v>
                </c:pt>
                <c:pt idx="273">
                  <c:v>0.98139497592968505</c:v>
                </c:pt>
                <c:pt idx="274">
                  <c:v>0.97538155990270803</c:v>
                </c:pt>
                <c:pt idx="275">
                  <c:v>0.96615580810384105</c:v>
                </c:pt>
                <c:pt idx="276">
                  <c:v>0.97279259867048995</c:v>
                </c:pt>
                <c:pt idx="277">
                  <c:v>0.97871819413624295</c:v>
                </c:pt>
                <c:pt idx="278">
                  <c:v>0.98036556198264602</c:v>
                </c:pt>
                <c:pt idx="279">
                  <c:v>0.97935859849297202</c:v>
                </c:pt>
                <c:pt idx="280">
                  <c:v>0.97498791885477099</c:v>
                </c:pt>
                <c:pt idx="281">
                  <c:v>0.96423832673763099</c:v>
                </c:pt>
                <c:pt idx="282">
                  <c:v>0.95200191818912405</c:v>
                </c:pt>
                <c:pt idx="283">
                  <c:v>0.96076441261812495</c:v>
                </c:pt>
                <c:pt idx="284">
                  <c:v>0.97179015138176505</c:v>
                </c:pt>
                <c:pt idx="285">
                  <c:v>0.97695181301341905</c:v>
                </c:pt>
                <c:pt idx="286">
                  <c:v>0.97896271704170101</c:v>
                </c:pt>
                <c:pt idx="287">
                  <c:v>0.97919745129534497</c:v>
                </c:pt>
                <c:pt idx="288">
                  <c:v>0.97797285374218501</c:v>
                </c:pt>
                <c:pt idx="289">
                  <c:v>0.97488622134421399</c:v>
                </c:pt>
                <c:pt idx="290">
                  <c:v>0.96848198335465496</c:v>
                </c:pt>
                <c:pt idx="291">
                  <c:v>0.95551800551657695</c:v>
                </c:pt>
                <c:pt idx="292">
                  <c:v>0.934972093443309</c:v>
                </c:pt>
                <c:pt idx="293">
                  <c:v>0.92734243592454801</c:v>
                </c:pt>
                <c:pt idx="294">
                  <c:v>0.94379507367263404</c:v>
                </c:pt>
                <c:pt idx="295">
                  <c:v>0.95933259174629504</c:v>
                </c:pt>
                <c:pt idx="296">
                  <c:v>0.96813162761701199</c:v>
                </c:pt>
                <c:pt idx="297">
                  <c:v>0.97288987227813895</c:v>
                </c:pt>
                <c:pt idx="298">
                  <c:v>0.97549287847523802</c:v>
                </c:pt>
                <c:pt idx="299">
                  <c:v>0.97679693599643402</c:v>
                </c:pt>
                <c:pt idx="300">
                  <c:v>0.97725158532364298</c:v>
                </c:pt>
                <c:pt idx="301">
                  <c:v>0.97707886520326803</c:v>
                </c:pt>
                <c:pt idx="302">
                  <c:v>0.97630443044343995</c:v>
                </c:pt>
                <c:pt idx="303">
                  <c:v>0.97476583049883403</c:v>
                </c:pt>
                <c:pt idx="304">
                  <c:v>0.97219935558068304</c:v>
                </c:pt>
                <c:pt idx="305">
                  <c:v>0.96816376440255603</c:v>
                </c:pt>
                <c:pt idx="306">
                  <c:v>0.96177547268069297</c:v>
                </c:pt>
                <c:pt idx="307">
                  <c:v>0.95132281970624</c:v>
                </c:pt>
                <c:pt idx="308">
                  <c:v>0.934265969115325</c:v>
                </c:pt>
                <c:pt idx="309">
                  <c:v>0.90922206803188699</c:v>
                </c:pt>
                <c:pt idx="310">
                  <c:v>0.88465230612799794</c:v>
                </c:pt>
                <c:pt idx="311">
                  <c:v>0.88269338961903299</c:v>
                </c:pt>
                <c:pt idx="312">
                  <c:v>0.90441593900869899</c:v>
                </c:pt>
                <c:pt idx="313">
                  <c:v>0.92844874590314697</c:v>
                </c:pt>
                <c:pt idx="314">
                  <c:v>0.94564651250335396</c:v>
                </c:pt>
                <c:pt idx="315">
                  <c:v>0.95662289527939504</c:v>
                </c:pt>
                <c:pt idx="316">
                  <c:v>0.96360607146338595</c:v>
                </c:pt>
                <c:pt idx="317">
                  <c:v>0.96823976693204805</c:v>
                </c:pt>
                <c:pt idx="318">
                  <c:v>0.971425639891771</c:v>
                </c:pt>
                <c:pt idx="319">
                  <c:v>0.97361075491559601</c:v>
                </c:pt>
                <c:pt idx="320">
                  <c:v>0.97511134041759095</c:v>
                </c:pt>
                <c:pt idx="321">
                  <c:v>0.97617755175576904</c:v>
                </c:pt>
                <c:pt idx="322">
                  <c:v>0.97693626892165497</c:v>
                </c:pt>
                <c:pt idx="323">
                  <c:v>0.97741551113112901</c:v>
                </c:pt>
                <c:pt idx="324">
                  <c:v>0.97765822704225602</c:v>
                </c:pt>
                <c:pt idx="325">
                  <c:v>0.97773431193104299</c:v>
                </c:pt>
                <c:pt idx="326">
                  <c:v>0.97766831790985498</c:v>
                </c:pt>
                <c:pt idx="327">
                  <c:v>0.97742800256982398</c:v>
                </c:pt>
                <c:pt idx="328">
                  <c:v>0.97700273957792005</c:v>
                </c:pt>
                <c:pt idx="329">
                  <c:v>0.97641592430379598</c:v>
                </c:pt>
                <c:pt idx="330">
                  <c:v>0.97565634605323603</c:v>
                </c:pt>
                <c:pt idx="331">
                  <c:v>0.97465481698985301</c:v>
                </c:pt>
                <c:pt idx="332">
                  <c:v>0.97335570565273599</c:v>
                </c:pt>
                <c:pt idx="333">
                  <c:v>0.97173326596743403</c:v>
                </c:pt>
                <c:pt idx="334">
                  <c:v>0.96971402267295204</c:v>
                </c:pt>
                <c:pt idx="335">
                  <c:v>0.96712991250979496</c:v>
                </c:pt>
                <c:pt idx="336">
                  <c:v>0.96379136953390898</c:v>
                </c:pt>
                <c:pt idx="337">
                  <c:v>0.95950570566669702</c:v>
                </c:pt>
                <c:pt idx="338">
                  <c:v>0.95395482561790501</c:v>
                </c:pt>
                <c:pt idx="339">
                  <c:v>0.94656688686788903</c:v>
                </c:pt>
                <c:pt idx="340">
                  <c:v>0.93658157001825304</c:v>
                </c:pt>
                <c:pt idx="341">
                  <c:v>0.923089645978591</c:v>
                </c:pt>
                <c:pt idx="342">
                  <c:v>0.90489718911605299</c:v>
                </c:pt>
                <c:pt idx="343">
                  <c:v>0.88059047929599898</c:v>
                </c:pt>
                <c:pt idx="344">
                  <c:v>0.84992860148731197</c:v>
                </c:pt>
                <c:pt idx="345">
                  <c:v>0.81684112202635895</c:v>
                </c:pt>
                <c:pt idx="346">
                  <c:v>0.79175187571427097</c:v>
                </c:pt>
                <c:pt idx="347">
                  <c:v>0.78668953243691997</c:v>
                </c:pt>
                <c:pt idx="348">
                  <c:v>0.803713402791704</c:v>
                </c:pt>
                <c:pt idx="349">
                  <c:v>0.83290651666951199</c:v>
                </c:pt>
                <c:pt idx="350">
                  <c:v>0.86305987789782701</c:v>
                </c:pt>
                <c:pt idx="351">
                  <c:v>0.88840418496854301</c:v>
                </c:pt>
                <c:pt idx="352">
                  <c:v>0.90799221570227395</c:v>
                </c:pt>
                <c:pt idx="353">
                  <c:v>0.92288006093212105</c:v>
                </c:pt>
                <c:pt idx="354">
                  <c:v>0.93423117743963502</c:v>
                </c:pt>
                <c:pt idx="355">
                  <c:v>0.94283923587255702</c:v>
                </c:pt>
                <c:pt idx="356">
                  <c:v>0.94939834293526304</c:v>
                </c:pt>
                <c:pt idx="357">
                  <c:v>0.95454904620278103</c:v>
                </c:pt>
                <c:pt idx="358">
                  <c:v>0.95869621671356997</c:v>
                </c:pt>
                <c:pt idx="359">
                  <c:v>0.96201230865013099</c:v>
                </c:pt>
                <c:pt idx="360">
                  <c:v>0.96465927722792599</c:v>
                </c:pt>
                <c:pt idx="361">
                  <c:v>0.96684865232153205</c:v>
                </c:pt>
                <c:pt idx="362">
                  <c:v>0.96870999990927897</c:v>
                </c:pt>
                <c:pt idx="363">
                  <c:v>0.97025970960494801</c:v>
                </c:pt>
                <c:pt idx="364">
                  <c:v>0.97153101026126998</c:v>
                </c:pt>
                <c:pt idx="365">
                  <c:v>0.97262019492628404</c:v>
                </c:pt>
                <c:pt idx="366">
                  <c:v>0.973584121422857</c:v>
                </c:pt>
                <c:pt idx="367">
                  <c:v>0.97440572974279105</c:v>
                </c:pt>
                <c:pt idx="368">
                  <c:v>0.975084746186619</c:v>
                </c:pt>
                <c:pt idx="369">
                  <c:v>0.97567890554190695</c:v>
                </c:pt>
                <c:pt idx="370">
                  <c:v>0.97622090884299295</c:v>
                </c:pt>
                <c:pt idx="371">
                  <c:v>0.97668703985946304</c:v>
                </c:pt>
                <c:pt idx="372">
                  <c:v>0.97706702875368001</c:v>
                </c:pt>
                <c:pt idx="373">
                  <c:v>0.97740244224317596</c:v>
                </c:pt>
                <c:pt idx="374">
                  <c:v>0.97771585135044203</c:v>
                </c:pt>
                <c:pt idx="375">
                  <c:v>0.97798332929556497</c:v>
                </c:pt>
                <c:pt idx="376">
                  <c:v>0.97819143405168696</c:v>
                </c:pt>
                <c:pt idx="377">
                  <c:v>0.97837358436213695</c:v>
                </c:pt>
                <c:pt idx="378">
                  <c:v>0.97854727397279295</c:v>
                </c:pt>
                <c:pt idx="379">
                  <c:v>0.97868980336634703</c:v>
                </c:pt>
                <c:pt idx="380">
                  <c:v>0.97878678772841898</c:v>
                </c:pt>
                <c:pt idx="381">
                  <c:v>0.97886706307768701</c:v>
                </c:pt>
                <c:pt idx="382">
                  <c:v>0.97894511785261995</c:v>
                </c:pt>
                <c:pt idx="383">
                  <c:v>0.978999637784016</c:v>
                </c:pt>
                <c:pt idx="384">
                  <c:v>0.97901602055666204</c:v>
                </c:pt>
                <c:pt idx="385">
                  <c:v>0.97902033368868002</c:v>
                </c:pt>
                <c:pt idx="386">
                  <c:v>0.97902506756240604</c:v>
                </c:pt>
                <c:pt idx="387">
                  <c:v>0.97901008624346197</c:v>
                </c:pt>
                <c:pt idx="388">
                  <c:v>0.97896075753799705</c:v>
                </c:pt>
                <c:pt idx="389">
                  <c:v>0.97890144227197295</c:v>
                </c:pt>
                <c:pt idx="390">
                  <c:v>0.97884317229663997</c:v>
                </c:pt>
                <c:pt idx="391">
                  <c:v>0.97876668816133705</c:v>
                </c:pt>
                <c:pt idx="392">
                  <c:v>0.97865729133235801</c:v>
                </c:pt>
                <c:pt idx="393">
                  <c:v>0.97853833583014904</c:v>
                </c:pt>
                <c:pt idx="394">
                  <c:v>0.97841970934890599</c:v>
                </c:pt>
                <c:pt idx="395">
                  <c:v>0.97828270005193496</c:v>
                </c:pt>
                <c:pt idx="396">
                  <c:v>0.97811239353009305</c:v>
                </c:pt>
                <c:pt idx="397">
                  <c:v>0.97793165162253304</c:v>
                </c:pt>
                <c:pt idx="398">
                  <c:v>0.97774940360380302</c:v>
                </c:pt>
                <c:pt idx="399">
                  <c:v>0.97754715857764496</c:v>
                </c:pt>
                <c:pt idx="400">
                  <c:v>0.97730950598463195</c:v>
                </c:pt>
                <c:pt idx="401">
                  <c:v>0.977059272130953</c:v>
                </c:pt>
                <c:pt idx="402">
                  <c:v>0.97680449983923601</c:v>
                </c:pt>
                <c:pt idx="403">
                  <c:v>0.97652653653265298</c:v>
                </c:pt>
                <c:pt idx="404">
                  <c:v>0.97620919873831002</c:v>
                </c:pt>
                <c:pt idx="405">
                  <c:v>0.97587559983541095</c:v>
                </c:pt>
                <c:pt idx="406">
                  <c:v>0.975532951987097</c:v>
                </c:pt>
                <c:pt idx="407">
                  <c:v>0.97516196527607801</c:v>
                </c:pt>
                <c:pt idx="408">
                  <c:v>0.97474523689536796</c:v>
                </c:pt>
                <c:pt idx="409">
                  <c:v>0.97430651160555004</c:v>
                </c:pt>
                <c:pt idx="410">
                  <c:v>0.97385211454015097</c:v>
                </c:pt>
                <c:pt idx="411">
                  <c:v>0.97336153150409499</c:v>
                </c:pt>
                <c:pt idx="412">
                  <c:v>0.97281550485179302</c:v>
                </c:pt>
                <c:pt idx="413">
                  <c:v>0.97223872466483297</c:v>
                </c:pt>
                <c:pt idx="414">
                  <c:v>0.97163645096594997</c:v>
                </c:pt>
                <c:pt idx="415">
                  <c:v>0.97098612882779001</c:v>
                </c:pt>
                <c:pt idx="416">
                  <c:v>0.970265708856764</c:v>
                </c:pt>
                <c:pt idx="417">
                  <c:v>0.96950108840540405</c:v>
                </c:pt>
                <c:pt idx="418">
                  <c:v>0.96869608522255601</c:v>
                </c:pt>
                <c:pt idx="419">
                  <c:v>0.96782488628993502</c:v>
                </c:pt>
                <c:pt idx="420">
                  <c:v>0.96686120884271498</c:v>
                </c:pt>
                <c:pt idx="421">
                  <c:v>0.96583228213337902</c:v>
                </c:pt>
                <c:pt idx="422">
                  <c:v>0.96473973485835296</c:v>
                </c:pt>
                <c:pt idx="423">
                  <c:v>0.96355257084580903</c:v>
                </c:pt>
                <c:pt idx="424">
                  <c:v>0.96223793787754996</c:v>
                </c:pt>
                <c:pt idx="425">
                  <c:v>0.96082418896549704</c:v>
                </c:pt>
                <c:pt idx="426">
                  <c:v>0.95930938437347602</c:v>
                </c:pt>
                <c:pt idx="427">
                  <c:v>0.95765398016282399</c:v>
                </c:pt>
                <c:pt idx="428">
                  <c:v>0.95581461126901202</c:v>
                </c:pt>
                <c:pt idx="429">
                  <c:v>0.95381979649058102</c:v>
                </c:pt>
                <c:pt idx="430">
                  <c:v>0.95166089968181899</c:v>
                </c:pt>
                <c:pt idx="431">
                  <c:v>0.94928452197576796</c:v>
                </c:pt>
                <c:pt idx="432">
                  <c:v>0.94662957875428699</c:v>
                </c:pt>
                <c:pt idx="433">
                  <c:v>0.94372189794535899</c:v>
                </c:pt>
                <c:pt idx="434">
                  <c:v>0.94054039839236703</c:v>
                </c:pt>
                <c:pt idx="435">
                  <c:v>0.93700722980134099</c:v>
                </c:pt>
                <c:pt idx="436">
                  <c:v>0.93303065924767203</c:v>
                </c:pt>
                <c:pt idx="437">
                  <c:v>0.92862711876105797</c:v>
                </c:pt>
                <c:pt idx="438">
                  <c:v>0.92375140551925905</c:v>
                </c:pt>
                <c:pt idx="439">
                  <c:v>0.91828200913226399</c:v>
                </c:pt>
                <c:pt idx="440">
                  <c:v>0.91207276941042204</c:v>
                </c:pt>
                <c:pt idx="441">
                  <c:v>0.90511725015968403</c:v>
                </c:pt>
                <c:pt idx="442">
                  <c:v>0.89732546171162597</c:v>
                </c:pt>
                <c:pt idx="443">
                  <c:v>0.88850053860915101</c:v>
                </c:pt>
                <c:pt idx="444">
                  <c:v>0.87840552221408397</c:v>
                </c:pt>
                <c:pt idx="445">
                  <c:v>0.866997331002194</c:v>
                </c:pt>
                <c:pt idx="446">
                  <c:v>0.85412547496274105</c:v>
                </c:pt>
                <c:pt idx="447">
                  <c:v>0.839499740062427</c:v>
                </c:pt>
                <c:pt idx="448">
                  <c:v>0.82279364584244796</c:v>
                </c:pt>
                <c:pt idx="449">
                  <c:v>0.80400732807455899</c:v>
                </c:pt>
                <c:pt idx="450">
                  <c:v>0.78306981982530899</c:v>
                </c:pt>
                <c:pt idx="451">
                  <c:v>0.75982716809807205</c:v>
                </c:pt>
                <c:pt idx="452">
                  <c:v>0.73425429904166695</c:v>
                </c:pt>
                <c:pt idx="453">
                  <c:v>0.70705557611929903</c:v>
                </c:pt>
                <c:pt idx="454">
                  <c:v>0.67913314031786198</c:v>
                </c:pt>
                <c:pt idx="455">
                  <c:v>0.65158506236556402</c:v>
                </c:pt>
                <c:pt idx="456">
                  <c:v>0.62592137241884405</c:v>
                </c:pt>
                <c:pt idx="457">
                  <c:v>0.60459015631912505</c:v>
                </c:pt>
                <c:pt idx="458">
                  <c:v>0.58977708346677304</c:v>
                </c:pt>
                <c:pt idx="459">
                  <c:v>0.58287385956288296</c:v>
                </c:pt>
                <c:pt idx="460">
                  <c:v>0.58438631182494405</c:v>
                </c:pt>
                <c:pt idx="461">
                  <c:v>0.59442153410399801</c:v>
                </c:pt>
                <c:pt idx="462">
                  <c:v>0.61176916109313895</c:v>
                </c:pt>
                <c:pt idx="463">
                  <c:v>0.63425512359658698</c:v>
                </c:pt>
                <c:pt idx="464">
                  <c:v>0.659584704568691</c:v>
                </c:pt>
                <c:pt idx="465">
                  <c:v>0.68628488681715305</c:v>
                </c:pt>
                <c:pt idx="466">
                  <c:v>0.71296582690975996</c:v>
                </c:pt>
                <c:pt idx="467">
                  <c:v>0.73841265723500604</c:v>
                </c:pt>
                <c:pt idx="468">
                  <c:v>0.76187460855919298</c:v>
                </c:pt>
                <c:pt idx="469">
                  <c:v>0.78336978083575004</c:v>
                </c:pt>
                <c:pt idx="470">
                  <c:v>0.80287437473413104</c:v>
                </c:pt>
                <c:pt idx="471">
                  <c:v>0.82028951900522296</c:v>
                </c:pt>
                <c:pt idx="472">
                  <c:v>0.83563908603748804</c:v>
                </c:pt>
                <c:pt idx="473">
                  <c:v>0.84930894266565504</c:v>
                </c:pt>
                <c:pt idx="474">
                  <c:v>0.86151751672396903</c:v>
                </c:pt>
                <c:pt idx="475">
                  <c:v>0.87232472225254898</c:v>
                </c:pt>
                <c:pt idx="476">
                  <c:v>0.88181106866278403</c:v>
                </c:pt>
                <c:pt idx="477">
                  <c:v>0.89027850264285902</c:v>
                </c:pt>
                <c:pt idx="478">
                  <c:v>0.89789004622217605</c:v>
                </c:pt>
                <c:pt idx="479">
                  <c:v>0.90467481759453405</c:v>
                </c:pt>
                <c:pt idx="480">
                  <c:v>0.91066849700929997</c:v>
                </c:pt>
                <c:pt idx="481">
                  <c:v>0.91607254226681301</c:v>
                </c:pt>
                <c:pt idx="482">
                  <c:v>0.92098895842364104</c:v>
                </c:pt>
                <c:pt idx="483">
                  <c:v>0.92541644673594103</c:v>
                </c:pt>
                <c:pt idx="484">
                  <c:v>0.92935961129164701</c:v>
                </c:pt>
                <c:pt idx="485">
                  <c:v>0.93295409452987998</c:v>
                </c:pt>
                <c:pt idx="486">
                  <c:v>0.93626558652566805</c:v>
                </c:pt>
                <c:pt idx="487">
                  <c:v>0.93927769483661405</c:v>
                </c:pt>
                <c:pt idx="488">
                  <c:v>0.94197960878155396</c:v>
                </c:pt>
                <c:pt idx="489">
                  <c:v>0.94446785896737295</c:v>
                </c:pt>
                <c:pt idx="490">
                  <c:v>0.94678745348879501</c:v>
                </c:pt>
                <c:pt idx="491">
                  <c:v>0.94891607234145003</c:v>
                </c:pt>
                <c:pt idx="492">
                  <c:v>0.95083634900890202</c:v>
                </c:pt>
                <c:pt idx="493">
                  <c:v>0.95262069021541795</c:v>
                </c:pt>
                <c:pt idx="494">
                  <c:v>0.95430220126776999</c:v>
                </c:pt>
                <c:pt idx="495">
                  <c:v>0.95585701993821703</c:v>
                </c:pt>
                <c:pt idx="496">
                  <c:v>0.95726552109926299</c:v>
                </c:pt>
                <c:pt idx="497">
                  <c:v>0.95858450493302605</c:v>
                </c:pt>
                <c:pt idx="498">
                  <c:v>0.95983989658898305</c:v>
                </c:pt>
                <c:pt idx="499">
                  <c:v>0.96100821666272895</c:v>
                </c:pt>
                <c:pt idx="500">
                  <c:v>0.96206957513025204</c:v>
                </c:pt>
                <c:pt idx="501">
                  <c:v>0.96307016271366197</c:v>
                </c:pt>
                <c:pt idx="502">
                  <c:v>0.964031339360651</c:v>
                </c:pt>
                <c:pt idx="503">
                  <c:v>0.96493077717096198</c:v>
                </c:pt>
                <c:pt idx="504">
                  <c:v>0.96574921021871696</c:v>
                </c:pt>
                <c:pt idx="505">
                  <c:v>0.96652528372477897</c:v>
                </c:pt>
                <c:pt idx="506">
                  <c:v>0.96727730020103497</c:v>
                </c:pt>
                <c:pt idx="507">
                  <c:v>0.96798432732161899</c:v>
                </c:pt>
                <c:pt idx="508">
                  <c:v>0.96862804873217201</c:v>
                </c:pt>
                <c:pt idx="509">
                  <c:v>0.96924159555769795</c:v>
                </c:pt>
                <c:pt idx="510">
                  <c:v>0.96984108456746299</c:v>
                </c:pt>
                <c:pt idx="511">
                  <c:v>0.97040699619878201</c:v>
                </c:pt>
                <c:pt idx="512">
                  <c:v>0.970922121441949</c:v>
                </c:pt>
                <c:pt idx="513">
                  <c:v>0.97141527404278805</c:v>
                </c:pt>
                <c:pt idx="514">
                  <c:v>0.97190098020635796</c:v>
                </c:pt>
                <c:pt idx="515">
                  <c:v>0.97236107375454195</c:v>
                </c:pt>
                <c:pt idx="516">
                  <c:v>0.97277938996993796</c:v>
                </c:pt>
                <c:pt idx="517">
                  <c:v>0.97318146189646004</c:v>
                </c:pt>
                <c:pt idx="518">
                  <c:v>0.97358052723386901</c:v>
                </c:pt>
                <c:pt idx="519">
                  <c:v>0.97395968248635101</c:v>
                </c:pt>
                <c:pt idx="520">
                  <c:v>0.97430373415063198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A5D-4B5E-9530-1B70AD016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272"/>
        <c:axId val="376613632"/>
      </c:scatterChart>
      <c:valAx>
        <c:axId val="376615272"/>
        <c:scaling>
          <c:orientation val="minMax"/>
          <c:max val="350"/>
          <c:min val="-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3632"/>
        <c:crosses val="autoZero"/>
        <c:crossBetween val="midCat"/>
        <c:minorUnit val="50"/>
      </c:valAx>
      <c:valAx>
        <c:axId val="37661363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Number of Atoms [abs]</a:t>
                </a:r>
              </a:p>
            </c:rich>
          </c:tx>
          <c:layout>
            <c:manualLayout>
              <c:xMode val="edge"/>
              <c:yMode val="edge"/>
              <c:x val="1.9533962593147741E-2"/>
              <c:y val="8.86746692348993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272"/>
        <c:crossesAt val="-300"/>
        <c:crossBetween val="midCat"/>
        <c:majorUnit val="0.2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9390901783033"/>
          <c:y val="5.3036064604552416E-2"/>
          <c:w val="0.82559268191107105"/>
          <c:h val="0.71919548878915729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solidFill>
                <a:schemeClr val="bg1">
                  <a:alpha val="1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15875">
                <a:noFill/>
              </a:ln>
              <a:effectLst/>
            </c:spPr>
          </c:marker>
          <c:xVal>
            <c:numRef>
              <c:f>'Fig 1 (Up)'!$M$42:$M$218</c:f>
              <c:numCache>
                <c:formatCode>General</c:formatCode>
                <c:ptCount val="177"/>
                <c:pt idx="0">
                  <c:v>-249.999947988977</c:v>
                </c:pt>
                <c:pt idx="1">
                  <c:v>-248.74994506593299</c:v>
                </c:pt>
                <c:pt idx="2">
                  <c:v>-247.49994214288901</c:v>
                </c:pt>
                <c:pt idx="3">
                  <c:v>-246.249939219846</c:v>
                </c:pt>
                <c:pt idx="4">
                  <c:v>-244.99993629680199</c:v>
                </c:pt>
                <c:pt idx="5">
                  <c:v>-243.75001295122999</c:v>
                </c:pt>
                <c:pt idx="6">
                  <c:v>-242.50001002818601</c:v>
                </c:pt>
                <c:pt idx="7">
                  <c:v>-241.250007105142</c:v>
                </c:pt>
                <c:pt idx="8">
                  <c:v>-240.000004182098</c:v>
                </c:pt>
                <c:pt idx="9">
                  <c:v>-238.75000125905501</c:v>
                </c:pt>
                <c:pt idx="10">
                  <c:v>-237.499998336011</c:v>
                </c:pt>
                <c:pt idx="11">
                  <c:v>-236.249995412967</c:v>
                </c:pt>
                <c:pt idx="12">
                  <c:v>-234.99999248992299</c:v>
                </c:pt>
                <c:pt idx="13">
                  <c:v>-233.74998956688</c:v>
                </c:pt>
                <c:pt idx="14">
                  <c:v>-232.499986643836</c:v>
                </c:pt>
                <c:pt idx="15">
                  <c:v>-231.24998372079199</c:v>
                </c:pt>
                <c:pt idx="16">
                  <c:v>-229.99998079774801</c:v>
                </c:pt>
                <c:pt idx="17">
                  <c:v>-228.749977874705</c:v>
                </c:pt>
                <c:pt idx="18">
                  <c:v>-227.49997495166099</c:v>
                </c:pt>
                <c:pt idx="19">
                  <c:v>-226.24997202861701</c:v>
                </c:pt>
                <c:pt idx="20">
                  <c:v>-224.999969105573</c:v>
                </c:pt>
                <c:pt idx="21">
                  <c:v>-223.74996618252999</c:v>
                </c:pt>
                <c:pt idx="22">
                  <c:v>-222.49996325948601</c:v>
                </c:pt>
                <c:pt idx="23">
                  <c:v>-221.249960336442</c:v>
                </c:pt>
                <c:pt idx="24">
                  <c:v>-219.99995741339799</c:v>
                </c:pt>
                <c:pt idx="25">
                  <c:v>-218.74995449035501</c:v>
                </c:pt>
                <c:pt idx="26">
                  <c:v>-217.499951567311</c:v>
                </c:pt>
                <c:pt idx="27">
                  <c:v>-216.24994864426699</c:v>
                </c:pt>
                <c:pt idx="28">
                  <c:v>-214.99994572122401</c:v>
                </c:pt>
                <c:pt idx="29">
                  <c:v>-213.74994279818</c:v>
                </c:pt>
                <c:pt idx="30">
                  <c:v>-212.49993987513599</c:v>
                </c:pt>
                <c:pt idx="31">
                  <c:v>-211.24993695209201</c:v>
                </c:pt>
                <c:pt idx="32">
                  <c:v>-210.00001360652001</c:v>
                </c:pt>
                <c:pt idx="33">
                  <c:v>-208.75001068347601</c:v>
                </c:pt>
                <c:pt idx="34">
                  <c:v>-207.50000776043299</c:v>
                </c:pt>
                <c:pt idx="35">
                  <c:v>-206.25000483738901</c:v>
                </c:pt>
                <c:pt idx="36">
                  <c:v>-205.00000191434501</c:v>
                </c:pt>
                <c:pt idx="37">
                  <c:v>-203.749998991301</c:v>
                </c:pt>
                <c:pt idx="38">
                  <c:v>-202.49999606825801</c:v>
                </c:pt>
                <c:pt idx="39">
                  <c:v>-201.24999314521401</c:v>
                </c:pt>
                <c:pt idx="40">
                  <c:v>-199.99999022217</c:v>
                </c:pt>
                <c:pt idx="41">
                  <c:v>-198.74998729912599</c:v>
                </c:pt>
                <c:pt idx="42">
                  <c:v>-197.49998437608301</c:v>
                </c:pt>
                <c:pt idx="43">
                  <c:v>-196.249981453039</c:v>
                </c:pt>
                <c:pt idx="44">
                  <c:v>-194.99997852999499</c:v>
                </c:pt>
                <c:pt idx="45">
                  <c:v>-193.74997560695101</c:v>
                </c:pt>
                <c:pt idx="46">
                  <c:v>-192.499972683908</c:v>
                </c:pt>
                <c:pt idx="47">
                  <c:v>-191.24996976086399</c:v>
                </c:pt>
                <c:pt idx="48">
                  <c:v>-189.99996683782001</c:v>
                </c:pt>
                <c:pt idx="49">
                  <c:v>-188.749963914776</c:v>
                </c:pt>
                <c:pt idx="50">
                  <c:v>-187.49996099173299</c:v>
                </c:pt>
                <c:pt idx="51">
                  <c:v>-186.24995806868901</c:v>
                </c:pt>
                <c:pt idx="52">
                  <c:v>-184.999955145645</c:v>
                </c:pt>
                <c:pt idx="53">
                  <c:v>-183.749952222601</c:v>
                </c:pt>
                <c:pt idx="54">
                  <c:v>-182.49994929955801</c:v>
                </c:pt>
                <c:pt idx="55">
                  <c:v>-181.249946376514</c:v>
                </c:pt>
                <c:pt idx="56">
                  <c:v>-179.99994345347</c:v>
                </c:pt>
                <c:pt idx="57">
                  <c:v>-178.74994053042599</c:v>
                </c:pt>
                <c:pt idx="58">
                  <c:v>-177.499937607383</c:v>
                </c:pt>
                <c:pt idx="59">
                  <c:v>-176.25001426181001</c:v>
                </c:pt>
                <c:pt idx="60">
                  <c:v>-175.000011338767</c:v>
                </c:pt>
                <c:pt idx="61">
                  <c:v>-173.75000841572299</c:v>
                </c:pt>
                <c:pt idx="62">
                  <c:v>-172.50000549267901</c:v>
                </c:pt>
                <c:pt idx="63">
                  <c:v>-171.250002569635</c:v>
                </c:pt>
                <c:pt idx="64">
                  <c:v>-169.99999964659199</c:v>
                </c:pt>
                <c:pt idx="65">
                  <c:v>-168.74999672354801</c:v>
                </c:pt>
                <c:pt idx="66">
                  <c:v>-167.499993800504</c:v>
                </c:pt>
                <c:pt idx="67">
                  <c:v>-166.24999087745999</c:v>
                </c:pt>
                <c:pt idx="68">
                  <c:v>-164.99998795441701</c:v>
                </c:pt>
                <c:pt idx="69">
                  <c:v>-163.749985031373</c:v>
                </c:pt>
                <c:pt idx="70">
                  <c:v>-162.49998210832899</c:v>
                </c:pt>
                <c:pt idx="71">
                  <c:v>-161.24997918528601</c:v>
                </c:pt>
                <c:pt idx="72">
                  <c:v>-159.999976262242</c:v>
                </c:pt>
                <c:pt idx="73">
                  <c:v>-158.74997333919799</c:v>
                </c:pt>
                <c:pt idx="74">
                  <c:v>-157.49997041615401</c:v>
                </c:pt>
                <c:pt idx="75">
                  <c:v>-156.249967493111</c:v>
                </c:pt>
                <c:pt idx="76">
                  <c:v>-154.99996457006699</c:v>
                </c:pt>
                <c:pt idx="77">
                  <c:v>-153.74996164702301</c:v>
                </c:pt>
                <c:pt idx="78">
                  <c:v>-152.49995872397901</c:v>
                </c:pt>
                <c:pt idx="79">
                  <c:v>-151.24995580093599</c:v>
                </c:pt>
                <c:pt idx="80">
                  <c:v>-149.99995287789201</c:v>
                </c:pt>
                <c:pt idx="81">
                  <c:v>-148.74994995484801</c:v>
                </c:pt>
                <c:pt idx="82">
                  <c:v>-147.499947031804</c:v>
                </c:pt>
                <c:pt idx="83">
                  <c:v>-146.24994410876101</c:v>
                </c:pt>
                <c:pt idx="84">
                  <c:v>-144.99994118571701</c:v>
                </c:pt>
                <c:pt idx="85">
                  <c:v>-143.749938262673</c:v>
                </c:pt>
                <c:pt idx="86">
                  <c:v>-142.49993533962899</c:v>
                </c:pt>
                <c:pt idx="87">
                  <c:v>-141.25001199405699</c:v>
                </c:pt>
                <c:pt idx="88">
                  <c:v>-140.00000907101301</c:v>
                </c:pt>
                <c:pt idx="89">
                  <c:v>-138.75000614797</c:v>
                </c:pt>
                <c:pt idx="90">
                  <c:v>-137.50000322492599</c:v>
                </c:pt>
                <c:pt idx="91">
                  <c:v>-136.25000030188201</c:v>
                </c:pt>
                <c:pt idx="92">
                  <c:v>-134.999997378838</c:v>
                </c:pt>
                <c:pt idx="93">
                  <c:v>-133.74999445579499</c:v>
                </c:pt>
                <c:pt idx="94">
                  <c:v>-132.49999153275101</c:v>
                </c:pt>
                <c:pt idx="95">
                  <c:v>-131.249988609707</c:v>
                </c:pt>
                <c:pt idx="96">
                  <c:v>-129.999985686663</c:v>
                </c:pt>
                <c:pt idx="97">
                  <c:v>-128.74998276362001</c:v>
                </c:pt>
                <c:pt idx="98">
                  <c:v>-127.499979840576</c:v>
                </c:pt>
                <c:pt idx="99">
                  <c:v>-126.249976917532</c:v>
                </c:pt>
                <c:pt idx="100">
                  <c:v>-124.999973994488</c:v>
                </c:pt>
                <c:pt idx="101">
                  <c:v>-123.749971071445</c:v>
                </c:pt>
                <c:pt idx="102">
                  <c:v>-122.499968148401</c:v>
                </c:pt>
                <c:pt idx="103">
                  <c:v>-121.249965225357</c:v>
                </c:pt>
                <c:pt idx="104">
                  <c:v>-119.99996230231299</c:v>
                </c:pt>
                <c:pt idx="105">
                  <c:v>-118.74995937927</c:v>
                </c:pt>
                <c:pt idx="106">
                  <c:v>-117.499956456226</c:v>
                </c:pt>
                <c:pt idx="107">
                  <c:v>-116.24995353318199</c:v>
                </c:pt>
                <c:pt idx="108">
                  <c:v>-114.999950610138</c:v>
                </c:pt>
                <c:pt idx="109">
                  <c:v>-113.749947687095</c:v>
                </c:pt>
                <c:pt idx="110">
                  <c:v>-112.49994476405099</c:v>
                </c:pt>
                <c:pt idx="111">
                  <c:v>-111.249941841007</c:v>
                </c:pt>
                <c:pt idx="112">
                  <c:v>-109.99993891796299</c:v>
                </c:pt>
                <c:pt idx="113">
                  <c:v>-108.74993599491999</c:v>
                </c:pt>
                <c:pt idx="114">
                  <c:v>-107.50001264934799</c:v>
                </c:pt>
                <c:pt idx="115">
                  <c:v>-106.250009726304</c:v>
                </c:pt>
                <c:pt idx="116">
                  <c:v>-105.00000680326001</c:v>
                </c:pt>
                <c:pt idx="117">
                  <c:v>-103.750003880216</c:v>
                </c:pt>
                <c:pt idx="118">
                  <c:v>-102.500000957173</c:v>
                </c:pt>
                <c:pt idx="119">
                  <c:v>-101.24999803412901</c:v>
                </c:pt>
                <c:pt idx="120">
                  <c:v>-99.999995111084999</c:v>
                </c:pt>
                <c:pt idx="121">
                  <c:v>-98.749992188041304</c:v>
                </c:pt>
                <c:pt idx="122">
                  <c:v>-97.499989264997595</c:v>
                </c:pt>
                <c:pt idx="123">
                  <c:v>-96.2499863419538</c:v>
                </c:pt>
                <c:pt idx="124">
                  <c:v>-94.999983418910105</c:v>
                </c:pt>
                <c:pt idx="125">
                  <c:v>-93.749980495866296</c:v>
                </c:pt>
                <c:pt idx="126">
                  <c:v>-92.499977572822601</c:v>
                </c:pt>
                <c:pt idx="127">
                  <c:v>-91.249974649778807</c:v>
                </c:pt>
                <c:pt idx="128">
                  <c:v>-89.999971726735097</c:v>
                </c:pt>
                <c:pt idx="129">
                  <c:v>-88.749968803691303</c:v>
                </c:pt>
                <c:pt idx="130">
                  <c:v>-87.499965880647594</c:v>
                </c:pt>
                <c:pt idx="131">
                  <c:v>-86.249962957603799</c:v>
                </c:pt>
                <c:pt idx="132">
                  <c:v>-84.999960034560104</c:v>
                </c:pt>
                <c:pt idx="133">
                  <c:v>-83.749957111516295</c:v>
                </c:pt>
                <c:pt idx="134">
                  <c:v>-82.4999541884726</c:v>
                </c:pt>
                <c:pt idx="135">
                  <c:v>-81.249951265428905</c:v>
                </c:pt>
                <c:pt idx="136">
                  <c:v>-79.999948342385096</c:v>
                </c:pt>
                <c:pt idx="137">
                  <c:v>-78.749945419341401</c:v>
                </c:pt>
                <c:pt idx="138">
                  <c:v>-77.499942496297606</c:v>
                </c:pt>
                <c:pt idx="139">
                  <c:v>-76.249939573253897</c:v>
                </c:pt>
                <c:pt idx="140">
                  <c:v>-74.999936650210103</c:v>
                </c:pt>
                <c:pt idx="141">
                  <c:v>-73.750013304637903</c:v>
                </c:pt>
                <c:pt idx="142">
                  <c:v>-72.500010381594194</c:v>
                </c:pt>
                <c:pt idx="143">
                  <c:v>-71.2500074585504</c:v>
                </c:pt>
                <c:pt idx="144">
                  <c:v>-70.000004535506704</c:v>
                </c:pt>
                <c:pt idx="145">
                  <c:v>-68.750001612462896</c:v>
                </c:pt>
                <c:pt idx="146">
                  <c:v>-67.499998689419201</c:v>
                </c:pt>
                <c:pt idx="147">
                  <c:v>-66.249995766375505</c:v>
                </c:pt>
                <c:pt idx="148">
                  <c:v>-64.999992843331697</c:v>
                </c:pt>
                <c:pt idx="149">
                  <c:v>-63.749989920288002</c:v>
                </c:pt>
                <c:pt idx="150">
                  <c:v>-62.4999869972442</c:v>
                </c:pt>
                <c:pt idx="151">
                  <c:v>-61.249984074200498</c:v>
                </c:pt>
                <c:pt idx="152">
                  <c:v>-59.999981151156703</c:v>
                </c:pt>
                <c:pt idx="153">
                  <c:v>-58.749978228113001</c:v>
                </c:pt>
                <c:pt idx="154">
                  <c:v>-57.499975305069199</c:v>
                </c:pt>
                <c:pt idx="155">
                  <c:v>-56.249972382025497</c:v>
                </c:pt>
                <c:pt idx="156">
                  <c:v>-54.999969458981703</c:v>
                </c:pt>
                <c:pt idx="157">
                  <c:v>-53.749966535938</c:v>
                </c:pt>
                <c:pt idx="158">
                  <c:v>-52.499963612894199</c:v>
                </c:pt>
                <c:pt idx="159">
                  <c:v>-51.249960689850496</c:v>
                </c:pt>
                <c:pt idx="160">
                  <c:v>-49.999957766806801</c:v>
                </c:pt>
                <c:pt idx="161">
                  <c:v>-48.749954843763</c:v>
                </c:pt>
                <c:pt idx="162">
                  <c:v>-47.499951920719298</c:v>
                </c:pt>
                <c:pt idx="163">
                  <c:v>-46.249948997675503</c:v>
                </c:pt>
                <c:pt idx="164">
                  <c:v>-44.999946074631801</c:v>
                </c:pt>
                <c:pt idx="165">
                  <c:v>-43.749943151587999</c:v>
                </c:pt>
                <c:pt idx="166">
                  <c:v>-42.499940228544297</c:v>
                </c:pt>
                <c:pt idx="167">
                  <c:v>-41.249937305500502</c:v>
                </c:pt>
                <c:pt idx="168">
                  <c:v>-40.000013959928303</c:v>
                </c:pt>
                <c:pt idx="169">
                  <c:v>-38.750011036884601</c:v>
                </c:pt>
                <c:pt idx="170">
                  <c:v>-37.500008113840799</c:v>
                </c:pt>
                <c:pt idx="171">
                  <c:v>-36.250005190797097</c:v>
                </c:pt>
                <c:pt idx="172">
                  <c:v>-35.000002267753302</c:v>
                </c:pt>
                <c:pt idx="173">
                  <c:v>-33.7499993447096</c:v>
                </c:pt>
                <c:pt idx="174">
                  <c:v>-32.499996421665898</c:v>
                </c:pt>
                <c:pt idx="175">
                  <c:v>-31.2499934986221</c:v>
                </c:pt>
                <c:pt idx="176">
                  <c:v>-29.999990575578401</c:v>
                </c:pt>
              </c:numCache>
            </c:numRef>
          </c:xVal>
          <c:yVal>
            <c:numRef>
              <c:f>'Fig 1 (Up)'!$T$42:$T$218</c:f>
              <c:numCache>
                <c:formatCode>General</c:formatCode>
                <c:ptCount val="177"/>
                <c:pt idx="0">
                  <c:v>1.0338922333441201</c:v>
                </c:pt>
                <c:pt idx="1">
                  <c:v>0.98502631765306403</c:v>
                </c:pt>
                <c:pt idx="2">
                  <c:v>1.0206614939782801</c:v>
                </c:pt>
                <c:pt idx="3">
                  <c:v>0.99729573805284</c:v>
                </c:pt>
                <c:pt idx="4">
                  <c:v>0.99074467879280703</c:v>
                </c:pt>
                <c:pt idx="5">
                  <c:v>1.0130831527166999</c:v>
                </c:pt>
                <c:pt idx="6">
                  <c:v>0.99743396591508704</c:v>
                </c:pt>
                <c:pt idx="7">
                  <c:v>0.96576617873583404</c:v>
                </c:pt>
                <c:pt idx="8">
                  <c:v>1.03842830127802</c:v>
                </c:pt>
                <c:pt idx="9">
                  <c:v>0.99241691697818701</c:v>
                </c:pt>
                <c:pt idx="10">
                  <c:v>0.99174542896705797</c:v>
                </c:pt>
                <c:pt idx="11">
                  <c:v>1.02166962625087</c:v>
                </c:pt>
                <c:pt idx="12">
                  <c:v>0.94475337019942496</c:v>
                </c:pt>
                <c:pt idx="13">
                  <c:v>0.94776697680724997</c:v>
                </c:pt>
                <c:pt idx="14">
                  <c:v>0.90264694872964801</c:v>
                </c:pt>
                <c:pt idx="15">
                  <c:v>0.97652845502053798</c:v>
                </c:pt>
                <c:pt idx="16">
                  <c:v>1.0585005353163499</c:v>
                </c:pt>
                <c:pt idx="17">
                  <c:v>1.0199333798713699</c:v>
                </c:pt>
                <c:pt idx="18">
                  <c:v>0.88381466285681798</c:v>
                </c:pt>
                <c:pt idx="19">
                  <c:v>1.03166719945694</c:v>
                </c:pt>
                <c:pt idx="20">
                  <c:v>0.90245268636834897</c:v>
                </c:pt>
                <c:pt idx="21">
                  <c:v>1.0175913898826601</c:v>
                </c:pt>
                <c:pt idx="22">
                  <c:v>0.97430834681918299</c:v>
                </c:pt>
                <c:pt idx="23">
                  <c:v>0.89628284689736704</c:v>
                </c:pt>
                <c:pt idx="24">
                  <c:v>0.96972878366475801</c:v>
                </c:pt>
                <c:pt idx="25">
                  <c:v>0.99135645411651396</c:v>
                </c:pt>
                <c:pt idx="26">
                  <c:v>0.96127230708179501</c:v>
                </c:pt>
                <c:pt idx="27">
                  <c:v>0.96000424521078298</c:v>
                </c:pt>
                <c:pt idx="28">
                  <c:v>0.95430948363628199</c:v>
                </c:pt>
                <c:pt idx="29">
                  <c:v>0.99307758905777999</c:v>
                </c:pt>
                <c:pt idx="30">
                  <c:v>0.94746987950116901</c:v>
                </c:pt>
                <c:pt idx="31">
                  <c:v>0.982881895250865</c:v>
                </c:pt>
                <c:pt idx="32">
                  <c:v>0.91988049588050802</c:v>
                </c:pt>
                <c:pt idx="33">
                  <c:v>0.99268659506187196</c:v>
                </c:pt>
                <c:pt idx="34">
                  <c:v>0.96105227168030904</c:v>
                </c:pt>
                <c:pt idx="35">
                  <c:v>1.00673497255296</c:v>
                </c:pt>
                <c:pt idx="36">
                  <c:v>0.981729876364691</c:v>
                </c:pt>
                <c:pt idx="37">
                  <c:v>1.01120950156606</c:v>
                </c:pt>
                <c:pt idx="38">
                  <c:v>0.98062931353330496</c:v>
                </c:pt>
                <c:pt idx="39">
                  <c:v>0.98685772108064296</c:v>
                </c:pt>
                <c:pt idx="40">
                  <c:v>0.99557860281990695</c:v>
                </c:pt>
                <c:pt idx="41">
                  <c:v>0.94074456928229899</c:v>
                </c:pt>
                <c:pt idx="42">
                  <c:v>1.00435803977473</c:v>
                </c:pt>
                <c:pt idx="43">
                  <c:v>0.98423451687199504</c:v>
                </c:pt>
                <c:pt idx="44">
                  <c:v>0.96878303912567898</c:v>
                </c:pt>
                <c:pt idx="45">
                  <c:v>0.94997351686619003</c:v>
                </c:pt>
                <c:pt idx="46">
                  <c:v>0.99352688105327502</c:v>
                </c:pt>
                <c:pt idx="47">
                  <c:v>0.99345092517735101</c:v>
                </c:pt>
                <c:pt idx="48">
                  <c:v>0.96577686605938495</c:v>
                </c:pt>
                <c:pt idx="49">
                  <c:v>1.00882077543561</c:v>
                </c:pt>
                <c:pt idx="50">
                  <c:v>1.02041722883243</c:v>
                </c:pt>
                <c:pt idx="51">
                  <c:v>0.97637583592477295</c:v>
                </c:pt>
                <c:pt idx="52">
                  <c:v>0.95275841989434196</c:v>
                </c:pt>
                <c:pt idx="53">
                  <c:v>0.96432814855188498</c:v>
                </c:pt>
                <c:pt idx="54">
                  <c:v>0.95253385749178399</c:v>
                </c:pt>
                <c:pt idx="55">
                  <c:v>1.01405830990194</c:v>
                </c:pt>
                <c:pt idx="56">
                  <c:v>0.96515410761376197</c:v>
                </c:pt>
                <c:pt idx="57">
                  <c:v>1.01943876642197</c:v>
                </c:pt>
                <c:pt idx="58">
                  <c:v>0.95676688643070595</c:v>
                </c:pt>
                <c:pt idx="59">
                  <c:v>1.01647071276242</c:v>
                </c:pt>
                <c:pt idx="60">
                  <c:v>1.05473897038953</c:v>
                </c:pt>
                <c:pt idx="61">
                  <c:v>0.99549930313637403</c:v>
                </c:pt>
                <c:pt idx="62">
                  <c:v>0.97592285288010905</c:v>
                </c:pt>
                <c:pt idx="63">
                  <c:v>0.99171703232397701</c:v>
                </c:pt>
                <c:pt idx="64">
                  <c:v>1.0074764104471099</c:v>
                </c:pt>
                <c:pt idx="65">
                  <c:v>1.03017537255287</c:v>
                </c:pt>
                <c:pt idx="66">
                  <c:v>0.95070691676128405</c:v>
                </c:pt>
                <c:pt idx="67">
                  <c:v>0.98191736108518202</c:v>
                </c:pt>
                <c:pt idx="68">
                  <c:v>0.99042817454179399</c:v>
                </c:pt>
                <c:pt idx="69">
                  <c:v>0.99690033280304802</c:v>
                </c:pt>
                <c:pt idx="70">
                  <c:v>0.98269772861638705</c:v>
                </c:pt>
                <c:pt idx="71">
                  <c:v>0.99938830571549897</c:v>
                </c:pt>
                <c:pt idx="72">
                  <c:v>0.99829552366720398</c:v>
                </c:pt>
                <c:pt idx="73">
                  <c:v>1.03697710163641</c:v>
                </c:pt>
                <c:pt idx="74">
                  <c:v>1.01457836201077</c:v>
                </c:pt>
                <c:pt idx="75">
                  <c:v>1.0440308252057</c:v>
                </c:pt>
                <c:pt idx="76">
                  <c:v>0.98866093363791696</c:v>
                </c:pt>
                <c:pt idx="77">
                  <c:v>0.99101278785907598</c:v>
                </c:pt>
                <c:pt idx="78">
                  <c:v>1.0410854065515101</c:v>
                </c:pt>
                <c:pt idx="79">
                  <c:v>0.92187263356770399</c:v>
                </c:pt>
                <c:pt idx="80">
                  <c:v>0.99204999839706498</c:v>
                </c:pt>
                <c:pt idx="81">
                  <c:v>0.98989879835405803</c:v>
                </c:pt>
                <c:pt idx="82">
                  <c:v>0.992676795133417</c:v>
                </c:pt>
                <c:pt idx="83">
                  <c:v>0.98204450293912404</c:v>
                </c:pt>
                <c:pt idx="84">
                  <c:v>1.00579785760967</c:v>
                </c:pt>
                <c:pt idx="85">
                  <c:v>0.98007094910575598</c:v>
                </c:pt>
                <c:pt idx="86">
                  <c:v>0.98291564198612102</c:v>
                </c:pt>
                <c:pt idx="87">
                  <c:v>1.0244264798775</c:v>
                </c:pt>
                <c:pt idx="88">
                  <c:v>0.998490660562799</c:v>
                </c:pt>
                <c:pt idx="89">
                  <c:v>0.97180356484309605</c:v>
                </c:pt>
                <c:pt idx="90">
                  <c:v>0.99263052198042501</c:v>
                </c:pt>
                <c:pt idx="91">
                  <c:v>0.94758705423627598</c:v>
                </c:pt>
                <c:pt idx="92">
                  <c:v>1.04088189727609</c:v>
                </c:pt>
                <c:pt idx="93">
                  <c:v>1.04183086987559</c:v>
                </c:pt>
                <c:pt idx="94">
                  <c:v>0.95024541986801503</c:v>
                </c:pt>
                <c:pt idx="95">
                  <c:v>0.96308777598003703</c:v>
                </c:pt>
                <c:pt idx="96">
                  <c:v>0.90913219928377098</c:v>
                </c:pt>
                <c:pt idx="97">
                  <c:v>1.0100801434068301</c:v>
                </c:pt>
                <c:pt idx="98">
                  <c:v>0.95362203537421797</c:v>
                </c:pt>
                <c:pt idx="99">
                  <c:v>1.0033189901425501</c:v>
                </c:pt>
                <c:pt idx="100">
                  <c:v>0.99353951035739896</c:v>
                </c:pt>
                <c:pt idx="101">
                  <c:v>0.94531712330154305</c:v>
                </c:pt>
                <c:pt idx="102">
                  <c:v>0.98656463634369396</c:v>
                </c:pt>
                <c:pt idx="103">
                  <c:v>0.961884506811853</c:v>
                </c:pt>
                <c:pt idx="104">
                  <c:v>0.94473056800368904</c:v>
                </c:pt>
                <c:pt idx="105">
                  <c:v>0.97724774661967995</c:v>
                </c:pt>
                <c:pt idx="106">
                  <c:v>0.93884698418565404</c:v>
                </c:pt>
                <c:pt idx="107">
                  <c:v>0.92357076054045795</c:v>
                </c:pt>
                <c:pt idx="108">
                  <c:v>0.917366621319883</c:v>
                </c:pt>
                <c:pt idx="109">
                  <c:v>0.89995151827663999</c:v>
                </c:pt>
                <c:pt idx="110">
                  <c:v>0.87218868106664904</c:v>
                </c:pt>
                <c:pt idx="111">
                  <c:v>0.80311308798373204</c:v>
                </c:pt>
                <c:pt idx="112">
                  <c:v>0.81329630681610499</c:v>
                </c:pt>
                <c:pt idx="113">
                  <c:v>0.77769711500508298</c:v>
                </c:pt>
                <c:pt idx="114">
                  <c:v>0.71264162748116999</c:v>
                </c:pt>
                <c:pt idx="115">
                  <c:v>0.72473359458328401</c:v>
                </c:pt>
                <c:pt idx="116">
                  <c:v>0.66412681158908904</c:v>
                </c:pt>
                <c:pt idx="117">
                  <c:v>0.63888322475349402</c:v>
                </c:pt>
                <c:pt idx="118">
                  <c:v>0.65124151327088498</c:v>
                </c:pt>
                <c:pt idx="119">
                  <c:v>0.70087109031589401</c:v>
                </c:pt>
                <c:pt idx="120">
                  <c:v>0.92254118931677498</c:v>
                </c:pt>
                <c:pt idx="121">
                  <c:v>0.99436459488497797</c:v>
                </c:pt>
                <c:pt idx="122">
                  <c:v>0.98186473469773194</c:v>
                </c:pt>
                <c:pt idx="123">
                  <c:v>0.91831235299816405</c:v>
                </c:pt>
                <c:pt idx="124">
                  <c:v>0.96141133231354903</c:v>
                </c:pt>
                <c:pt idx="125">
                  <c:v>0.95579758090878097</c:v>
                </c:pt>
                <c:pt idx="126">
                  <c:v>0.97771522378425002</c:v>
                </c:pt>
                <c:pt idx="127">
                  <c:v>1.00985276448941</c:v>
                </c:pt>
                <c:pt idx="128">
                  <c:v>1.01592158238819</c:v>
                </c:pt>
                <c:pt idx="129">
                  <c:v>0.99648973895023096</c:v>
                </c:pt>
                <c:pt idx="130">
                  <c:v>0.99728890896883804</c:v>
                </c:pt>
                <c:pt idx="131">
                  <c:v>0.97188938495146704</c:v>
                </c:pt>
                <c:pt idx="132">
                  <c:v>0.98639745882402996</c:v>
                </c:pt>
                <c:pt idx="133">
                  <c:v>1.0021549464097901</c:v>
                </c:pt>
                <c:pt idx="134">
                  <c:v>1.0143522691731901</c:v>
                </c:pt>
                <c:pt idx="135">
                  <c:v>0.99092920552964303</c:v>
                </c:pt>
                <c:pt idx="136">
                  <c:v>1.0004317794623601</c:v>
                </c:pt>
                <c:pt idx="137">
                  <c:v>0.90636199614830104</c:v>
                </c:pt>
                <c:pt idx="138">
                  <c:v>1.03114308333579</c:v>
                </c:pt>
                <c:pt idx="139">
                  <c:v>1.0486873988215299</c:v>
                </c:pt>
                <c:pt idx="140">
                  <c:v>0.92646060768434602</c:v>
                </c:pt>
                <c:pt idx="141">
                  <c:v>0.97676995509471598</c:v>
                </c:pt>
                <c:pt idx="142">
                  <c:v>1.03602218734801</c:v>
                </c:pt>
                <c:pt idx="143">
                  <c:v>0.95166603653079895</c:v>
                </c:pt>
                <c:pt idx="144">
                  <c:v>1.0216571769979199</c:v>
                </c:pt>
                <c:pt idx="145">
                  <c:v>0.99574876404482204</c:v>
                </c:pt>
                <c:pt idx="146">
                  <c:v>1.0478891676412101</c:v>
                </c:pt>
                <c:pt idx="147">
                  <c:v>1.0227539073113601</c:v>
                </c:pt>
                <c:pt idx="148">
                  <c:v>0.98027151325831796</c:v>
                </c:pt>
                <c:pt idx="149">
                  <c:v>0.972610014073653</c:v>
                </c:pt>
                <c:pt idx="150">
                  <c:v>0.99208252335646496</c:v>
                </c:pt>
                <c:pt idx="151">
                  <c:v>1.00566094154887</c:v>
                </c:pt>
                <c:pt idx="152">
                  <c:v>1.02984409124439</c:v>
                </c:pt>
                <c:pt idx="153">
                  <c:v>0.96807725136495903</c:v>
                </c:pt>
                <c:pt idx="154">
                  <c:v>1.0103708360352599</c:v>
                </c:pt>
                <c:pt idx="155">
                  <c:v>1.0214593136130501</c:v>
                </c:pt>
                <c:pt idx="156">
                  <c:v>0.98167939773058999</c:v>
                </c:pt>
                <c:pt idx="157">
                  <c:v>0.93933161765541895</c:v>
                </c:pt>
                <c:pt idx="158">
                  <c:v>1.0163284851918399</c:v>
                </c:pt>
                <c:pt idx="159">
                  <c:v>1.0109078129549101</c:v>
                </c:pt>
                <c:pt idx="160">
                  <c:v>1.0121084070770101</c:v>
                </c:pt>
                <c:pt idx="161">
                  <c:v>1.0323974098740001</c:v>
                </c:pt>
                <c:pt idx="162">
                  <c:v>1.0592628462864699</c:v>
                </c:pt>
                <c:pt idx="163">
                  <c:v>1.00748646759154</c:v>
                </c:pt>
                <c:pt idx="164">
                  <c:v>1.0288745670888899</c:v>
                </c:pt>
                <c:pt idx="165">
                  <c:v>1.03764939987785</c:v>
                </c:pt>
                <c:pt idx="166">
                  <c:v>1.0430557066028601</c:v>
                </c:pt>
                <c:pt idx="167">
                  <c:v>1.04948190037028</c:v>
                </c:pt>
                <c:pt idx="168">
                  <c:v>1.0161840455639199</c:v>
                </c:pt>
                <c:pt idx="169">
                  <c:v>1.01786154381589</c:v>
                </c:pt>
                <c:pt idx="170">
                  <c:v>1.0157559738859501</c:v>
                </c:pt>
                <c:pt idx="171">
                  <c:v>1.06843129667423</c:v>
                </c:pt>
                <c:pt idx="172">
                  <c:v>1.0145426732949401</c:v>
                </c:pt>
                <c:pt idx="173">
                  <c:v>1.0125355656382899</c:v>
                </c:pt>
                <c:pt idx="174">
                  <c:v>1.0240351900832301</c:v>
                </c:pt>
                <c:pt idx="175">
                  <c:v>1.0108508524783699</c:v>
                </c:pt>
                <c:pt idx="176">
                  <c:v>1.0448016886068201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7-42D9-8F70-4F6026AF9C04}"/>
            </c:ext>
          </c:extLst>
        </c:ser>
        <c:ser>
          <c:idx val="1"/>
          <c:order val="1"/>
          <c:tx>
            <c:v>Model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 1 (Up)'!$M$42:$M$442</c:f>
              <c:numCache>
                <c:formatCode>General</c:formatCode>
                <c:ptCount val="401"/>
                <c:pt idx="0">
                  <c:v>-249.999947988977</c:v>
                </c:pt>
                <c:pt idx="1">
                  <c:v>-248.74994506593299</c:v>
                </c:pt>
                <c:pt idx="2">
                  <c:v>-247.49994214288901</c:v>
                </c:pt>
                <c:pt idx="3">
                  <c:v>-246.249939219846</c:v>
                </c:pt>
                <c:pt idx="4">
                  <c:v>-244.99993629680199</c:v>
                </c:pt>
                <c:pt idx="5">
                  <c:v>-243.75001295122999</c:v>
                </c:pt>
                <c:pt idx="6">
                  <c:v>-242.50001002818601</c:v>
                </c:pt>
                <c:pt idx="7">
                  <c:v>-241.250007105142</c:v>
                </c:pt>
                <c:pt idx="8">
                  <c:v>-240.000004182098</c:v>
                </c:pt>
                <c:pt idx="9">
                  <c:v>-238.75000125905501</c:v>
                </c:pt>
                <c:pt idx="10">
                  <c:v>-237.499998336011</c:v>
                </c:pt>
                <c:pt idx="11">
                  <c:v>-236.249995412967</c:v>
                </c:pt>
                <c:pt idx="12">
                  <c:v>-234.99999248992299</c:v>
                </c:pt>
                <c:pt idx="13">
                  <c:v>-233.74998956688</c:v>
                </c:pt>
                <c:pt idx="14">
                  <c:v>-232.499986643836</c:v>
                </c:pt>
                <c:pt idx="15">
                  <c:v>-231.24998372079199</c:v>
                </c:pt>
                <c:pt idx="16">
                  <c:v>-229.99998079774801</c:v>
                </c:pt>
                <c:pt idx="17">
                  <c:v>-228.749977874705</c:v>
                </c:pt>
                <c:pt idx="18">
                  <c:v>-227.49997495166099</c:v>
                </c:pt>
                <c:pt idx="19">
                  <c:v>-226.24997202861701</c:v>
                </c:pt>
                <c:pt idx="20">
                  <c:v>-224.999969105573</c:v>
                </c:pt>
                <c:pt idx="21">
                  <c:v>-223.74996618252999</c:v>
                </c:pt>
                <c:pt idx="22">
                  <c:v>-222.49996325948601</c:v>
                </c:pt>
                <c:pt idx="23">
                  <c:v>-221.249960336442</c:v>
                </c:pt>
                <c:pt idx="24">
                  <c:v>-219.99995741339799</c:v>
                </c:pt>
                <c:pt idx="25">
                  <c:v>-218.74995449035501</c:v>
                </c:pt>
                <c:pt idx="26">
                  <c:v>-217.499951567311</c:v>
                </c:pt>
                <c:pt idx="27">
                  <c:v>-216.24994864426699</c:v>
                </c:pt>
                <c:pt idx="28">
                  <c:v>-214.99994572122401</c:v>
                </c:pt>
                <c:pt idx="29">
                  <c:v>-213.74994279818</c:v>
                </c:pt>
                <c:pt idx="30">
                  <c:v>-212.49993987513599</c:v>
                </c:pt>
                <c:pt idx="31">
                  <c:v>-211.24993695209201</c:v>
                </c:pt>
                <c:pt idx="32">
                  <c:v>-210.00001360652001</c:v>
                </c:pt>
                <c:pt idx="33">
                  <c:v>-208.75001068347601</c:v>
                </c:pt>
                <c:pt idx="34">
                  <c:v>-207.50000776043299</c:v>
                </c:pt>
                <c:pt idx="35">
                  <c:v>-206.25000483738901</c:v>
                </c:pt>
                <c:pt idx="36">
                  <c:v>-205.00000191434501</c:v>
                </c:pt>
                <c:pt idx="37">
                  <c:v>-203.749998991301</c:v>
                </c:pt>
                <c:pt idx="38">
                  <c:v>-202.49999606825801</c:v>
                </c:pt>
                <c:pt idx="39">
                  <c:v>-201.24999314521401</c:v>
                </c:pt>
                <c:pt idx="40">
                  <c:v>-199.99999022217</c:v>
                </c:pt>
                <c:pt idx="41">
                  <c:v>-198.74998729912599</c:v>
                </c:pt>
                <c:pt idx="42">
                  <c:v>-197.49998437608301</c:v>
                </c:pt>
                <c:pt idx="43">
                  <c:v>-196.249981453039</c:v>
                </c:pt>
                <c:pt idx="44">
                  <c:v>-194.99997852999499</c:v>
                </c:pt>
                <c:pt idx="45">
                  <c:v>-193.74997560695101</c:v>
                </c:pt>
                <c:pt idx="46">
                  <c:v>-192.499972683908</c:v>
                </c:pt>
                <c:pt idx="47">
                  <c:v>-191.24996976086399</c:v>
                </c:pt>
                <c:pt idx="48">
                  <c:v>-189.99996683782001</c:v>
                </c:pt>
                <c:pt idx="49">
                  <c:v>-188.749963914776</c:v>
                </c:pt>
                <c:pt idx="50">
                  <c:v>-187.49996099173299</c:v>
                </c:pt>
                <c:pt idx="51">
                  <c:v>-186.24995806868901</c:v>
                </c:pt>
                <c:pt idx="52">
                  <c:v>-184.999955145645</c:v>
                </c:pt>
                <c:pt idx="53">
                  <c:v>-183.749952222601</c:v>
                </c:pt>
                <c:pt idx="54">
                  <c:v>-182.49994929955801</c:v>
                </c:pt>
                <c:pt idx="55">
                  <c:v>-181.249946376514</c:v>
                </c:pt>
                <c:pt idx="56">
                  <c:v>-179.99994345347</c:v>
                </c:pt>
                <c:pt idx="57">
                  <c:v>-178.74994053042599</c:v>
                </c:pt>
                <c:pt idx="58">
                  <c:v>-177.499937607383</c:v>
                </c:pt>
                <c:pt idx="59">
                  <c:v>-176.25001426181001</c:v>
                </c:pt>
                <c:pt idx="60">
                  <c:v>-175.000011338767</c:v>
                </c:pt>
                <c:pt idx="61">
                  <c:v>-173.75000841572299</c:v>
                </c:pt>
                <c:pt idx="62">
                  <c:v>-172.50000549267901</c:v>
                </c:pt>
                <c:pt idx="63">
                  <c:v>-171.250002569635</c:v>
                </c:pt>
                <c:pt idx="64">
                  <c:v>-169.99999964659199</c:v>
                </c:pt>
                <c:pt idx="65">
                  <c:v>-168.74999672354801</c:v>
                </c:pt>
                <c:pt idx="66">
                  <c:v>-167.499993800504</c:v>
                </c:pt>
                <c:pt idx="67">
                  <c:v>-166.24999087745999</c:v>
                </c:pt>
                <c:pt idx="68">
                  <c:v>-164.99998795441701</c:v>
                </c:pt>
                <c:pt idx="69">
                  <c:v>-163.749985031373</c:v>
                </c:pt>
                <c:pt idx="70">
                  <c:v>-162.49998210832899</c:v>
                </c:pt>
                <c:pt idx="71">
                  <c:v>-161.24997918528601</c:v>
                </c:pt>
                <c:pt idx="72">
                  <c:v>-159.999976262242</c:v>
                </c:pt>
                <c:pt idx="73">
                  <c:v>-158.74997333919799</c:v>
                </c:pt>
                <c:pt idx="74">
                  <c:v>-157.49997041615401</c:v>
                </c:pt>
                <c:pt idx="75">
                  <c:v>-156.249967493111</c:v>
                </c:pt>
                <c:pt idx="76">
                  <c:v>-154.99996457006699</c:v>
                </c:pt>
                <c:pt idx="77">
                  <c:v>-153.74996164702301</c:v>
                </c:pt>
                <c:pt idx="78">
                  <c:v>-152.49995872397901</c:v>
                </c:pt>
                <c:pt idx="79">
                  <c:v>-151.24995580093599</c:v>
                </c:pt>
                <c:pt idx="80">
                  <c:v>-149.99995287789201</c:v>
                </c:pt>
                <c:pt idx="81">
                  <c:v>-148.74994995484801</c:v>
                </c:pt>
                <c:pt idx="82">
                  <c:v>-147.499947031804</c:v>
                </c:pt>
                <c:pt idx="83">
                  <c:v>-146.24994410876101</c:v>
                </c:pt>
                <c:pt idx="84">
                  <c:v>-144.99994118571701</c:v>
                </c:pt>
                <c:pt idx="85">
                  <c:v>-143.749938262673</c:v>
                </c:pt>
                <c:pt idx="86">
                  <c:v>-142.49993533962899</c:v>
                </c:pt>
                <c:pt idx="87">
                  <c:v>-141.25001199405699</c:v>
                </c:pt>
                <c:pt idx="88">
                  <c:v>-140.00000907101301</c:v>
                </c:pt>
                <c:pt idx="89">
                  <c:v>-138.75000614797</c:v>
                </c:pt>
                <c:pt idx="90">
                  <c:v>-137.50000322492599</c:v>
                </c:pt>
                <c:pt idx="91">
                  <c:v>-136.25000030188201</c:v>
                </c:pt>
                <c:pt idx="92">
                  <c:v>-134.999997378838</c:v>
                </c:pt>
                <c:pt idx="93">
                  <c:v>-133.74999445579499</c:v>
                </c:pt>
                <c:pt idx="94">
                  <c:v>-132.49999153275101</c:v>
                </c:pt>
                <c:pt idx="95">
                  <c:v>-131.249988609707</c:v>
                </c:pt>
                <c:pt idx="96">
                  <c:v>-129.999985686663</c:v>
                </c:pt>
                <c:pt idx="97">
                  <c:v>-128.74998276362001</c:v>
                </c:pt>
                <c:pt idx="98">
                  <c:v>-127.499979840576</c:v>
                </c:pt>
                <c:pt idx="99">
                  <c:v>-126.249976917532</c:v>
                </c:pt>
                <c:pt idx="100">
                  <c:v>-124.999973994488</c:v>
                </c:pt>
                <c:pt idx="101">
                  <c:v>-123.749971071445</c:v>
                </c:pt>
                <c:pt idx="102">
                  <c:v>-122.499968148401</c:v>
                </c:pt>
                <c:pt idx="103">
                  <c:v>-121.249965225357</c:v>
                </c:pt>
                <c:pt idx="104">
                  <c:v>-119.99996230231299</c:v>
                </c:pt>
                <c:pt idx="105">
                  <c:v>-118.74995937927</c:v>
                </c:pt>
                <c:pt idx="106">
                  <c:v>-117.499956456226</c:v>
                </c:pt>
                <c:pt idx="107">
                  <c:v>-116.24995353318199</c:v>
                </c:pt>
                <c:pt idx="108">
                  <c:v>-114.999950610138</c:v>
                </c:pt>
                <c:pt idx="109">
                  <c:v>-113.749947687095</c:v>
                </c:pt>
                <c:pt idx="110">
                  <c:v>-112.49994476405099</c:v>
                </c:pt>
                <c:pt idx="111">
                  <c:v>-111.249941841007</c:v>
                </c:pt>
                <c:pt idx="112">
                  <c:v>-109.99993891796299</c:v>
                </c:pt>
                <c:pt idx="113">
                  <c:v>-108.74993599491999</c:v>
                </c:pt>
                <c:pt idx="114">
                  <c:v>-107.50001264934799</c:v>
                </c:pt>
                <c:pt idx="115">
                  <c:v>-106.250009726304</c:v>
                </c:pt>
                <c:pt idx="116">
                  <c:v>-105.00000680326001</c:v>
                </c:pt>
                <c:pt idx="117">
                  <c:v>-103.750003880216</c:v>
                </c:pt>
                <c:pt idx="118">
                  <c:v>-102.500000957173</c:v>
                </c:pt>
                <c:pt idx="119">
                  <c:v>-101.24999803412901</c:v>
                </c:pt>
                <c:pt idx="120">
                  <c:v>-99.999995111084999</c:v>
                </c:pt>
                <c:pt idx="121">
                  <c:v>-98.749992188041304</c:v>
                </c:pt>
                <c:pt idx="122">
                  <c:v>-97.499989264997595</c:v>
                </c:pt>
                <c:pt idx="123">
                  <c:v>-96.2499863419538</c:v>
                </c:pt>
                <c:pt idx="124">
                  <c:v>-94.999983418910105</c:v>
                </c:pt>
                <c:pt idx="125">
                  <c:v>-93.749980495866296</c:v>
                </c:pt>
                <c:pt idx="126">
                  <c:v>-92.499977572822601</c:v>
                </c:pt>
                <c:pt idx="127">
                  <c:v>-91.249974649778807</c:v>
                </c:pt>
                <c:pt idx="128">
                  <c:v>-89.999971726735097</c:v>
                </c:pt>
                <c:pt idx="129">
                  <c:v>-88.749968803691303</c:v>
                </c:pt>
                <c:pt idx="130">
                  <c:v>-87.499965880647594</c:v>
                </c:pt>
                <c:pt idx="131">
                  <c:v>-86.249962957603799</c:v>
                </c:pt>
                <c:pt idx="132">
                  <c:v>-84.999960034560104</c:v>
                </c:pt>
                <c:pt idx="133">
                  <c:v>-83.749957111516295</c:v>
                </c:pt>
                <c:pt idx="134">
                  <c:v>-82.4999541884726</c:v>
                </c:pt>
                <c:pt idx="135">
                  <c:v>-81.249951265428905</c:v>
                </c:pt>
                <c:pt idx="136">
                  <c:v>-79.999948342385096</c:v>
                </c:pt>
                <c:pt idx="137">
                  <c:v>-78.749945419341401</c:v>
                </c:pt>
                <c:pt idx="138">
                  <c:v>-77.499942496297606</c:v>
                </c:pt>
                <c:pt idx="139">
                  <c:v>-76.249939573253897</c:v>
                </c:pt>
                <c:pt idx="140">
                  <c:v>-74.999936650210103</c:v>
                </c:pt>
                <c:pt idx="141">
                  <c:v>-73.750013304637903</c:v>
                </c:pt>
                <c:pt idx="142">
                  <c:v>-72.500010381594194</c:v>
                </c:pt>
                <c:pt idx="143">
                  <c:v>-71.2500074585504</c:v>
                </c:pt>
                <c:pt idx="144">
                  <c:v>-70.000004535506704</c:v>
                </c:pt>
                <c:pt idx="145">
                  <c:v>-68.750001612462896</c:v>
                </c:pt>
                <c:pt idx="146">
                  <c:v>-67.499998689419201</c:v>
                </c:pt>
                <c:pt idx="147">
                  <c:v>-66.249995766375505</c:v>
                </c:pt>
                <c:pt idx="148">
                  <c:v>-64.999992843331697</c:v>
                </c:pt>
                <c:pt idx="149">
                  <c:v>-63.749989920288002</c:v>
                </c:pt>
                <c:pt idx="150">
                  <c:v>-62.4999869972442</c:v>
                </c:pt>
                <c:pt idx="151">
                  <c:v>-61.249984074200498</c:v>
                </c:pt>
                <c:pt idx="152">
                  <c:v>-59.999981151156703</c:v>
                </c:pt>
                <c:pt idx="153">
                  <c:v>-58.749978228113001</c:v>
                </c:pt>
                <c:pt idx="154">
                  <c:v>-57.499975305069199</c:v>
                </c:pt>
                <c:pt idx="155">
                  <c:v>-56.249972382025497</c:v>
                </c:pt>
                <c:pt idx="156">
                  <c:v>-54.999969458981703</c:v>
                </c:pt>
                <c:pt idx="157">
                  <c:v>-53.749966535938</c:v>
                </c:pt>
                <c:pt idx="158">
                  <c:v>-52.499963612894199</c:v>
                </c:pt>
                <c:pt idx="159">
                  <c:v>-51.249960689850496</c:v>
                </c:pt>
                <c:pt idx="160">
                  <c:v>-49.999957766806801</c:v>
                </c:pt>
                <c:pt idx="161">
                  <c:v>-48.749954843763</c:v>
                </c:pt>
                <c:pt idx="162">
                  <c:v>-47.499951920719298</c:v>
                </c:pt>
                <c:pt idx="163">
                  <c:v>-46.249948997675503</c:v>
                </c:pt>
                <c:pt idx="164">
                  <c:v>-44.999946074631801</c:v>
                </c:pt>
                <c:pt idx="165">
                  <c:v>-43.749943151587999</c:v>
                </c:pt>
                <c:pt idx="166">
                  <c:v>-42.499940228544297</c:v>
                </c:pt>
                <c:pt idx="167">
                  <c:v>-41.249937305500502</c:v>
                </c:pt>
                <c:pt idx="168">
                  <c:v>-40.000013959928303</c:v>
                </c:pt>
                <c:pt idx="169">
                  <c:v>-38.750011036884601</c:v>
                </c:pt>
                <c:pt idx="170">
                  <c:v>-37.500008113840799</c:v>
                </c:pt>
                <c:pt idx="171">
                  <c:v>-36.250005190797097</c:v>
                </c:pt>
                <c:pt idx="172">
                  <c:v>-35.000002267753302</c:v>
                </c:pt>
                <c:pt idx="173">
                  <c:v>-33.7499993447096</c:v>
                </c:pt>
                <c:pt idx="174">
                  <c:v>-32.499996421665898</c:v>
                </c:pt>
                <c:pt idx="175">
                  <c:v>-31.2499934986221</c:v>
                </c:pt>
                <c:pt idx="176">
                  <c:v>-29.999990575578401</c:v>
                </c:pt>
                <c:pt idx="177">
                  <c:v>-28.7499876525346</c:v>
                </c:pt>
                <c:pt idx="178">
                  <c:v>-27.499984729490901</c:v>
                </c:pt>
                <c:pt idx="179">
                  <c:v>-26.249981806447099</c:v>
                </c:pt>
                <c:pt idx="180">
                  <c:v>-24.999978883403401</c:v>
                </c:pt>
                <c:pt idx="181">
                  <c:v>-23.749975960359599</c:v>
                </c:pt>
                <c:pt idx="182">
                  <c:v>-22.4999730373159</c:v>
                </c:pt>
                <c:pt idx="183">
                  <c:v>-21.249970114272099</c:v>
                </c:pt>
                <c:pt idx="184">
                  <c:v>-19.9999671912284</c:v>
                </c:pt>
                <c:pt idx="185">
                  <c:v>-18.749964268184598</c:v>
                </c:pt>
                <c:pt idx="186">
                  <c:v>-17.4999613451409</c:v>
                </c:pt>
                <c:pt idx="187">
                  <c:v>-16.249958422097201</c:v>
                </c:pt>
                <c:pt idx="188">
                  <c:v>-14.999955499053399</c:v>
                </c:pt>
                <c:pt idx="189">
                  <c:v>-13.749952576009701</c:v>
                </c:pt>
                <c:pt idx="190">
                  <c:v>-12.499949652965901</c:v>
                </c:pt>
                <c:pt idx="191">
                  <c:v>-11.2499467299222</c:v>
                </c:pt>
                <c:pt idx="192">
                  <c:v>-9.9999438068784201</c:v>
                </c:pt>
                <c:pt idx="193">
                  <c:v>-8.7499408838346806</c:v>
                </c:pt>
                <c:pt idx="194">
                  <c:v>-7.4999379607909296</c:v>
                </c:pt>
                <c:pt idx="195">
                  <c:v>-6.2500146152187304</c:v>
                </c:pt>
                <c:pt idx="196">
                  <c:v>-5.0000116921749802</c:v>
                </c:pt>
                <c:pt idx="197">
                  <c:v>-3.7500087691312398</c:v>
                </c:pt>
                <c:pt idx="198">
                  <c:v>-2.5000058460874901</c:v>
                </c:pt>
                <c:pt idx="199">
                  <c:v>-1.2500029230437499</c:v>
                </c:pt>
                <c:pt idx="200">
                  <c:v>0</c:v>
                </c:pt>
                <c:pt idx="201">
                  <c:v>1.2500029230437499</c:v>
                </c:pt>
                <c:pt idx="202">
                  <c:v>2.5000058460874901</c:v>
                </c:pt>
                <c:pt idx="203">
                  <c:v>3.7500087691312398</c:v>
                </c:pt>
                <c:pt idx="204">
                  <c:v>5.0000116921749802</c:v>
                </c:pt>
                <c:pt idx="205">
                  <c:v>6.2500146152187304</c:v>
                </c:pt>
                <c:pt idx="206">
                  <c:v>7.5000175382624796</c:v>
                </c:pt>
                <c:pt idx="207">
                  <c:v>8.7500204613062191</c:v>
                </c:pt>
                <c:pt idx="208">
                  <c:v>10.000023384349999</c:v>
                </c:pt>
                <c:pt idx="209">
                  <c:v>11.2500263073937</c:v>
                </c:pt>
                <c:pt idx="210">
                  <c:v>12.5000292304375</c:v>
                </c:pt>
                <c:pt idx="211">
                  <c:v>13.7500321534812</c:v>
                </c:pt>
                <c:pt idx="212">
                  <c:v>15.000035076525</c:v>
                </c:pt>
                <c:pt idx="213">
                  <c:v>16.250037999568701</c:v>
                </c:pt>
                <c:pt idx="214">
                  <c:v>17.500040922612399</c:v>
                </c:pt>
                <c:pt idx="215">
                  <c:v>18.750043845656201</c:v>
                </c:pt>
                <c:pt idx="216">
                  <c:v>20.0000467686999</c:v>
                </c:pt>
                <c:pt idx="217">
                  <c:v>21.250049691743701</c:v>
                </c:pt>
                <c:pt idx="218">
                  <c:v>22.5000526147874</c:v>
                </c:pt>
                <c:pt idx="219">
                  <c:v>23.750055537831201</c:v>
                </c:pt>
                <c:pt idx="220">
                  <c:v>25.0000584608749</c:v>
                </c:pt>
                <c:pt idx="221">
                  <c:v>26.250061383918698</c:v>
                </c:pt>
                <c:pt idx="222">
                  <c:v>27.5000643069624</c:v>
                </c:pt>
                <c:pt idx="223">
                  <c:v>28.7499876525346</c:v>
                </c:pt>
                <c:pt idx="224">
                  <c:v>29.999990575578401</c:v>
                </c:pt>
                <c:pt idx="225">
                  <c:v>31.2499934986221</c:v>
                </c:pt>
                <c:pt idx="226">
                  <c:v>32.499996421665898</c:v>
                </c:pt>
                <c:pt idx="227">
                  <c:v>33.7499993447096</c:v>
                </c:pt>
                <c:pt idx="228">
                  <c:v>35.000002267753302</c:v>
                </c:pt>
                <c:pt idx="229">
                  <c:v>36.250005190797097</c:v>
                </c:pt>
                <c:pt idx="230">
                  <c:v>37.500008113840799</c:v>
                </c:pt>
                <c:pt idx="231">
                  <c:v>38.750011036884601</c:v>
                </c:pt>
                <c:pt idx="232">
                  <c:v>40.000013959928303</c:v>
                </c:pt>
                <c:pt idx="233">
                  <c:v>41.250016882972098</c:v>
                </c:pt>
                <c:pt idx="234">
                  <c:v>42.5000198060158</c:v>
                </c:pt>
                <c:pt idx="235">
                  <c:v>43.750022729059602</c:v>
                </c:pt>
                <c:pt idx="236">
                  <c:v>45.000025652103297</c:v>
                </c:pt>
                <c:pt idx="237">
                  <c:v>46.250028575147098</c:v>
                </c:pt>
                <c:pt idx="238">
                  <c:v>47.500031498190801</c:v>
                </c:pt>
                <c:pt idx="239">
                  <c:v>48.750034421234602</c:v>
                </c:pt>
                <c:pt idx="240">
                  <c:v>50.000037344278297</c:v>
                </c:pt>
                <c:pt idx="241">
                  <c:v>51.250040267321999</c:v>
                </c:pt>
                <c:pt idx="242">
                  <c:v>52.500043190365801</c:v>
                </c:pt>
                <c:pt idx="243">
                  <c:v>53.750046113409503</c:v>
                </c:pt>
                <c:pt idx="244">
                  <c:v>55.000049036453298</c:v>
                </c:pt>
                <c:pt idx="245">
                  <c:v>56.250051959497</c:v>
                </c:pt>
                <c:pt idx="246">
                  <c:v>57.500054882540802</c:v>
                </c:pt>
                <c:pt idx="247">
                  <c:v>58.750057805584497</c:v>
                </c:pt>
                <c:pt idx="248">
                  <c:v>60.000060728628299</c:v>
                </c:pt>
                <c:pt idx="249">
                  <c:v>61.250063651672001</c:v>
                </c:pt>
                <c:pt idx="250">
                  <c:v>62.4999869972442</c:v>
                </c:pt>
                <c:pt idx="251">
                  <c:v>63.749989920288002</c:v>
                </c:pt>
                <c:pt idx="252">
                  <c:v>64.999992843331697</c:v>
                </c:pt>
                <c:pt idx="253">
                  <c:v>66.249995766375505</c:v>
                </c:pt>
                <c:pt idx="254">
                  <c:v>67.499998689419201</c:v>
                </c:pt>
                <c:pt idx="255">
                  <c:v>68.750001612462896</c:v>
                </c:pt>
                <c:pt idx="256">
                  <c:v>70.000004535506704</c:v>
                </c:pt>
                <c:pt idx="257">
                  <c:v>71.2500074585504</c:v>
                </c:pt>
                <c:pt idx="258">
                  <c:v>72.500010381594194</c:v>
                </c:pt>
                <c:pt idx="259">
                  <c:v>73.750013304637903</c:v>
                </c:pt>
                <c:pt idx="260">
                  <c:v>75.000016227681698</c:v>
                </c:pt>
                <c:pt idx="261">
                  <c:v>76.250019150725393</c:v>
                </c:pt>
                <c:pt idx="262">
                  <c:v>77.500022073769202</c:v>
                </c:pt>
                <c:pt idx="263">
                  <c:v>78.750024996812897</c:v>
                </c:pt>
                <c:pt idx="264">
                  <c:v>80.000027919856706</c:v>
                </c:pt>
                <c:pt idx="265">
                  <c:v>81.250030842900401</c:v>
                </c:pt>
                <c:pt idx="266">
                  <c:v>82.500033765944096</c:v>
                </c:pt>
                <c:pt idx="267">
                  <c:v>83.750036688987905</c:v>
                </c:pt>
                <c:pt idx="268">
                  <c:v>85.0000396120316</c:v>
                </c:pt>
                <c:pt idx="269">
                  <c:v>86.250042535075394</c:v>
                </c:pt>
                <c:pt idx="270">
                  <c:v>87.500045458119104</c:v>
                </c:pt>
                <c:pt idx="271">
                  <c:v>88.750048381162898</c:v>
                </c:pt>
                <c:pt idx="272">
                  <c:v>90.000051304206593</c:v>
                </c:pt>
                <c:pt idx="273">
                  <c:v>91.250054227250402</c:v>
                </c:pt>
                <c:pt idx="274">
                  <c:v>92.500057150294097</c:v>
                </c:pt>
                <c:pt idx="275">
                  <c:v>93.750060073337906</c:v>
                </c:pt>
                <c:pt idx="276">
                  <c:v>95.000062996381601</c:v>
                </c:pt>
                <c:pt idx="277">
                  <c:v>96.2499863419538</c:v>
                </c:pt>
                <c:pt idx="278">
                  <c:v>97.499989264997595</c:v>
                </c:pt>
                <c:pt idx="279">
                  <c:v>98.749992188041304</c:v>
                </c:pt>
                <c:pt idx="280">
                  <c:v>99.999995111084999</c:v>
                </c:pt>
                <c:pt idx="281">
                  <c:v>101.24999803412901</c:v>
                </c:pt>
                <c:pt idx="282">
                  <c:v>102.500000957173</c:v>
                </c:pt>
                <c:pt idx="283">
                  <c:v>103.750003880216</c:v>
                </c:pt>
                <c:pt idx="284">
                  <c:v>105.00000680326001</c:v>
                </c:pt>
                <c:pt idx="285">
                  <c:v>106.250009726304</c:v>
                </c:pt>
                <c:pt idx="286">
                  <c:v>107.50001264934799</c:v>
                </c:pt>
                <c:pt idx="287">
                  <c:v>108.75001557239101</c:v>
                </c:pt>
                <c:pt idx="288">
                  <c:v>110.000018495435</c:v>
                </c:pt>
                <c:pt idx="289">
                  <c:v>111.25002141847899</c:v>
                </c:pt>
                <c:pt idx="290">
                  <c:v>112.500024341523</c:v>
                </c:pt>
                <c:pt idx="291">
                  <c:v>113.750027264566</c:v>
                </c:pt>
                <c:pt idx="292">
                  <c:v>115.00003018760999</c:v>
                </c:pt>
                <c:pt idx="293">
                  <c:v>116.250033110654</c:v>
                </c:pt>
                <c:pt idx="294">
                  <c:v>117.500036033697</c:v>
                </c:pt>
                <c:pt idx="295">
                  <c:v>118.75003895674099</c:v>
                </c:pt>
                <c:pt idx="296">
                  <c:v>120.000041879785</c:v>
                </c:pt>
                <c:pt idx="297">
                  <c:v>121.250044802829</c:v>
                </c:pt>
                <c:pt idx="298">
                  <c:v>122.50004772587199</c:v>
                </c:pt>
                <c:pt idx="299">
                  <c:v>123.750050648916</c:v>
                </c:pt>
                <c:pt idx="300">
                  <c:v>125.00005357196</c:v>
                </c:pt>
                <c:pt idx="301">
                  <c:v>126.250056495004</c:v>
                </c:pt>
                <c:pt idx="302">
                  <c:v>127.500059418047</c:v>
                </c:pt>
                <c:pt idx="303">
                  <c:v>128.750062341091</c:v>
                </c:pt>
                <c:pt idx="304">
                  <c:v>129.999985686663</c:v>
                </c:pt>
                <c:pt idx="305">
                  <c:v>131.249988609707</c:v>
                </c:pt>
                <c:pt idx="306">
                  <c:v>132.49999153275101</c:v>
                </c:pt>
                <c:pt idx="307">
                  <c:v>133.74999445579499</c:v>
                </c:pt>
                <c:pt idx="308">
                  <c:v>134.999997378838</c:v>
                </c:pt>
                <c:pt idx="309">
                  <c:v>136.25000030188201</c:v>
                </c:pt>
                <c:pt idx="310">
                  <c:v>137.50000322492599</c:v>
                </c:pt>
                <c:pt idx="311">
                  <c:v>138.75000614797</c:v>
                </c:pt>
                <c:pt idx="312">
                  <c:v>140.00000907101301</c:v>
                </c:pt>
                <c:pt idx="313">
                  <c:v>141.25001199405699</c:v>
                </c:pt>
                <c:pt idx="314">
                  <c:v>142.500014917101</c:v>
                </c:pt>
                <c:pt idx="315">
                  <c:v>143.75001784014501</c:v>
                </c:pt>
                <c:pt idx="316">
                  <c:v>145.00002076318799</c:v>
                </c:pt>
                <c:pt idx="317">
                  <c:v>146.250023686232</c:v>
                </c:pt>
                <c:pt idx="318">
                  <c:v>147.50002660927601</c:v>
                </c:pt>
                <c:pt idx="319">
                  <c:v>148.75002953232001</c:v>
                </c:pt>
                <c:pt idx="320">
                  <c:v>150.000032455363</c:v>
                </c:pt>
                <c:pt idx="321">
                  <c:v>151.25003537840701</c:v>
                </c:pt>
                <c:pt idx="322">
                  <c:v>152.50003830145101</c:v>
                </c:pt>
                <c:pt idx="323">
                  <c:v>153.75004122449499</c:v>
                </c:pt>
                <c:pt idx="324">
                  <c:v>155.00004414753801</c:v>
                </c:pt>
                <c:pt idx="325">
                  <c:v>156.25004707058201</c:v>
                </c:pt>
                <c:pt idx="326">
                  <c:v>157.50004999362599</c:v>
                </c:pt>
                <c:pt idx="327">
                  <c:v>158.75005291667</c:v>
                </c:pt>
                <c:pt idx="328">
                  <c:v>160.00005583971301</c:v>
                </c:pt>
                <c:pt idx="329">
                  <c:v>161.25005876275699</c:v>
                </c:pt>
                <c:pt idx="330">
                  <c:v>162.500061685801</c:v>
                </c:pt>
                <c:pt idx="331">
                  <c:v>163.75006460884501</c:v>
                </c:pt>
                <c:pt idx="332">
                  <c:v>164.99998795441701</c:v>
                </c:pt>
                <c:pt idx="333">
                  <c:v>166.24999087745999</c:v>
                </c:pt>
                <c:pt idx="334">
                  <c:v>167.499993800504</c:v>
                </c:pt>
                <c:pt idx="335">
                  <c:v>168.74999672354801</c:v>
                </c:pt>
                <c:pt idx="336">
                  <c:v>169.99999964659199</c:v>
                </c:pt>
                <c:pt idx="337">
                  <c:v>171.250002569635</c:v>
                </c:pt>
                <c:pt idx="338">
                  <c:v>172.50000549267901</c:v>
                </c:pt>
                <c:pt idx="339">
                  <c:v>173.75000841572299</c:v>
                </c:pt>
                <c:pt idx="340">
                  <c:v>175.000011338767</c:v>
                </c:pt>
                <c:pt idx="341">
                  <c:v>176.25001426181001</c:v>
                </c:pt>
                <c:pt idx="342">
                  <c:v>177.50001718485399</c:v>
                </c:pt>
                <c:pt idx="343">
                  <c:v>178.750020107898</c:v>
                </c:pt>
                <c:pt idx="344">
                  <c:v>180.000023030942</c:v>
                </c:pt>
                <c:pt idx="345">
                  <c:v>181.25002595398499</c:v>
                </c:pt>
                <c:pt idx="346">
                  <c:v>182.500028877029</c:v>
                </c:pt>
                <c:pt idx="347">
                  <c:v>183.750031800073</c:v>
                </c:pt>
                <c:pt idx="348">
                  <c:v>185.00003472311701</c:v>
                </c:pt>
                <c:pt idx="349">
                  <c:v>186.25003764616</c:v>
                </c:pt>
                <c:pt idx="350">
                  <c:v>187.500040569204</c:v>
                </c:pt>
                <c:pt idx="351">
                  <c:v>188.75004349224801</c:v>
                </c:pt>
                <c:pt idx="352">
                  <c:v>190.00004641529199</c:v>
                </c:pt>
                <c:pt idx="353">
                  <c:v>191.250049338335</c:v>
                </c:pt>
                <c:pt idx="354">
                  <c:v>192.50005226137901</c:v>
                </c:pt>
                <c:pt idx="355">
                  <c:v>193.75005518442299</c:v>
                </c:pt>
                <c:pt idx="356">
                  <c:v>195.000058107467</c:v>
                </c:pt>
                <c:pt idx="357">
                  <c:v>196.25006103051001</c:v>
                </c:pt>
                <c:pt idx="358">
                  <c:v>197.50006395355399</c:v>
                </c:pt>
                <c:pt idx="359">
                  <c:v>198.74998729912599</c:v>
                </c:pt>
                <c:pt idx="360">
                  <c:v>199.99999022217</c:v>
                </c:pt>
                <c:pt idx="361">
                  <c:v>201.24999314521401</c:v>
                </c:pt>
                <c:pt idx="362">
                  <c:v>202.49999606825801</c:v>
                </c:pt>
                <c:pt idx="363">
                  <c:v>203.749998991301</c:v>
                </c:pt>
                <c:pt idx="364">
                  <c:v>205.00000191434501</c:v>
                </c:pt>
                <c:pt idx="365">
                  <c:v>206.25000483738901</c:v>
                </c:pt>
                <c:pt idx="366">
                  <c:v>207.50000776043299</c:v>
                </c:pt>
                <c:pt idx="367">
                  <c:v>208.75001068347601</c:v>
                </c:pt>
                <c:pt idx="368">
                  <c:v>210.00001360652001</c:v>
                </c:pt>
                <c:pt idx="369">
                  <c:v>211.25001652956399</c:v>
                </c:pt>
                <c:pt idx="370">
                  <c:v>212.500019452608</c:v>
                </c:pt>
                <c:pt idx="371">
                  <c:v>213.75002237565101</c:v>
                </c:pt>
                <c:pt idx="372">
                  <c:v>215.00002529869499</c:v>
                </c:pt>
                <c:pt idx="373">
                  <c:v>216.250028221739</c:v>
                </c:pt>
                <c:pt idx="374">
                  <c:v>217.50003114478301</c:v>
                </c:pt>
                <c:pt idx="375">
                  <c:v>218.75003406782599</c:v>
                </c:pt>
                <c:pt idx="376">
                  <c:v>220.00003699087</c:v>
                </c:pt>
                <c:pt idx="377">
                  <c:v>221.25003991391401</c:v>
                </c:pt>
                <c:pt idx="378">
                  <c:v>222.50004283695799</c:v>
                </c:pt>
                <c:pt idx="379">
                  <c:v>223.750045760001</c:v>
                </c:pt>
                <c:pt idx="380">
                  <c:v>225.00004868304501</c:v>
                </c:pt>
                <c:pt idx="381">
                  <c:v>226.25005160608899</c:v>
                </c:pt>
                <c:pt idx="382">
                  <c:v>227.500054529132</c:v>
                </c:pt>
                <c:pt idx="383">
                  <c:v>228.75005745217601</c:v>
                </c:pt>
                <c:pt idx="384">
                  <c:v>230.00006037521999</c:v>
                </c:pt>
                <c:pt idx="385">
                  <c:v>231.250063298264</c:v>
                </c:pt>
                <c:pt idx="386">
                  <c:v>232.499986643836</c:v>
                </c:pt>
                <c:pt idx="387">
                  <c:v>233.74998956688</c:v>
                </c:pt>
                <c:pt idx="388">
                  <c:v>234.99999248992299</c:v>
                </c:pt>
                <c:pt idx="389">
                  <c:v>236.249995412967</c:v>
                </c:pt>
                <c:pt idx="390">
                  <c:v>237.499998336011</c:v>
                </c:pt>
                <c:pt idx="391">
                  <c:v>238.75000125905501</c:v>
                </c:pt>
                <c:pt idx="392">
                  <c:v>240.000004182098</c:v>
                </c:pt>
                <c:pt idx="393">
                  <c:v>241.250007105142</c:v>
                </c:pt>
                <c:pt idx="394">
                  <c:v>242.50001002818601</c:v>
                </c:pt>
                <c:pt idx="395">
                  <c:v>243.75001295122999</c:v>
                </c:pt>
                <c:pt idx="396">
                  <c:v>245.000015874273</c:v>
                </c:pt>
                <c:pt idx="397">
                  <c:v>246.25001879731701</c:v>
                </c:pt>
                <c:pt idx="398">
                  <c:v>247.50002172036099</c:v>
                </c:pt>
                <c:pt idx="399">
                  <c:v>248.750024643405</c:v>
                </c:pt>
                <c:pt idx="400">
                  <c:v>250.00002756644801</c:v>
                </c:pt>
              </c:numCache>
            </c:numRef>
          </c:xVal>
          <c:yVal>
            <c:numRef>
              <c:f>'Fig 1 (Up)'!$U$42:$U$442</c:f>
              <c:numCache>
                <c:formatCode>General</c:formatCode>
                <c:ptCount val="401"/>
                <c:pt idx="0">
                  <c:v>0.99187733560400904</c:v>
                </c:pt>
                <c:pt idx="1">
                  <c:v>0.99187063239682505</c:v>
                </c:pt>
                <c:pt idx="2">
                  <c:v>0.99186382106557802</c:v>
                </c:pt>
                <c:pt idx="3">
                  <c:v>0.99185691348091898</c:v>
                </c:pt>
                <c:pt idx="4">
                  <c:v>0.99184989270306201</c:v>
                </c:pt>
                <c:pt idx="5">
                  <c:v>0.99184276902822299</c:v>
                </c:pt>
                <c:pt idx="6">
                  <c:v>0.99183552613442605</c:v>
                </c:pt>
                <c:pt idx="7">
                  <c:v>0.991828174906352</c:v>
                </c:pt>
                <c:pt idx="8">
                  <c:v>0.99182069043628995</c:v>
                </c:pt>
                <c:pt idx="9">
                  <c:v>0.99181309750334301</c:v>
                </c:pt>
                <c:pt idx="10">
                  <c:v>0.99180536109329798</c:v>
                </c:pt>
                <c:pt idx="11">
                  <c:v>0.99179750843079395</c:v>
                </c:pt>
                <c:pt idx="12">
                  <c:v>0.99178950330284299</c:v>
                </c:pt>
                <c:pt idx="13">
                  <c:v>0.99178137336899397</c:v>
                </c:pt>
                <c:pt idx="14">
                  <c:v>0.99177308298937705</c:v>
                </c:pt>
                <c:pt idx="15">
                  <c:v>0.99176465722054596</c:v>
                </c:pt>
                <c:pt idx="16">
                  <c:v>0.99175606021729501</c:v>
                </c:pt>
                <c:pt idx="17">
                  <c:v>0.99174731947283301</c:v>
                </c:pt>
                <c:pt idx="18">
                  <c:v>0.991738395608462</c:v>
                </c:pt>
                <c:pt idx="19">
                  <c:v>0.99172931608234605</c:v>
                </c:pt>
                <c:pt idx="20">
                  <c:v>0.99172004201066899</c:v>
                </c:pt>
                <c:pt idx="21">
                  <c:v>0.99171059942024398</c:v>
                </c:pt>
                <c:pt idx="22">
                  <c:v>0.99170094991102398</c:v>
                </c:pt>
                <c:pt idx="23">
                  <c:v>0.99169111846040803</c:v>
                </c:pt>
                <c:pt idx="24">
                  <c:v>0.99168106488470098</c:v>
                </c:pt>
                <c:pt idx="25">
                  <c:v>0.99167081484742703</c:v>
                </c:pt>
                <c:pt idx="26">
                  <c:v>0.99166032714295305</c:v>
                </c:pt>
                <c:pt idx="27">
                  <c:v>0.99164962602579998</c:v>
                </c:pt>
                <c:pt idx="28">
                  <c:v>0.991638669645594</c:v>
                </c:pt>
                <c:pt idx="29">
                  <c:v>0.99162748225291497</c:v>
                </c:pt>
                <c:pt idx="30">
                  <c:v>0.99161601992472004</c:v>
                </c:pt>
                <c:pt idx="31">
                  <c:v>0.99160430665518895</c:v>
                </c:pt>
                <c:pt idx="32">
                  <c:v>0.99159229683663497</c:v>
                </c:pt>
                <c:pt idx="33">
                  <c:v>0.99158001399688001</c:v>
                </c:pt>
                <c:pt idx="34">
                  <c:v>0.99156740840766799</c:v>
                </c:pt>
                <c:pt idx="35">
                  <c:v>0.991554513273187</c:v>
                </c:pt>
                <c:pt idx="36">
                  <c:v>0.99154125915815705</c:v>
                </c:pt>
                <c:pt idx="37">
                  <c:v>0.99152769187356804</c:v>
                </c:pt>
                <c:pt idx="38">
                  <c:v>0.99151373553474798</c:v>
                </c:pt>
                <c:pt idx="39">
                  <c:v>0.99149943562943899</c:v>
                </c:pt>
                <c:pt idx="40">
                  <c:v>0.99148471298957996</c:v>
                </c:pt>
                <c:pt idx="41">
                  <c:v>0.99146961268813405</c:v>
                </c:pt>
                <c:pt idx="42">
                  <c:v>0.99145405182198698</c:v>
                </c:pt>
                <c:pt idx="43">
                  <c:v>0.99143807492626101</c:v>
                </c:pt>
                <c:pt idx="44">
                  <c:v>0.99142159484205805</c:v>
                </c:pt>
                <c:pt idx="45">
                  <c:v>0.99140465541070799</c:v>
                </c:pt>
                <c:pt idx="46">
                  <c:v>0.99138716460107601</c:v>
                </c:pt>
                <c:pt idx="47">
                  <c:v>0.99136916536884301</c:v>
                </c:pt>
                <c:pt idx="48">
                  <c:v>0.99135056009801703</c:v>
                </c:pt>
                <c:pt idx="49">
                  <c:v>0.99133139058926401</c:v>
                </c:pt>
                <c:pt idx="50">
                  <c:v>0.991311552803256</c:v>
                </c:pt>
                <c:pt idx="51">
                  <c:v>0.99129108705427005</c:v>
                </c:pt>
                <c:pt idx="52">
                  <c:v>0.99126988188190102</c:v>
                </c:pt>
                <c:pt idx="53">
                  <c:v>0.99124797569265599</c:v>
                </c:pt>
                <c:pt idx="54">
                  <c:v>0.99122524841319704</c:v>
                </c:pt>
                <c:pt idx="55">
                  <c:v>0.99120173598204198</c:v>
                </c:pt>
                <c:pt idx="56">
                  <c:v>0.99117730830551698</c:v>
                </c:pt>
                <c:pt idx="57">
                  <c:v>0.99115199813759203</c:v>
                </c:pt>
                <c:pt idx="58">
                  <c:v>0.99112566364622101</c:v>
                </c:pt>
                <c:pt idx="59">
                  <c:v>0.99109833347583898</c:v>
                </c:pt>
                <c:pt idx="60">
                  <c:v>0.99106985197555297</c:v>
                </c:pt>
                <c:pt idx="61">
                  <c:v>0.99104024782274203</c:v>
                </c:pt>
                <c:pt idx="62">
                  <c:v>0.99100933103871403</c:v>
                </c:pt>
                <c:pt idx="63">
                  <c:v>0.99097714547472604</c:v>
                </c:pt>
                <c:pt idx="64">
                  <c:v>0.99094346988863702</c:v>
                </c:pt>
                <c:pt idx="65">
                  <c:v>0.99090834181517795</c:v>
                </c:pt>
                <c:pt idx="66">
                  <c:v>0.99087151593007805</c:v>
                </c:pt>
                <c:pt idx="67">
                  <c:v>0.99083301877220897</c:v>
                </c:pt>
                <c:pt idx="68">
                  <c:v>0.99079257595220005</c:v>
                </c:pt>
                <c:pt idx="69">
                  <c:v>0.99075019944451104</c:v>
                </c:pt>
                <c:pt idx="70">
                  <c:v>0.99070557946223403</c:v>
                </c:pt>
                <c:pt idx="71">
                  <c:v>0.99065870863128802</c:v>
                </c:pt>
                <c:pt idx="72">
                  <c:v>0.99060923362623998</c:v>
                </c:pt>
                <c:pt idx="73">
                  <c:v>0.990557121249518</c:v>
                </c:pt>
                <c:pt idx="74">
                  <c:v>0.990501964050995</c:v>
                </c:pt>
                <c:pt idx="75">
                  <c:v>0.99044369413422495</c:v>
                </c:pt>
                <c:pt idx="76">
                  <c:v>0.99038183590992701</c:v>
                </c:pt>
                <c:pt idx="77">
                  <c:v>0.99031627465197702</c:v>
                </c:pt>
                <c:pt idx="78">
                  <c:v>0.99024644787556504</c:v>
                </c:pt>
                <c:pt idx="79">
                  <c:v>0.99017217692833703</c:v>
                </c:pt>
                <c:pt idx="80">
                  <c:v>0.99009278691636804</c:v>
                </c:pt>
                <c:pt idx="81">
                  <c:v>0.99000801111417502</c:v>
                </c:pt>
                <c:pt idx="82">
                  <c:v>0.98991702683948901</c:v>
                </c:pt>
                <c:pt idx="83">
                  <c:v>0.98981944445043102</c:v>
                </c:pt>
                <c:pt idx="84">
                  <c:v>0.98971424367997096</c:v>
                </c:pt>
                <c:pt idx="85">
                  <c:v>0.98960086093063104</c:v>
                </c:pt>
                <c:pt idx="86">
                  <c:v>0.98947800631272598</c:v>
                </c:pt>
                <c:pt idx="87">
                  <c:v>0.98934486607860195</c:v>
                </c:pt>
                <c:pt idx="88">
                  <c:v>0.98919977436852902</c:v>
                </c:pt>
                <c:pt idx="89">
                  <c:v>0.98904156585345504</c:v>
                </c:pt>
                <c:pt idx="90">
                  <c:v>0.98886799717396001</c:v>
                </c:pt>
                <c:pt idx="91">
                  <c:v>0.98867738538912797</c:v>
                </c:pt>
                <c:pt idx="92">
                  <c:v>0.98846669351664496</c:v>
                </c:pt>
                <c:pt idx="93">
                  <c:v>0.98823339166958002</c:v>
                </c:pt>
                <c:pt idx="94">
                  <c:v>0.98797324353776395</c:v>
                </c:pt>
                <c:pt idx="95">
                  <c:v>0.98768238183130297</c:v>
                </c:pt>
                <c:pt idx="96">
                  <c:v>0.98735468481214805</c:v>
                </c:pt>
                <c:pt idx="97">
                  <c:v>0.98698408728115705</c:v>
                </c:pt>
                <c:pt idx="98">
                  <c:v>0.98656137478767503</c:v>
                </c:pt>
                <c:pt idx="99">
                  <c:v>0.98607671353403703</c:v>
                </c:pt>
                <c:pt idx="100">
                  <c:v>0.985515555577408</c:v>
                </c:pt>
                <c:pt idx="101">
                  <c:v>0.98486126537574403</c:v>
                </c:pt>
                <c:pt idx="102">
                  <c:v>0.98408952976126696</c:v>
                </c:pt>
                <c:pt idx="103">
                  <c:v>0.98317063992399401</c:v>
                </c:pt>
                <c:pt idx="104">
                  <c:v>0.98206104986787102</c:v>
                </c:pt>
                <c:pt idx="105">
                  <c:v>0.98070387370812895</c:v>
                </c:pt>
                <c:pt idx="106">
                  <c:v>0.97901408073771801</c:v>
                </c:pt>
                <c:pt idx="107">
                  <c:v>0.97687235854183696</c:v>
                </c:pt>
                <c:pt idx="108">
                  <c:v>0.97409319313878695</c:v>
                </c:pt>
                <c:pt idx="109">
                  <c:v>0.97039395938367201</c:v>
                </c:pt>
                <c:pt idx="110">
                  <c:v>0.96530589599377203</c:v>
                </c:pt>
                <c:pt idx="111">
                  <c:v>0.95803866917347302</c:v>
                </c:pt>
                <c:pt idx="112">
                  <c:v>0.94714819192800004</c:v>
                </c:pt>
                <c:pt idx="113">
                  <c:v>0.92987104098244699</c:v>
                </c:pt>
                <c:pt idx="114">
                  <c:v>0.90052184944049696</c:v>
                </c:pt>
                <c:pt idx="115">
                  <c:v>0.84732254563044296</c:v>
                </c:pt>
                <c:pt idx="116">
                  <c:v>0.751530644954434</c:v>
                </c:pt>
                <c:pt idx="117">
                  <c:v>0.63684120880851602</c:v>
                </c:pt>
                <c:pt idx="118">
                  <c:v>0.66367247027587795</c:v>
                </c:pt>
                <c:pt idx="119">
                  <c:v>0.79417592950981697</c:v>
                </c:pt>
                <c:pt idx="120">
                  <c:v>0.88199709224493195</c:v>
                </c:pt>
                <c:pt idx="121">
                  <c:v>0.92725584673011396</c:v>
                </c:pt>
                <c:pt idx="122">
                  <c:v>0.95113227363818797</c:v>
                </c:pt>
                <c:pt idx="123">
                  <c:v>0.96467817167764203</c:v>
                </c:pt>
                <c:pt idx="124">
                  <c:v>0.97290434035763496</c:v>
                </c:pt>
                <c:pt idx="125">
                  <c:v>0.978198219966251</c:v>
                </c:pt>
                <c:pt idx="126">
                  <c:v>0.98176356769325801</c:v>
                </c:pt>
                <c:pt idx="127">
                  <c:v>0.98425959432916799</c:v>
                </c:pt>
                <c:pt idx="128">
                  <c:v>0.98605970435677803</c:v>
                </c:pt>
                <c:pt idx="129">
                  <c:v>0.98739329805614495</c:v>
                </c:pt>
                <c:pt idx="130">
                  <c:v>0.98840117007171002</c:v>
                </c:pt>
                <c:pt idx="131">
                  <c:v>0.98917795541749898</c:v>
                </c:pt>
                <c:pt idx="132">
                  <c:v>0.98978479385916696</c:v>
                </c:pt>
                <c:pt idx="133">
                  <c:v>0.99026595779573501</c:v>
                </c:pt>
                <c:pt idx="134">
                  <c:v>0.99065090406966605</c:v>
                </c:pt>
                <c:pt idx="135">
                  <c:v>0.99096241702549503</c:v>
                </c:pt>
                <c:pt idx="136">
                  <c:v>0.99121583683164305</c:v>
                </c:pt>
                <c:pt idx="137">
                  <c:v>0.99142378106335205</c:v>
                </c:pt>
                <c:pt idx="138">
                  <c:v>0.991594709636618</c:v>
                </c:pt>
                <c:pt idx="139">
                  <c:v>0.99173600568534603</c:v>
                </c:pt>
                <c:pt idx="140">
                  <c:v>0.99185251065324997</c:v>
                </c:pt>
                <c:pt idx="141">
                  <c:v>0.99194869680057995</c:v>
                </c:pt>
                <c:pt idx="142">
                  <c:v>0.99202735210097603</c:v>
                </c:pt>
                <c:pt idx="143">
                  <c:v>0.99209118913898398</c:v>
                </c:pt>
                <c:pt idx="144">
                  <c:v>0.99214167051449897</c:v>
                </c:pt>
                <c:pt idx="145">
                  <c:v>0.99218030545835501</c:v>
                </c:pt>
                <c:pt idx="146">
                  <c:v>0.99220750398593405</c:v>
                </c:pt>
                <c:pt idx="147">
                  <c:v>0.99222364348084302</c:v>
                </c:pt>
                <c:pt idx="148">
                  <c:v>0.99222791395724996</c:v>
                </c:pt>
                <c:pt idx="149">
                  <c:v>0.99221903388687205</c:v>
                </c:pt>
                <c:pt idx="150">
                  <c:v>0.99219383718138898</c:v>
                </c:pt>
                <c:pt idx="151">
                  <c:v>0.99214716047644802</c:v>
                </c:pt>
                <c:pt idx="152">
                  <c:v>0.99206895586685695</c:v>
                </c:pt>
                <c:pt idx="153">
                  <c:v>0.991940519008215</c:v>
                </c:pt>
                <c:pt idx="154">
                  <c:v>0.991722148385346</c:v>
                </c:pt>
                <c:pt idx="155">
                  <c:v>0.99132084887471805</c:v>
                </c:pt>
                <c:pt idx="156">
                  <c:v>0.99047298631573999</c:v>
                </c:pt>
                <c:pt idx="157">
                  <c:v>0.98821992653546797</c:v>
                </c:pt>
                <c:pt idx="158">
                  <c:v>0.98043630068932397</c:v>
                </c:pt>
                <c:pt idx="159">
                  <c:v>0.97806626464763502</c:v>
                </c:pt>
                <c:pt idx="160">
                  <c:v>0.98866269813498298</c:v>
                </c:pt>
                <c:pt idx="161">
                  <c:v>0.99131524177181196</c:v>
                </c:pt>
                <c:pt idx="162">
                  <c:v>0.99210136499102697</c:v>
                </c:pt>
                <c:pt idx="163">
                  <c:v>0.99240865027810798</c:v>
                </c:pt>
                <c:pt idx="164">
                  <c:v>0.99255111847986699</c:v>
                </c:pt>
                <c:pt idx="165">
                  <c:v>0.992624109177628</c:v>
                </c:pt>
                <c:pt idx="166">
                  <c:v>0.99266317371933699</c:v>
                </c:pt>
                <c:pt idx="167">
                  <c:v>0.99268326811675101</c:v>
                </c:pt>
                <c:pt idx="168">
                  <c:v>0.99269068727353005</c:v>
                </c:pt>
                <c:pt idx="169">
                  <c:v>0.99268625666412902</c:v>
                </c:pt>
                <c:pt idx="170">
                  <c:v>0.99266238809414498</c:v>
                </c:pt>
                <c:pt idx="171">
                  <c:v>0.99257629340291498</c:v>
                </c:pt>
                <c:pt idx="172">
                  <c:v>0.99209242492185901</c:v>
                </c:pt>
                <c:pt idx="173">
                  <c:v>0.99235408879786902</c:v>
                </c:pt>
                <c:pt idx="174">
                  <c:v>0.99266583718961499</c:v>
                </c:pt>
                <c:pt idx="175">
                  <c:v>0.99271100712895299</c:v>
                </c:pt>
                <c:pt idx="176">
                  <c:v>0.99272077711106999</c:v>
                </c:pt>
                <c:pt idx="177">
                  <c:v>0.99272126323132504</c:v>
                </c:pt>
                <c:pt idx="178">
                  <c:v>0.99271570461208802</c:v>
                </c:pt>
                <c:pt idx="179">
                  <c:v>0.99268234288611801</c:v>
                </c:pt>
                <c:pt idx="180">
                  <c:v>0.99271282121084603</c:v>
                </c:pt>
                <c:pt idx="181">
                  <c:v>0.99271712081512498</c:v>
                </c:pt>
                <c:pt idx="182">
                  <c:v>0.99271443000010995</c:v>
                </c:pt>
                <c:pt idx="183">
                  <c:v>0.99271029216732798</c:v>
                </c:pt>
                <c:pt idx="184">
                  <c:v>0.99270666329159396</c:v>
                </c:pt>
                <c:pt idx="185">
                  <c:v>0.99270406627604002</c:v>
                </c:pt>
                <c:pt idx="186">
                  <c:v>0.99270072040054003</c:v>
                </c:pt>
                <c:pt idx="187">
                  <c:v>0.99269780432365995</c:v>
                </c:pt>
                <c:pt idx="188">
                  <c:v>0.99269460102220397</c:v>
                </c:pt>
                <c:pt idx="189">
                  <c:v>0.99269133394812203</c:v>
                </c:pt>
                <c:pt idx="190">
                  <c:v>0.99268832256378003</c:v>
                </c:pt>
                <c:pt idx="191">
                  <c:v>0.99268522295953299</c:v>
                </c:pt>
                <c:pt idx="192">
                  <c:v>0.99268235319501597</c:v>
                </c:pt>
                <c:pt idx="193">
                  <c:v>0.99267939052754095</c:v>
                </c:pt>
                <c:pt idx="194">
                  <c:v>0.99267670247284701</c:v>
                </c:pt>
                <c:pt idx="195">
                  <c:v>0.99267385951371401</c:v>
                </c:pt>
                <c:pt idx="196">
                  <c:v>0.99267138785964104</c:v>
                </c:pt>
                <c:pt idx="197">
                  <c:v>0.99266862043836102</c:v>
                </c:pt>
                <c:pt idx="198">
                  <c:v>0.99266629550874397</c:v>
                </c:pt>
                <c:pt idx="199">
                  <c:v>0.99266393312934498</c:v>
                </c:pt>
                <c:pt idx="200">
                  <c:v>0.98750487405944198</c:v>
                </c:pt>
                <c:pt idx="201">
                  <c:v>0.99265943093767595</c:v>
                </c:pt>
                <c:pt idx="202">
                  <c:v>0.99265729155706195</c:v>
                </c:pt>
                <c:pt idx="203">
                  <c:v>0.99265527023566202</c:v>
                </c:pt>
                <c:pt idx="204">
                  <c:v>0.99265330133949603</c:v>
                </c:pt>
                <c:pt idx="205">
                  <c:v>0.992651449858863</c:v>
                </c:pt>
                <c:pt idx="206">
                  <c:v>0.99264964968618297</c:v>
                </c:pt>
                <c:pt idx="207">
                  <c:v>0.99264796536554001</c:v>
                </c:pt>
                <c:pt idx="208">
                  <c:v>0.99264633081757903</c:v>
                </c:pt>
                <c:pt idx="209">
                  <c:v>0.99264480624949902</c:v>
                </c:pt>
                <c:pt idx="210">
                  <c:v>0.99264333928576098</c:v>
                </c:pt>
                <c:pt idx="211">
                  <c:v>0.99264194680526296</c:v>
                </c:pt>
                <c:pt idx="212">
                  <c:v>0.99264067060080996</c:v>
                </c:pt>
                <c:pt idx="213">
                  <c:v>0.99263947135024899</c:v>
                </c:pt>
                <c:pt idx="214">
                  <c:v>0.99263785452682696</c:v>
                </c:pt>
                <c:pt idx="215">
                  <c:v>0.99263680430706602</c:v>
                </c:pt>
                <c:pt idx="216">
                  <c:v>0.99263491614871902</c:v>
                </c:pt>
                <c:pt idx="217">
                  <c:v>0.99263400047536299</c:v>
                </c:pt>
                <c:pt idx="218">
                  <c:v>0.99263378822554305</c:v>
                </c:pt>
                <c:pt idx="219">
                  <c:v>0.99263210824223902</c:v>
                </c:pt>
                <c:pt idx="220">
                  <c:v>0.99262365002671604</c:v>
                </c:pt>
                <c:pt idx="221">
                  <c:v>0.992583874880405</c:v>
                </c:pt>
                <c:pt idx="222">
                  <c:v>0.992616484138374</c:v>
                </c:pt>
                <c:pt idx="223">
                  <c:v>0.99261819316845301</c:v>
                </c:pt>
                <c:pt idx="224">
                  <c:v>0.99261342529599705</c:v>
                </c:pt>
                <c:pt idx="225">
                  <c:v>0.99259947754733902</c:v>
                </c:pt>
                <c:pt idx="226">
                  <c:v>0.992551537372795</c:v>
                </c:pt>
                <c:pt idx="227">
                  <c:v>0.99225928167577904</c:v>
                </c:pt>
                <c:pt idx="228">
                  <c:v>0.991868566528329</c:v>
                </c:pt>
                <c:pt idx="229">
                  <c:v>0.99242466619950997</c:v>
                </c:pt>
                <c:pt idx="230">
                  <c:v>0.99252044074100898</c:v>
                </c:pt>
                <c:pt idx="231">
                  <c:v>0.99254368204934196</c:v>
                </c:pt>
                <c:pt idx="232">
                  <c:v>0.99254520273890001</c:v>
                </c:pt>
                <c:pt idx="233">
                  <c:v>0.99253421875389702</c:v>
                </c:pt>
                <c:pt idx="234">
                  <c:v>0.99251028210996395</c:v>
                </c:pt>
                <c:pt idx="235">
                  <c:v>0.99246755317259905</c:v>
                </c:pt>
                <c:pt idx="236">
                  <c:v>0.99239161789668895</c:v>
                </c:pt>
                <c:pt idx="237">
                  <c:v>0.99224895537373803</c:v>
                </c:pt>
                <c:pt idx="238">
                  <c:v>0.99195131994314301</c:v>
                </c:pt>
                <c:pt idx="239">
                  <c:v>0.99121855720687102</c:v>
                </c:pt>
                <c:pt idx="240">
                  <c:v>0.98887323241887604</c:v>
                </c:pt>
                <c:pt idx="241">
                  <c:v>0.97934319780061396</c:v>
                </c:pt>
                <c:pt idx="242">
                  <c:v>0.97773310712030903</c:v>
                </c:pt>
                <c:pt idx="243">
                  <c:v>0.98711767367983405</c:v>
                </c:pt>
                <c:pt idx="244">
                  <c:v>0.98991236384501502</c:v>
                </c:pt>
                <c:pt idx="245">
                  <c:v>0.99092734741216504</c:v>
                </c:pt>
                <c:pt idx="246">
                  <c:v>0.99139510141000398</c:v>
                </c:pt>
                <c:pt idx="247">
                  <c:v>0.99164458359850505</c:v>
                </c:pt>
                <c:pt idx="248">
                  <c:v>0.99178884741626006</c:v>
                </c:pt>
                <c:pt idx="249">
                  <c:v>0.99187532554509905</c:v>
                </c:pt>
                <c:pt idx="250">
                  <c:v>0.99192604947727003</c:v>
                </c:pt>
                <c:pt idx="251">
                  <c:v>0.99195282360548198</c:v>
                </c:pt>
                <c:pt idx="252">
                  <c:v>0.99196166811062703</c:v>
                </c:pt>
                <c:pt idx="253">
                  <c:v>0.99195633209201395</c:v>
                </c:pt>
                <c:pt idx="254">
                  <c:v>0.99193841249507098</c:v>
                </c:pt>
                <c:pt idx="255">
                  <c:v>0.99190895677734103</c:v>
                </c:pt>
                <c:pt idx="256">
                  <c:v>0.99186773873164202</c:v>
                </c:pt>
                <c:pt idx="257">
                  <c:v>0.99181449337748895</c:v>
                </c:pt>
                <c:pt idx="258">
                  <c:v>0.991747803521844</c:v>
                </c:pt>
                <c:pt idx="259">
                  <c:v>0.99166636142029596</c:v>
                </c:pt>
                <c:pt idx="260">
                  <c:v>0.99156752814623905</c:v>
                </c:pt>
                <c:pt idx="261">
                  <c:v>0.99144873558199098</c:v>
                </c:pt>
                <c:pt idx="262">
                  <c:v>0.99130565288644901</c:v>
                </c:pt>
                <c:pt idx="263">
                  <c:v>0.99113377966358696</c:v>
                </c:pt>
                <c:pt idx="264">
                  <c:v>0.99092605671161504</c:v>
                </c:pt>
                <c:pt idx="265">
                  <c:v>0.99067464651542603</c:v>
                </c:pt>
                <c:pt idx="266">
                  <c:v>0.99036767444960305</c:v>
                </c:pt>
                <c:pt idx="267">
                  <c:v>0.98999107435608502</c:v>
                </c:pt>
                <c:pt idx="268">
                  <c:v>0.98952381177380699</c:v>
                </c:pt>
                <c:pt idx="269">
                  <c:v>0.98893931299576199</c:v>
                </c:pt>
                <c:pt idx="270">
                  <c:v>0.98819766460161496</c:v>
                </c:pt>
                <c:pt idx="271">
                  <c:v>0.98724497624267604</c:v>
                </c:pt>
                <c:pt idx="272">
                  <c:v>0.98599848477316598</c:v>
                </c:pt>
                <c:pt idx="273">
                  <c:v>0.98433803330414305</c:v>
                </c:pt>
                <c:pt idx="274">
                  <c:v>0.98207096817356698</c:v>
                </c:pt>
                <c:pt idx="275">
                  <c:v>0.97889282558515001</c:v>
                </c:pt>
                <c:pt idx="276">
                  <c:v>0.97428030998847603</c:v>
                </c:pt>
                <c:pt idx="277">
                  <c:v>0.96731424651339304</c:v>
                </c:pt>
                <c:pt idx="278">
                  <c:v>0.9562439515251</c:v>
                </c:pt>
                <c:pt idx="279">
                  <c:v>0.93756843705232995</c:v>
                </c:pt>
                <c:pt idx="280">
                  <c:v>0.90380153956960496</c:v>
                </c:pt>
                <c:pt idx="281">
                  <c:v>0.83938935917340096</c:v>
                </c:pt>
                <c:pt idx="282">
                  <c:v>0.72475378098385601</c:v>
                </c:pt>
                <c:pt idx="283">
                  <c:v>0.61770290732323097</c:v>
                </c:pt>
                <c:pt idx="284">
                  <c:v>0.67258881185545505</c:v>
                </c:pt>
                <c:pt idx="285">
                  <c:v>0.78993757897307104</c:v>
                </c:pt>
                <c:pt idx="286">
                  <c:v>0.86664506098895799</c:v>
                </c:pt>
                <c:pt idx="287">
                  <c:v>0.90923575215207997</c:v>
                </c:pt>
                <c:pt idx="288">
                  <c:v>0.93366771115479796</c:v>
                </c:pt>
                <c:pt idx="289">
                  <c:v>0.94862968357695299</c:v>
                </c:pt>
                <c:pt idx="290">
                  <c:v>0.958360770282914</c:v>
                </c:pt>
                <c:pt idx="291">
                  <c:v>0.96502779595064103</c:v>
                </c:pt>
                <c:pt idx="292">
                  <c:v>0.96978765542067702</c:v>
                </c:pt>
                <c:pt idx="293">
                  <c:v>0.97330938348320595</c:v>
                </c:pt>
                <c:pt idx="294">
                  <c:v>0.97598811073032599</c:v>
                </c:pt>
                <c:pt idx="295">
                  <c:v>0.97807803296497897</c:v>
                </c:pt>
                <c:pt idx="296">
                  <c:v>0.97974009912141802</c:v>
                </c:pt>
                <c:pt idx="297">
                  <c:v>0.98108727756607295</c:v>
                </c:pt>
                <c:pt idx="298">
                  <c:v>0.98219421015556096</c:v>
                </c:pt>
                <c:pt idx="299">
                  <c:v>0.98311741017580401</c:v>
                </c:pt>
                <c:pt idx="300">
                  <c:v>0.98389501108563704</c:v>
                </c:pt>
                <c:pt idx="301">
                  <c:v>0.98455800773698898</c:v>
                </c:pt>
                <c:pt idx="302">
                  <c:v>0.98512736290695901</c:v>
                </c:pt>
                <c:pt idx="303">
                  <c:v>0.98562137465274402</c:v>
                </c:pt>
                <c:pt idx="304">
                  <c:v>0.98605223788922203</c:v>
                </c:pt>
                <c:pt idx="305">
                  <c:v>0.986431426808276</c:v>
                </c:pt>
                <c:pt idx="306">
                  <c:v>0.98676633814223802</c:v>
                </c:pt>
                <c:pt idx="307">
                  <c:v>0.98706455292628503</c:v>
                </c:pt>
                <c:pt idx="308">
                  <c:v>0.98733075210399601</c:v>
                </c:pt>
                <c:pt idx="309">
                  <c:v>0.98757009705376697</c:v>
                </c:pt>
                <c:pt idx="310">
                  <c:v>0.98778563606268299</c:v>
                </c:pt>
                <c:pt idx="311">
                  <c:v>0.98798104962920297</c:v>
                </c:pt>
                <c:pt idx="312">
                  <c:v>0.98815834868202601</c:v>
                </c:pt>
                <c:pt idx="313">
                  <c:v>0.98832024211265301</c:v>
                </c:pt>
                <c:pt idx="314">
                  <c:v>0.98846807380798396</c:v>
                </c:pt>
                <c:pt idx="315">
                  <c:v>0.98860389676448601</c:v>
                </c:pt>
                <c:pt idx="316">
                  <c:v>0.98872861161935199</c:v>
                </c:pt>
                <c:pt idx="317">
                  <c:v>0.98884381390141796</c:v>
                </c:pt>
                <c:pt idx="318">
                  <c:v>0.988950106419484</c:v>
                </c:pt>
                <c:pt idx="319">
                  <c:v>0.98904875829604</c:v>
                </c:pt>
                <c:pt idx="320">
                  <c:v>0.98914016576493402</c:v>
                </c:pt>
                <c:pt idx="321">
                  <c:v>0.98922535903598297</c:v>
                </c:pt>
                <c:pt idx="322">
                  <c:v>0.98930459073438104</c:v>
                </c:pt>
                <c:pt idx="323">
                  <c:v>0.98937871161068502</c:v>
                </c:pt>
                <c:pt idx="324">
                  <c:v>0.98944787194091799</c:v>
                </c:pt>
                <c:pt idx="325">
                  <c:v>0.98951278777969298</c:v>
                </c:pt>
                <c:pt idx="326">
                  <c:v>0.98957353584218199</c:v>
                </c:pt>
                <c:pt idx="327">
                  <c:v>0.98963072678367803</c:v>
                </c:pt>
                <c:pt idx="328">
                  <c:v>0.989684384119906</c:v>
                </c:pt>
                <c:pt idx="329">
                  <c:v>0.98973503639587401</c:v>
                </c:pt>
                <c:pt idx="330">
                  <c:v>0.98978266829869899</c:v>
                </c:pt>
                <c:pt idx="331">
                  <c:v>0.98982774295781395</c:v>
                </c:pt>
                <c:pt idx="332">
                  <c:v>0.98987021641594697</c:v>
                </c:pt>
                <c:pt idx="333">
                  <c:v>0.98991049916032803</c:v>
                </c:pt>
                <c:pt idx="334">
                  <c:v>0.98994852846748405</c:v>
                </c:pt>
                <c:pt idx="335">
                  <c:v>0.989984659036794</c:v>
                </c:pt>
                <c:pt idx="336">
                  <c:v>0.99001883788537304</c:v>
                </c:pt>
                <c:pt idx="337">
                  <c:v>0.990051363640013</c:v>
                </c:pt>
                <c:pt idx="338">
                  <c:v>0.99008217783367103</c:v>
                </c:pt>
                <c:pt idx="339">
                  <c:v>0.99011154987932204</c:v>
                </c:pt>
                <c:pt idx="340">
                  <c:v>0.99013941266126204</c:v>
                </c:pt>
                <c:pt idx="341">
                  <c:v>0.99016601190679099</c:v>
                </c:pt>
                <c:pt idx="342">
                  <c:v>0.99019127334926604</c:v>
                </c:pt>
                <c:pt idx="343">
                  <c:v>0.99021542255765804</c:v>
                </c:pt>
                <c:pt idx="344">
                  <c:v>0.99023838044036905</c:v>
                </c:pt>
                <c:pt idx="345">
                  <c:v>0.99026035530871204</c:v>
                </c:pt>
                <c:pt idx="346">
                  <c:v>0.99028126446918796</c:v>
                </c:pt>
                <c:pt idx="347">
                  <c:v>0.99030130161600105</c:v>
                </c:pt>
                <c:pt idx="348">
                  <c:v>0.99032038144332601</c:v>
                </c:pt>
                <c:pt idx="349">
                  <c:v>0.99033868501182798</c:v>
                </c:pt>
                <c:pt idx="350">
                  <c:v>0.99035612523269501</c:v>
                </c:pt>
                <c:pt idx="351">
                  <c:v>0.99037287217018899</c:v>
                </c:pt>
                <c:pt idx="352">
                  <c:v>0.99038883758418095</c:v>
                </c:pt>
                <c:pt idx="353">
                  <c:v>0.99040418201393798</c:v>
                </c:pt>
                <c:pt idx="354">
                  <c:v>0.99041881639137297</c:v>
                </c:pt>
                <c:pt idx="355">
                  <c:v>0.99043289303514404</c:v>
                </c:pt>
                <c:pt idx="356">
                  <c:v>0.99044632246961795</c:v>
                </c:pt>
                <c:pt idx="357">
                  <c:v>0.99045924966962395</c:v>
                </c:pt>
                <c:pt idx="358">
                  <c:v>0.99047158495085597</c:v>
                </c:pt>
                <c:pt idx="359">
                  <c:v>0.99048346696823697</c:v>
                </c:pt>
                <c:pt idx="360">
                  <c:v>0.99049480600411899</c:v>
                </c:pt>
                <c:pt idx="361">
                  <c:v>0.99050573111937001</c:v>
                </c:pt>
                <c:pt idx="362">
                  <c:v>0.99051616738684301</c:v>
                </c:pt>
                <c:pt idx="363">
                  <c:v>0.99052621861818202</c:v>
                </c:pt>
                <c:pt idx="364">
                  <c:v>0.99053582229956605</c:v>
                </c:pt>
                <c:pt idx="365">
                  <c:v>0.99054507534812497</c:v>
                </c:pt>
                <c:pt idx="366">
                  <c:v>0.99055391514807101</c:v>
                </c:pt>
                <c:pt idx="367">
                  <c:v>0.99056243501237196</c:v>
                </c:pt>
                <c:pt idx="368">
                  <c:v>0.99057057242083602</c:v>
                </c:pt>
                <c:pt idx="369">
                  <c:v>0.99057841737788399</c:v>
                </c:pt>
                <c:pt idx="370">
                  <c:v>0.990585907470514</c:v>
                </c:pt>
                <c:pt idx="371">
                  <c:v>0.99059312982346903</c:v>
                </c:pt>
                <c:pt idx="372">
                  <c:v>0.99060002213919296</c:v>
                </c:pt>
                <c:pt idx="373">
                  <c:v>0.99060666898486405</c:v>
                </c:pt>
                <c:pt idx="374">
                  <c:v>0.99061300817981202</c:v>
                </c:pt>
                <c:pt idx="375">
                  <c:v>0.99061912201440905</c:v>
                </c:pt>
                <c:pt idx="376">
                  <c:v>0.99062494843998505</c:v>
                </c:pt>
                <c:pt idx="377">
                  <c:v>0.99063056771292501</c:v>
                </c:pt>
                <c:pt idx="378">
                  <c:v>0.990635917914793</c:v>
                </c:pt>
                <c:pt idx="379">
                  <c:v>0.99064107748715302</c:v>
                </c:pt>
                <c:pt idx="380">
                  <c:v>0.99064598463759002</c:v>
                </c:pt>
                <c:pt idx="381">
                  <c:v>0.990650716185969</c:v>
                </c:pt>
                <c:pt idx="382">
                  <c:v>0.99065521045830995</c:v>
                </c:pt>
                <c:pt idx="383">
                  <c:v>0.99065954282701596</c:v>
                </c:pt>
                <c:pt idx="384">
                  <c:v>0.99066365172391702</c:v>
                </c:pt>
                <c:pt idx="385">
                  <c:v>0.99066761122860403</c:v>
                </c:pt>
                <c:pt idx="386">
                  <c:v>0.99067135986575505</c:v>
                </c:pt>
                <c:pt idx="387">
                  <c:v>0.99067497056980602</c:v>
                </c:pt>
                <c:pt idx="388">
                  <c:v>0.99067838462477897</c:v>
                </c:pt>
                <c:pt idx="389">
                  <c:v>0.99068166289832804</c:v>
                </c:pt>
                <c:pt idx="390">
                  <c:v>0.99068476366134095</c:v>
                </c:pt>
                <c:pt idx="391">
                  <c:v>0.99068773541119803</c:v>
                </c:pt>
                <c:pt idx="392">
                  <c:v>0.99069053922849704</c:v>
                </c:pt>
                <c:pt idx="393">
                  <c:v>0.99069322304930796</c:v>
                </c:pt>
                <c:pt idx="394">
                  <c:v>0.99069574770216196</c:v>
                </c:pt>
                <c:pt idx="395">
                  <c:v>0.99069816066472305</c:v>
                </c:pt>
                <c:pt idx="396">
                  <c:v>0.990700422541267</c:v>
                </c:pt>
                <c:pt idx="397">
                  <c:v>0.99070258040052295</c:v>
                </c:pt>
                <c:pt idx="398">
                  <c:v>0.99070459461093596</c:v>
                </c:pt>
                <c:pt idx="399">
                  <c:v>0.99070651190854797</c:v>
                </c:pt>
                <c:pt idx="400">
                  <c:v>0.99070829241494796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3A7-42D9-8F70-4F6026AF9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272"/>
        <c:axId val="376613632"/>
      </c:scatterChart>
      <c:valAx>
        <c:axId val="376615272"/>
        <c:scaling>
          <c:orientation val="minMax"/>
          <c:max val="200"/>
          <c:min val="-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>
                    <a:solidFill>
                      <a:schemeClr val="tx1"/>
                    </a:solidFill>
                  </a:rPr>
                  <a:t>Δω/2π [kHz]</a:t>
                </a:r>
                <a:endParaRPr lang="en-SG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3632"/>
        <c:crosses val="autoZero"/>
        <c:crossBetween val="midCat"/>
        <c:minorUnit val="50"/>
      </c:valAx>
      <c:valAx>
        <c:axId val="37661363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272"/>
        <c:crossesAt val="-250"/>
        <c:crossBetween val="midCat"/>
        <c:majorUnit val="0.2"/>
        <c:min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75320374553979"/>
          <c:y val="0.54849338316533613"/>
          <c:w val="0.1909008447749759"/>
          <c:h val="0.1991015201598093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9390901783033"/>
          <c:y val="5.3036064604552416E-2"/>
          <c:w val="0.82559268191107105"/>
          <c:h val="0.71919548878915729"/>
        </c:manualLayout>
      </c:layout>
      <c:scatterChart>
        <c:scatterStyle val="lineMarker"/>
        <c:varyColors val="0"/>
        <c:ser>
          <c:idx val="0"/>
          <c:order val="0"/>
          <c:tx>
            <c:v>Experiment</c:v>
          </c:tx>
          <c:spPr>
            <a:ln w="25400" cap="rnd">
              <a:solidFill>
                <a:schemeClr val="bg1">
                  <a:alpha val="1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15875">
                <a:noFill/>
              </a:ln>
              <a:effectLst/>
            </c:spPr>
          </c:marker>
          <c:xVal>
            <c:numRef>
              <c:f>'Fig 1 (Up)'!$M$82:$M$226</c:f>
              <c:numCache>
                <c:formatCode>General</c:formatCode>
                <c:ptCount val="145"/>
                <c:pt idx="0">
                  <c:v>-199.99999022217</c:v>
                </c:pt>
                <c:pt idx="1">
                  <c:v>-198.74998729912599</c:v>
                </c:pt>
                <c:pt idx="2">
                  <c:v>-197.49998437608301</c:v>
                </c:pt>
                <c:pt idx="3">
                  <c:v>-196.249981453039</c:v>
                </c:pt>
                <c:pt idx="4">
                  <c:v>-194.99997852999499</c:v>
                </c:pt>
                <c:pt idx="5">
                  <c:v>-193.74997560695101</c:v>
                </c:pt>
                <c:pt idx="6">
                  <c:v>-192.499972683908</c:v>
                </c:pt>
                <c:pt idx="7">
                  <c:v>-191.24996976086399</c:v>
                </c:pt>
                <c:pt idx="8">
                  <c:v>-189.99996683782001</c:v>
                </c:pt>
                <c:pt idx="9">
                  <c:v>-188.749963914776</c:v>
                </c:pt>
                <c:pt idx="10">
                  <c:v>-187.49996099173299</c:v>
                </c:pt>
                <c:pt idx="11">
                  <c:v>-186.24995806868901</c:v>
                </c:pt>
                <c:pt idx="12">
                  <c:v>-184.999955145645</c:v>
                </c:pt>
                <c:pt idx="13">
                  <c:v>-183.749952222601</c:v>
                </c:pt>
                <c:pt idx="14">
                  <c:v>-182.49994929955801</c:v>
                </c:pt>
                <c:pt idx="15">
                  <c:v>-181.249946376514</c:v>
                </c:pt>
                <c:pt idx="16">
                  <c:v>-179.99994345347</c:v>
                </c:pt>
                <c:pt idx="17">
                  <c:v>-178.74994053042599</c:v>
                </c:pt>
                <c:pt idx="18">
                  <c:v>-177.499937607383</c:v>
                </c:pt>
                <c:pt idx="19">
                  <c:v>-176.25001426181001</c:v>
                </c:pt>
                <c:pt idx="20">
                  <c:v>-175.000011338767</c:v>
                </c:pt>
                <c:pt idx="21">
                  <c:v>-173.75000841572299</c:v>
                </c:pt>
                <c:pt idx="22">
                  <c:v>-172.50000549267901</c:v>
                </c:pt>
                <c:pt idx="23">
                  <c:v>-171.250002569635</c:v>
                </c:pt>
                <c:pt idx="24">
                  <c:v>-169.99999964659199</c:v>
                </c:pt>
                <c:pt idx="25">
                  <c:v>-168.74999672354801</c:v>
                </c:pt>
                <c:pt idx="26">
                  <c:v>-167.499993800504</c:v>
                </c:pt>
                <c:pt idx="27">
                  <c:v>-166.24999087745999</c:v>
                </c:pt>
                <c:pt idx="28">
                  <c:v>-164.99998795441701</c:v>
                </c:pt>
                <c:pt idx="29">
                  <c:v>-163.749985031373</c:v>
                </c:pt>
                <c:pt idx="30">
                  <c:v>-162.49998210832899</c:v>
                </c:pt>
                <c:pt idx="31">
                  <c:v>-161.24997918528601</c:v>
                </c:pt>
                <c:pt idx="32">
                  <c:v>-159.999976262242</c:v>
                </c:pt>
                <c:pt idx="33">
                  <c:v>-158.74997333919799</c:v>
                </c:pt>
                <c:pt idx="34">
                  <c:v>-157.49997041615401</c:v>
                </c:pt>
                <c:pt idx="35">
                  <c:v>-156.249967493111</c:v>
                </c:pt>
                <c:pt idx="36">
                  <c:v>-154.99996457006699</c:v>
                </c:pt>
                <c:pt idx="37">
                  <c:v>-153.74996164702301</c:v>
                </c:pt>
                <c:pt idx="38">
                  <c:v>-152.49995872397901</c:v>
                </c:pt>
                <c:pt idx="39">
                  <c:v>-151.24995580093599</c:v>
                </c:pt>
                <c:pt idx="40">
                  <c:v>-149.99995287789201</c:v>
                </c:pt>
                <c:pt idx="41">
                  <c:v>-148.74994995484801</c:v>
                </c:pt>
                <c:pt idx="42">
                  <c:v>-147.499947031804</c:v>
                </c:pt>
                <c:pt idx="43">
                  <c:v>-146.24994410876101</c:v>
                </c:pt>
                <c:pt idx="44">
                  <c:v>-144.99994118571701</c:v>
                </c:pt>
                <c:pt idx="45">
                  <c:v>-143.749938262673</c:v>
                </c:pt>
                <c:pt idx="46">
                  <c:v>-142.49993533962899</c:v>
                </c:pt>
                <c:pt idx="47">
                  <c:v>-141.25001199405699</c:v>
                </c:pt>
                <c:pt idx="48">
                  <c:v>-140.00000907101301</c:v>
                </c:pt>
                <c:pt idx="49">
                  <c:v>-138.75000614797</c:v>
                </c:pt>
                <c:pt idx="50">
                  <c:v>-137.50000322492599</c:v>
                </c:pt>
                <c:pt idx="51">
                  <c:v>-136.25000030188201</c:v>
                </c:pt>
                <c:pt idx="52">
                  <c:v>-134.999997378838</c:v>
                </c:pt>
                <c:pt idx="53">
                  <c:v>-133.74999445579499</c:v>
                </c:pt>
                <c:pt idx="54">
                  <c:v>-132.49999153275101</c:v>
                </c:pt>
                <c:pt idx="55">
                  <c:v>-131.249988609707</c:v>
                </c:pt>
                <c:pt idx="56">
                  <c:v>-129.999985686663</c:v>
                </c:pt>
                <c:pt idx="57">
                  <c:v>-128.74998276362001</c:v>
                </c:pt>
                <c:pt idx="58">
                  <c:v>-127.499979840576</c:v>
                </c:pt>
                <c:pt idx="59">
                  <c:v>-126.249976917532</c:v>
                </c:pt>
                <c:pt idx="60">
                  <c:v>-124.999973994488</c:v>
                </c:pt>
                <c:pt idx="61">
                  <c:v>-123.749971071445</c:v>
                </c:pt>
                <c:pt idx="62">
                  <c:v>-122.499968148401</c:v>
                </c:pt>
                <c:pt idx="63">
                  <c:v>-121.249965225357</c:v>
                </c:pt>
                <c:pt idx="64">
                  <c:v>-119.99996230231299</c:v>
                </c:pt>
                <c:pt idx="65">
                  <c:v>-118.74995937927</c:v>
                </c:pt>
                <c:pt idx="66">
                  <c:v>-117.499956456226</c:v>
                </c:pt>
                <c:pt idx="67">
                  <c:v>-116.24995353318199</c:v>
                </c:pt>
                <c:pt idx="68">
                  <c:v>-114.999950610138</c:v>
                </c:pt>
                <c:pt idx="69">
                  <c:v>-113.749947687095</c:v>
                </c:pt>
                <c:pt idx="70">
                  <c:v>-112.49994476405099</c:v>
                </c:pt>
                <c:pt idx="71">
                  <c:v>-111.249941841007</c:v>
                </c:pt>
                <c:pt idx="72">
                  <c:v>-109.99993891796299</c:v>
                </c:pt>
                <c:pt idx="73">
                  <c:v>-108.74993599491999</c:v>
                </c:pt>
                <c:pt idx="74">
                  <c:v>-107.50001264934799</c:v>
                </c:pt>
                <c:pt idx="75">
                  <c:v>-106.250009726304</c:v>
                </c:pt>
                <c:pt idx="76">
                  <c:v>-105.00000680326001</c:v>
                </c:pt>
                <c:pt idx="77">
                  <c:v>-103.750003880216</c:v>
                </c:pt>
                <c:pt idx="78">
                  <c:v>-102.500000957173</c:v>
                </c:pt>
                <c:pt idx="79">
                  <c:v>-101.24999803412901</c:v>
                </c:pt>
                <c:pt idx="80">
                  <c:v>-99.999995111084999</c:v>
                </c:pt>
                <c:pt idx="81">
                  <c:v>-98.749992188041304</c:v>
                </c:pt>
                <c:pt idx="82">
                  <c:v>-97.499989264997595</c:v>
                </c:pt>
                <c:pt idx="83">
                  <c:v>-96.2499863419538</c:v>
                </c:pt>
                <c:pt idx="84">
                  <c:v>-94.999983418910105</c:v>
                </c:pt>
                <c:pt idx="85">
                  <c:v>-93.749980495866296</c:v>
                </c:pt>
                <c:pt idx="86">
                  <c:v>-92.499977572822601</c:v>
                </c:pt>
                <c:pt idx="87">
                  <c:v>-91.249974649778807</c:v>
                </c:pt>
                <c:pt idx="88">
                  <c:v>-89.999971726735097</c:v>
                </c:pt>
                <c:pt idx="89">
                  <c:v>-88.749968803691303</c:v>
                </c:pt>
                <c:pt idx="90">
                  <c:v>-87.499965880647594</c:v>
                </c:pt>
                <c:pt idx="91">
                  <c:v>-86.249962957603799</c:v>
                </c:pt>
                <c:pt idx="92">
                  <c:v>-84.999960034560104</c:v>
                </c:pt>
                <c:pt idx="93">
                  <c:v>-83.749957111516295</c:v>
                </c:pt>
                <c:pt idx="94">
                  <c:v>-82.4999541884726</c:v>
                </c:pt>
                <c:pt idx="95">
                  <c:v>-81.249951265428905</c:v>
                </c:pt>
                <c:pt idx="96">
                  <c:v>-79.999948342385096</c:v>
                </c:pt>
                <c:pt idx="97">
                  <c:v>-78.749945419341401</c:v>
                </c:pt>
                <c:pt idx="98">
                  <c:v>-77.499942496297606</c:v>
                </c:pt>
                <c:pt idx="99">
                  <c:v>-76.249939573253897</c:v>
                </c:pt>
                <c:pt idx="100">
                  <c:v>-74.999936650210103</c:v>
                </c:pt>
                <c:pt idx="101">
                  <c:v>-73.750013304637903</c:v>
                </c:pt>
                <c:pt idx="102">
                  <c:v>-72.500010381594194</c:v>
                </c:pt>
                <c:pt idx="103">
                  <c:v>-71.2500074585504</c:v>
                </c:pt>
                <c:pt idx="104">
                  <c:v>-70.000004535506704</c:v>
                </c:pt>
                <c:pt idx="105">
                  <c:v>-68.750001612462896</c:v>
                </c:pt>
                <c:pt idx="106">
                  <c:v>-67.499998689419201</c:v>
                </c:pt>
                <c:pt idx="107">
                  <c:v>-66.249995766375505</c:v>
                </c:pt>
                <c:pt idx="108">
                  <c:v>-64.999992843331697</c:v>
                </c:pt>
                <c:pt idx="109">
                  <c:v>-63.749989920288002</c:v>
                </c:pt>
                <c:pt idx="110">
                  <c:v>-62.4999869972442</c:v>
                </c:pt>
                <c:pt idx="111">
                  <c:v>-61.249984074200498</c:v>
                </c:pt>
                <c:pt idx="112">
                  <c:v>-59.999981151156703</c:v>
                </c:pt>
                <c:pt idx="113">
                  <c:v>-58.749978228113001</c:v>
                </c:pt>
                <c:pt idx="114">
                  <c:v>-57.499975305069199</c:v>
                </c:pt>
                <c:pt idx="115">
                  <c:v>-56.249972382025497</c:v>
                </c:pt>
                <c:pt idx="116">
                  <c:v>-54.999969458981703</c:v>
                </c:pt>
                <c:pt idx="117">
                  <c:v>-53.749966535938</c:v>
                </c:pt>
                <c:pt idx="118">
                  <c:v>-52.499963612894199</c:v>
                </c:pt>
                <c:pt idx="119">
                  <c:v>-51.249960689850496</c:v>
                </c:pt>
                <c:pt idx="120">
                  <c:v>-49.999957766806801</c:v>
                </c:pt>
                <c:pt idx="121">
                  <c:v>-48.749954843763</c:v>
                </c:pt>
                <c:pt idx="122">
                  <c:v>-47.499951920719298</c:v>
                </c:pt>
                <c:pt idx="123">
                  <c:v>-46.249948997675503</c:v>
                </c:pt>
                <c:pt idx="124">
                  <c:v>-44.999946074631801</c:v>
                </c:pt>
                <c:pt idx="125">
                  <c:v>-43.749943151587999</c:v>
                </c:pt>
                <c:pt idx="126">
                  <c:v>-42.499940228544297</c:v>
                </c:pt>
                <c:pt idx="127">
                  <c:v>-41.249937305500502</c:v>
                </c:pt>
                <c:pt idx="128">
                  <c:v>-40.000013959928303</c:v>
                </c:pt>
                <c:pt idx="129">
                  <c:v>-38.750011036884601</c:v>
                </c:pt>
                <c:pt idx="130">
                  <c:v>-37.500008113840799</c:v>
                </c:pt>
                <c:pt idx="131">
                  <c:v>-36.250005190797097</c:v>
                </c:pt>
                <c:pt idx="132">
                  <c:v>-35.000002267753302</c:v>
                </c:pt>
                <c:pt idx="133">
                  <c:v>-33.7499993447096</c:v>
                </c:pt>
                <c:pt idx="134">
                  <c:v>-32.499996421665898</c:v>
                </c:pt>
                <c:pt idx="135">
                  <c:v>-31.2499934986221</c:v>
                </c:pt>
                <c:pt idx="136">
                  <c:v>-29.999990575578401</c:v>
                </c:pt>
                <c:pt idx="137">
                  <c:v>-28.7499876525346</c:v>
                </c:pt>
                <c:pt idx="138">
                  <c:v>-27.499984729490901</c:v>
                </c:pt>
                <c:pt idx="139">
                  <c:v>-26.249981806447099</c:v>
                </c:pt>
                <c:pt idx="140">
                  <c:v>-24.999978883403401</c:v>
                </c:pt>
                <c:pt idx="141">
                  <c:v>-23.749975960359599</c:v>
                </c:pt>
                <c:pt idx="142">
                  <c:v>-22.4999730373159</c:v>
                </c:pt>
                <c:pt idx="143">
                  <c:v>-21.249970114272099</c:v>
                </c:pt>
                <c:pt idx="144">
                  <c:v>-19.9999671912284</c:v>
                </c:pt>
              </c:numCache>
            </c:numRef>
          </c:xVal>
          <c:yVal>
            <c:numRef>
              <c:f>'Fig 1 (Up)'!$P$82:$P$226</c:f>
              <c:numCache>
                <c:formatCode>General</c:formatCode>
                <c:ptCount val="145"/>
                <c:pt idx="0">
                  <c:v>0.96067251493304195</c:v>
                </c:pt>
                <c:pt idx="1">
                  <c:v>0.92760868615561798</c:v>
                </c:pt>
                <c:pt idx="2">
                  <c:v>0.94482035590642099</c:v>
                </c:pt>
                <c:pt idx="3">
                  <c:v>0.93166082006167406</c:v>
                </c:pt>
                <c:pt idx="4">
                  <c:v>0.973000505383387</c:v>
                </c:pt>
                <c:pt idx="5">
                  <c:v>0.96490943670452101</c:v>
                </c:pt>
                <c:pt idx="6">
                  <c:v>0.95468010844004803</c:v>
                </c:pt>
                <c:pt idx="7">
                  <c:v>0.977092236689176</c:v>
                </c:pt>
                <c:pt idx="8">
                  <c:v>0.96436827224149702</c:v>
                </c:pt>
                <c:pt idx="9">
                  <c:v>0.93921072427751695</c:v>
                </c:pt>
                <c:pt idx="10">
                  <c:v>0.98951262107223303</c:v>
                </c:pt>
                <c:pt idx="11">
                  <c:v>0.97999604600296197</c:v>
                </c:pt>
                <c:pt idx="12">
                  <c:v>0.98068240093167502</c:v>
                </c:pt>
                <c:pt idx="13">
                  <c:v>0.94451677584179805</c:v>
                </c:pt>
                <c:pt idx="14">
                  <c:v>0.92296259125356095</c:v>
                </c:pt>
                <c:pt idx="15">
                  <c:v>0.92347735745009596</c:v>
                </c:pt>
                <c:pt idx="16">
                  <c:v>0.95710874895703302</c:v>
                </c:pt>
                <c:pt idx="17">
                  <c:v>0.96188683519153395</c:v>
                </c:pt>
                <c:pt idx="18">
                  <c:v>0.91447554857736002</c:v>
                </c:pt>
                <c:pt idx="19">
                  <c:v>0.92745029655668398</c:v>
                </c:pt>
                <c:pt idx="20">
                  <c:v>0.91467353557602704</c:v>
                </c:pt>
                <c:pt idx="21">
                  <c:v>0.97861013701229205</c:v>
                </c:pt>
                <c:pt idx="22">
                  <c:v>1.0006790877970599</c:v>
                </c:pt>
                <c:pt idx="23">
                  <c:v>0.95371657171320101</c:v>
                </c:pt>
                <c:pt idx="24">
                  <c:v>0.95330739858262203</c:v>
                </c:pt>
                <c:pt idx="25">
                  <c:v>0.88882963268333404</c:v>
                </c:pt>
                <c:pt idx="26">
                  <c:v>0.95461411277382602</c:v>
                </c:pt>
                <c:pt idx="27">
                  <c:v>1.00205179765449</c:v>
                </c:pt>
                <c:pt idx="28">
                  <c:v>0.95242305665524196</c:v>
                </c:pt>
                <c:pt idx="29">
                  <c:v>0.95428413444271398</c:v>
                </c:pt>
                <c:pt idx="30">
                  <c:v>0.96457945837340897</c:v>
                </c:pt>
                <c:pt idx="31">
                  <c:v>0.90742721142480698</c:v>
                </c:pt>
                <c:pt idx="32">
                  <c:v>0.98018083386838495</c:v>
                </c:pt>
                <c:pt idx="33">
                  <c:v>0.98602804989569004</c:v>
                </c:pt>
                <c:pt idx="34">
                  <c:v>0.92587959970059097</c:v>
                </c:pt>
                <c:pt idx="35">
                  <c:v>0.92729190695775099</c:v>
                </c:pt>
                <c:pt idx="36">
                  <c:v>0.98543408889968798</c:v>
                </c:pt>
                <c:pt idx="37">
                  <c:v>0.95254184885444204</c:v>
                </c:pt>
                <c:pt idx="38">
                  <c:v>1.0144457837710601</c:v>
                </c:pt>
                <c:pt idx="39">
                  <c:v>0.97004389953662395</c:v>
                </c:pt>
                <c:pt idx="40">
                  <c:v>0.921603080529379</c:v>
                </c:pt>
                <c:pt idx="41">
                  <c:v>0.97991685120349503</c:v>
                </c:pt>
                <c:pt idx="42">
                  <c:v>0.92725230955801696</c:v>
                </c:pt>
                <c:pt idx="43">
                  <c:v>0.89878177914967206</c:v>
                </c:pt>
                <c:pt idx="44">
                  <c:v>0.889713974610714</c:v>
                </c:pt>
                <c:pt idx="45">
                  <c:v>0.94439798364259797</c:v>
                </c:pt>
                <c:pt idx="46">
                  <c:v>0.924097716712586</c:v>
                </c:pt>
                <c:pt idx="47">
                  <c:v>0.92219704152538096</c:v>
                </c:pt>
                <c:pt idx="48">
                  <c:v>0.87721439542819102</c:v>
                </c:pt>
                <c:pt idx="49">
                  <c:v>0.89278937265667802</c:v>
                </c:pt>
                <c:pt idx="50">
                  <c:v>0.862431366194372</c:v>
                </c:pt>
                <c:pt idx="51">
                  <c:v>0.87643564656676598</c:v>
                </c:pt>
                <c:pt idx="52">
                  <c:v>0.786153575174518</c:v>
                </c:pt>
                <c:pt idx="53">
                  <c:v>0.82786283622707701</c:v>
                </c:pt>
                <c:pt idx="54">
                  <c:v>0.758197810962708</c:v>
                </c:pt>
                <c:pt idx="55">
                  <c:v>0.75530720078216596</c:v>
                </c:pt>
                <c:pt idx="56">
                  <c:v>0.69736300583889599</c:v>
                </c:pt>
                <c:pt idx="57">
                  <c:v>0.66177814261177603</c:v>
                </c:pt>
                <c:pt idx="58">
                  <c:v>0.65050608282098898</c:v>
                </c:pt>
                <c:pt idx="59">
                  <c:v>0.56950300209961102</c:v>
                </c:pt>
                <c:pt idx="60">
                  <c:v>0.54732845824888299</c:v>
                </c:pt>
                <c:pt idx="61">
                  <c:v>0.54627252758932499</c:v>
                </c:pt>
                <c:pt idx="62">
                  <c:v>0.50367892460938501</c:v>
                </c:pt>
                <c:pt idx="63">
                  <c:v>0.49333080414571301</c:v>
                </c:pt>
                <c:pt idx="64">
                  <c:v>0.51369706674194604</c:v>
                </c:pt>
                <c:pt idx="65">
                  <c:v>0.59740596977844296</c:v>
                </c:pt>
                <c:pt idx="66">
                  <c:v>0.80696860830106398</c:v>
                </c:pt>
                <c:pt idx="67">
                  <c:v>0.83487157597989603</c:v>
                </c:pt>
                <c:pt idx="68">
                  <c:v>0.91542588617096199</c:v>
                </c:pt>
                <c:pt idx="69">
                  <c:v>0.88347078458607398</c:v>
                </c:pt>
                <c:pt idx="70">
                  <c:v>0.89907216008105095</c:v>
                </c:pt>
                <c:pt idx="71">
                  <c:v>0.90655606863067095</c:v>
                </c:pt>
                <c:pt idx="72">
                  <c:v>0.95943179640806098</c:v>
                </c:pt>
                <c:pt idx="73">
                  <c:v>0.95494409110493805</c:v>
                </c:pt>
                <c:pt idx="74">
                  <c:v>0.90230594772594896</c:v>
                </c:pt>
                <c:pt idx="75">
                  <c:v>0.92738430089046198</c:v>
                </c:pt>
                <c:pt idx="76">
                  <c:v>0.94562550303433401</c:v>
                </c:pt>
                <c:pt idx="77">
                  <c:v>0.98845669041267403</c:v>
                </c:pt>
                <c:pt idx="78">
                  <c:v>0.98469493743799696</c:v>
                </c:pt>
                <c:pt idx="79">
                  <c:v>1.02709055341927</c:v>
                </c:pt>
                <c:pt idx="80">
                  <c:v>0.99679854262318601</c:v>
                </c:pt>
                <c:pt idx="81">
                  <c:v>0.98107837492900996</c:v>
                </c:pt>
                <c:pt idx="82">
                  <c:v>0.92752949135615104</c:v>
                </c:pt>
                <c:pt idx="83">
                  <c:v>1.03432367843725</c:v>
                </c:pt>
                <c:pt idx="84">
                  <c:v>1.0040712650409001</c:v>
                </c:pt>
                <c:pt idx="85">
                  <c:v>0.993789140243444</c:v>
                </c:pt>
                <c:pt idx="86">
                  <c:v>0.92809705408566401</c:v>
                </c:pt>
                <c:pt idx="87">
                  <c:v>0.94644384929549197</c:v>
                </c:pt>
                <c:pt idx="88">
                  <c:v>0.995227845767093</c:v>
                </c:pt>
                <c:pt idx="89">
                  <c:v>0.98309784231541497</c:v>
                </c:pt>
                <c:pt idx="90">
                  <c:v>0.99013298033472297</c:v>
                </c:pt>
                <c:pt idx="91">
                  <c:v>0.99240323125277397</c:v>
                </c:pt>
                <c:pt idx="92">
                  <c:v>1.00582674976241</c:v>
                </c:pt>
                <c:pt idx="93">
                  <c:v>0.99740570275243201</c:v>
                </c:pt>
                <c:pt idx="94">
                  <c:v>1.00494240783503</c:v>
                </c:pt>
                <c:pt idx="95">
                  <c:v>1.0216393113893001</c:v>
                </c:pt>
                <c:pt idx="96">
                  <c:v>0.96923875240871005</c:v>
                </c:pt>
                <c:pt idx="97">
                  <c:v>0.97564033203228295</c:v>
                </c:pt>
                <c:pt idx="98">
                  <c:v>0.96175484385909005</c:v>
                </c:pt>
                <c:pt idx="99">
                  <c:v>0.98821910601427398</c:v>
                </c:pt>
                <c:pt idx="100">
                  <c:v>1.03854740107548</c:v>
                </c:pt>
                <c:pt idx="101">
                  <c:v>0.93980468527351801</c:v>
                </c:pt>
                <c:pt idx="102">
                  <c:v>1.01234712158518</c:v>
                </c:pt>
                <c:pt idx="103">
                  <c:v>1.00875695734269</c:v>
                </c:pt>
                <c:pt idx="104">
                  <c:v>0.94970403520687896</c:v>
                </c:pt>
                <c:pt idx="105">
                  <c:v>1.0026721569169801</c:v>
                </c:pt>
                <c:pt idx="106">
                  <c:v>0.95023200053665802</c:v>
                </c:pt>
                <c:pt idx="107">
                  <c:v>0.98049761306625205</c:v>
                </c:pt>
                <c:pt idx="108">
                  <c:v>0.92727870782450605</c:v>
                </c:pt>
                <c:pt idx="109">
                  <c:v>0.93492100597306005</c:v>
                </c:pt>
                <c:pt idx="110">
                  <c:v>0.89632674036619897</c:v>
                </c:pt>
                <c:pt idx="111">
                  <c:v>0.87487814884391801</c:v>
                </c:pt>
                <c:pt idx="112">
                  <c:v>0.82695209603320796</c:v>
                </c:pt>
                <c:pt idx="113">
                  <c:v>0.98088038793034205</c:v>
                </c:pt>
                <c:pt idx="114">
                  <c:v>0.97528395543468305</c:v>
                </c:pt>
                <c:pt idx="115">
                  <c:v>0.97711863495566498</c:v>
                </c:pt>
                <c:pt idx="116">
                  <c:v>0.97436001610756895</c:v>
                </c:pt>
                <c:pt idx="117">
                  <c:v>0.97383205077779</c:v>
                </c:pt>
                <c:pt idx="118">
                  <c:v>1.0043220485725399</c:v>
                </c:pt>
                <c:pt idx="119">
                  <c:v>1.0007450834632901</c:v>
                </c:pt>
                <c:pt idx="120">
                  <c:v>1.0310766916591001</c:v>
                </c:pt>
                <c:pt idx="121">
                  <c:v>1.0714264419874799</c:v>
                </c:pt>
                <c:pt idx="122">
                  <c:v>1.0020781959209799</c:v>
                </c:pt>
                <c:pt idx="123">
                  <c:v>1.00649990555788</c:v>
                </c:pt>
                <c:pt idx="124">
                  <c:v>1.02462231550255</c:v>
                </c:pt>
                <c:pt idx="125">
                  <c:v>0.98771753895098302</c:v>
                </c:pt>
                <c:pt idx="126">
                  <c:v>1.00735784921877</c:v>
                </c:pt>
                <c:pt idx="127">
                  <c:v>0.997273711419987</c:v>
                </c:pt>
                <c:pt idx="128">
                  <c:v>0.95079956326617099</c:v>
                </c:pt>
                <c:pt idx="129">
                  <c:v>1.00636791422543</c:v>
                </c:pt>
                <c:pt idx="130">
                  <c:v>0.99720771575376499</c:v>
                </c:pt>
                <c:pt idx="131">
                  <c:v>1.05590426129197</c:v>
                </c:pt>
                <c:pt idx="132">
                  <c:v>1.0309578994599</c:v>
                </c:pt>
                <c:pt idx="133">
                  <c:v>1.03033754019741</c:v>
                </c:pt>
                <c:pt idx="134">
                  <c:v>1.0778148224778099</c:v>
                </c:pt>
                <c:pt idx="135">
                  <c:v>1.0602335769961599</c:v>
                </c:pt>
                <c:pt idx="136">
                  <c:v>1.0126770999162999</c:v>
                </c:pt>
                <c:pt idx="137">
                  <c:v>1.0591776463366001</c:v>
                </c:pt>
                <c:pt idx="138">
                  <c:v>1.0242527397717101</c:v>
                </c:pt>
                <c:pt idx="139">
                  <c:v>1.04516016683096</c:v>
                </c:pt>
                <c:pt idx="140">
                  <c:v>1.05401678523801</c:v>
                </c:pt>
                <c:pt idx="141">
                  <c:v>1.03568318916143</c:v>
                </c:pt>
                <c:pt idx="142">
                  <c:v>1.04624249575701</c:v>
                </c:pt>
                <c:pt idx="143">
                  <c:v>1.0385869984752101</c:v>
                </c:pt>
                <c:pt idx="144">
                  <c:v>0.98679359962387003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50-4A2E-ACC0-22E0CD1A81C0}"/>
            </c:ext>
          </c:extLst>
        </c:ser>
        <c:ser>
          <c:idx val="1"/>
          <c:order val="1"/>
          <c:tx>
            <c:v>Model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 1 (Up)'!$M$82:$M$402</c:f>
              <c:numCache>
                <c:formatCode>General</c:formatCode>
                <c:ptCount val="321"/>
                <c:pt idx="0">
                  <c:v>-199.99999022217</c:v>
                </c:pt>
                <c:pt idx="1">
                  <c:v>-198.74998729912599</c:v>
                </c:pt>
                <c:pt idx="2">
                  <c:v>-197.49998437608301</c:v>
                </c:pt>
                <c:pt idx="3">
                  <c:v>-196.249981453039</c:v>
                </c:pt>
                <c:pt idx="4">
                  <c:v>-194.99997852999499</c:v>
                </c:pt>
                <c:pt idx="5">
                  <c:v>-193.74997560695101</c:v>
                </c:pt>
                <c:pt idx="6">
                  <c:v>-192.499972683908</c:v>
                </c:pt>
                <c:pt idx="7">
                  <c:v>-191.24996976086399</c:v>
                </c:pt>
                <c:pt idx="8">
                  <c:v>-189.99996683782001</c:v>
                </c:pt>
                <c:pt idx="9">
                  <c:v>-188.749963914776</c:v>
                </c:pt>
                <c:pt idx="10">
                  <c:v>-187.49996099173299</c:v>
                </c:pt>
                <c:pt idx="11">
                  <c:v>-186.24995806868901</c:v>
                </c:pt>
                <c:pt idx="12">
                  <c:v>-184.999955145645</c:v>
                </c:pt>
                <c:pt idx="13">
                  <c:v>-183.749952222601</c:v>
                </c:pt>
                <c:pt idx="14">
                  <c:v>-182.49994929955801</c:v>
                </c:pt>
                <c:pt idx="15">
                  <c:v>-181.249946376514</c:v>
                </c:pt>
                <c:pt idx="16">
                  <c:v>-179.99994345347</c:v>
                </c:pt>
                <c:pt idx="17">
                  <c:v>-178.74994053042599</c:v>
                </c:pt>
                <c:pt idx="18">
                  <c:v>-177.499937607383</c:v>
                </c:pt>
                <c:pt idx="19">
                  <c:v>-176.25001426181001</c:v>
                </c:pt>
                <c:pt idx="20">
                  <c:v>-175.000011338767</c:v>
                </c:pt>
                <c:pt idx="21">
                  <c:v>-173.75000841572299</c:v>
                </c:pt>
                <c:pt idx="22">
                  <c:v>-172.50000549267901</c:v>
                </c:pt>
                <c:pt idx="23">
                  <c:v>-171.250002569635</c:v>
                </c:pt>
                <c:pt idx="24">
                  <c:v>-169.99999964659199</c:v>
                </c:pt>
                <c:pt idx="25">
                  <c:v>-168.74999672354801</c:v>
                </c:pt>
                <c:pt idx="26">
                  <c:v>-167.499993800504</c:v>
                </c:pt>
                <c:pt idx="27">
                  <c:v>-166.24999087745999</c:v>
                </c:pt>
                <c:pt idx="28">
                  <c:v>-164.99998795441701</c:v>
                </c:pt>
                <c:pt idx="29">
                  <c:v>-163.749985031373</c:v>
                </c:pt>
                <c:pt idx="30">
                  <c:v>-162.49998210832899</c:v>
                </c:pt>
                <c:pt idx="31">
                  <c:v>-161.24997918528601</c:v>
                </c:pt>
                <c:pt idx="32">
                  <c:v>-159.999976262242</c:v>
                </c:pt>
                <c:pt idx="33">
                  <c:v>-158.74997333919799</c:v>
                </c:pt>
                <c:pt idx="34">
                  <c:v>-157.49997041615401</c:v>
                </c:pt>
                <c:pt idx="35">
                  <c:v>-156.249967493111</c:v>
                </c:pt>
                <c:pt idx="36">
                  <c:v>-154.99996457006699</c:v>
                </c:pt>
                <c:pt idx="37">
                  <c:v>-153.74996164702301</c:v>
                </c:pt>
                <c:pt idx="38">
                  <c:v>-152.49995872397901</c:v>
                </c:pt>
                <c:pt idx="39">
                  <c:v>-151.24995580093599</c:v>
                </c:pt>
                <c:pt idx="40">
                  <c:v>-149.99995287789201</c:v>
                </c:pt>
                <c:pt idx="41">
                  <c:v>-148.74994995484801</c:v>
                </c:pt>
                <c:pt idx="42">
                  <c:v>-147.499947031804</c:v>
                </c:pt>
                <c:pt idx="43">
                  <c:v>-146.24994410876101</c:v>
                </c:pt>
                <c:pt idx="44">
                  <c:v>-144.99994118571701</c:v>
                </c:pt>
                <c:pt idx="45">
                  <c:v>-143.749938262673</c:v>
                </c:pt>
                <c:pt idx="46">
                  <c:v>-142.49993533962899</c:v>
                </c:pt>
                <c:pt idx="47">
                  <c:v>-141.25001199405699</c:v>
                </c:pt>
                <c:pt idx="48">
                  <c:v>-140.00000907101301</c:v>
                </c:pt>
                <c:pt idx="49">
                  <c:v>-138.75000614797</c:v>
                </c:pt>
                <c:pt idx="50">
                  <c:v>-137.50000322492599</c:v>
                </c:pt>
                <c:pt idx="51">
                  <c:v>-136.25000030188201</c:v>
                </c:pt>
                <c:pt idx="52">
                  <c:v>-134.999997378838</c:v>
                </c:pt>
                <c:pt idx="53">
                  <c:v>-133.74999445579499</c:v>
                </c:pt>
                <c:pt idx="54">
                  <c:v>-132.49999153275101</c:v>
                </c:pt>
                <c:pt idx="55">
                  <c:v>-131.249988609707</c:v>
                </c:pt>
                <c:pt idx="56">
                  <c:v>-129.999985686663</c:v>
                </c:pt>
                <c:pt idx="57">
                  <c:v>-128.74998276362001</c:v>
                </c:pt>
                <c:pt idx="58">
                  <c:v>-127.499979840576</c:v>
                </c:pt>
                <c:pt idx="59">
                  <c:v>-126.249976917532</c:v>
                </c:pt>
                <c:pt idx="60">
                  <c:v>-124.999973994488</c:v>
                </c:pt>
                <c:pt idx="61">
                  <c:v>-123.749971071445</c:v>
                </c:pt>
                <c:pt idx="62">
                  <c:v>-122.499968148401</c:v>
                </c:pt>
                <c:pt idx="63">
                  <c:v>-121.249965225357</c:v>
                </c:pt>
                <c:pt idx="64">
                  <c:v>-119.99996230231299</c:v>
                </c:pt>
                <c:pt idx="65">
                  <c:v>-118.74995937927</c:v>
                </c:pt>
                <c:pt idx="66">
                  <c:v>-117.499956456226</c:v>
                </c:pt>
                <c:pt idx="67">
                  <c:v>-116.24995353318199</c:v>
                </c:pt>
                <c:pt idx="68">
                  <c:v>-114.999950610138</c:v>
                </c:pt>
                <c:pt idx="69">
                  <c:v>-113.749947687095</c:v>
                </c:pt>
                <c:pt idx="70">
                  <c:v>-112.49994476405099</c:v>
                </c:pt>
                <c:pt idx="71">
                  <c:v>-111.249941841007</c:v>
                </c:pt>
                <c:pt idx="72">
                  <c:v>-109.99993891796299</c:v>
                </c:pt>
                <c:pt idx="73">
                  <c:v>-108.74993599491999</c:v>
                </c:pt>
                <c:pt idx="74">
                  <c:v>-107.50001264934799</c:v>
                </c:pt>
                <c:pt idx="75">
                  <c:v>-106.250009726304</c:v>
                </c:pt>
                <c:pt idx="76">
                  <c:v>-105.00000680326001</c:v>
                </c:pt>
                <c:pt idx="77">
                  <c:v>-103.750003880216</c:v>
                </c:pt>
                <c:pt idx="78">
                  <c:v>-102.500000957173</c:v>
                </c:pt>
                <c:pt idx="79">
                  <c:v>-101.24999803412901</c:v>
                </c:pt>
                <c:pt idx="80">
                  <c:v>-99.999995111084999</c:v>
                </c:pt>
                <c:pt idx="81">
                  <c:v>-98.749992188041304</c:v>
                </c:pt>
                <c:pt idx="82">
                  <c:v>-97.499989264997595</c:v>
                </c:pt>
                <c:pt idx="83">
                  <c:v>-96.2499863419538</c:v>
                </c:pt>
                <c:pt idx="84">
                  <c:v>-94.999983418910105</c:v>
                </c:pt>
                <c:pt idx="85">
                  <c:v>-93.749980495866296</c:v>
                </c:pt>
                <c:pt idx="86">
                  <c:v>-92.499977572822601</c:v>
                </c:pt>
                <c:pt idx="87">
                  <c:v>-91.249974649778807</c:v>
                </c:pt>
                <c:pt idx="88">
                  <c:v>-89.999971726735097</c:v>
                </c:pt>
                <c:pt idx="89">
                  <c:v>-88.749968803691303</c:v>
                </c:pt>
                <c:pt idx="90">
                  <c:v>-87.499965880647594</c:v>
                </c:pt>
                <c:pt idx="91">
                  <c:v>-86.249962957603799</c:v>
                </c:pt>
                <c:pt idx="92">
                  <c:v>-84.999960034560104</c:v>
                </c:pt>
                <c:pt idx="93">
                  <c:v>-83.749957111516295</c:v>
                </c:pt>
                <c:pt idx="94">
                  <c:v>-82.4999541884726</c:v>
                </c:pt>
                <c:pt idx="95">
                  <c:v>-81.249951265428905</c:v>
                </c:pt>
                <c:pt idx="96">
                  <c:v>-79.999948342385096</c:v>
                </c:pt>
                <c:pt idx="97">
                  <c:v>-78.749945419341401</c:v>
                </c:pt>
                <c:pt idx="98">
                  <c:v>-77.499942496297606</c:v>
                </c:pt>
                <c:pt idx="99">
                  <c:v>-76.249939573253897</c:v>
                </c:pt>
                <c:pt idx="100">
                  <c:v>-74.999936650210103</c:v>
                </c:pt>
                <c:pt idx="101">
                  <c:v>-73.750013304637903</c:v>
                </c:pt>
                <c:pt idx="102">
                  <c:v>-72.500010381594194</c:v>
                </c:pt>
                <c:pt idx="103">
                  <c:v>-71.2500074585504</c:v>
                </c:pt>
                <c:pt idx="104">
                  <c:v>-70.000004535506704</c:v>
                </c:pt>
                <c:pt idx="105">
                  <c:v>-68.750001612462896</c:v>
                </c:pt>
                <c:pt idx="106">
                  <c:v>-67.499998689419201</c:v>
                </c:pt>
                <c:pt idx="107">
                  <c:v>-66.249995766375505</c:v>
                </c:pt>
                <c:pt idx="108">
                  <c:v>-64.999992843331697</c:v>
                </c:pt>
                <c:pt idx="109">
                  <c:v>-63.749989920288002</c:v>
                </c:pt>
                <c:pt idx="110">
                  <c:v>-62.4999869972442</c:v>
                </c:pt>
                <c:pt idx="111">
                  <c:v>-61.249984074200498</c:v>
                </c:pt>
                <c:pt idx="112">
                  <c:v>-59.999981151156703</c:v>
                </c:pt>
                <c:pt idx="113">
                  <c:v>-58.749978228113001</c:v>
                </c:pt>
                <c:pt idx="114">
                  <c:v>-57.499975305069199</c:v>
                </c:pt>
                <c:pt idx="115">
                  <c:v>-56.249972382025497</c:v>
                </c:pt>
                <c:pt idx="116">
                  <c:v>-54.999969458981703</c:v>
                </c:pt>
                <c:pt idx="117">
                  <c:v>-53.749966535938</c:v>
                </c:pt>
                <c:pt idx="118">
                  <c:v>-52.499963612894199</c:v>
                </c:pt>
                <c:pt idx="119">
                  <c:v>-51.249960689850496</c:v>
                </c:pt>
                <c:pt idx="120">
                  <c:v>-49.999957766806801</c:v>
                </c:pt>
                <c:pt idx="121">
                  <c:v>-48.749954843763</c:v>
                </c:pt>
                <c:pt idx="122">
                  <c:v>-47.499951920719298</c:v>
                </c:pt>
                <c:pt idx="123">
                  <c:v>-46.249948997675503</c:v>
                </c:pt>
                <c:pt idx="124">
                  <c:v>-44.999946074631801</c:v>
                </c:pt>
                <c:pt idx="125">
                  <c:v>-43.749943151587999</c:v>
                </c:pt>
                <c:pt idx="126">
                  <c:v>-42.499940228544297</c:v>
                </c:pt>
                <c:pt idx="127">
                  <c:v>-41.249937305500502</c:v>
                </c:pt>
                <c:pt idx="128">
                  <c:v>-40.000013959928303</c:v>
                </c:pt>
                <c:pt idx="129">
                  <c:v>-38.750011036884601</c:v>
                </c:pt>
                <c:pt idx="130">
                  <c:v>-37.500008113840799</c:v>
                </c:pt>
                <c:pt idx="131">
                  <c:v>-36.250005190797097</c:v>
                </c:pt>
                <c:pt idx="132">
                  <c:v>-35.000002267753302</c:v>
                </c:pt>
                <c:pt idx="133">
                  <c:v>-33.7499993447096</c:v>
                </c:pt>
                <c:pt idx="134">
                  <c:v>-32.499996421665898</c:v>
                </c:pt>
                <c:pt idx="135">
                  <c:v>-31.2499934986221</c:v>
                </c:pt>
                <c:pt idx="136">
                  <c:v>-29.999990575578401</c:v>
                </c:pt>
                <c:pt idx="137">
                  <c:v>-28.7499876525346</c:v>
                </c:pt>
                <c:pt idx="138">
                  <c:v>-27.499984729490901</c:v>
                </c:pt>
                <c:pt idx="139">
                  <c:v>-26.249981806447099</c:v>
                </c:pt>
                <c:pt idx="140">
                  <c:v>-24.999978883403401</c:v>
                </c:pt>
                <c:pt idx="141">
                  <c:v>-23.749975960359599</c:v>
                </c:pt>
                <c:pt idx="142">
                  <c:v>-22.4999730373159</c:v>
                </c:pt>
                <c:pt idx="143">
                  <c:v>-21.249970114272099</c:v>
                </c:pt>
                <c:pt idx="144">
                  <c:v>-19.9999671912284</c:v>
                </c:pt>
                <c:pt idx="145">
                  <c:v>-18.749964268184598</c:v>
                </c:pt>
                <c:pt idx="146">
                  <c:v>-17.4999613451409</c:v>
                </c:pt>
                <c:pt idx="147">
                  <c:v>-16.249958422097201</c:v>
                </c:pt>
                <c:pt idx="148">
                  <c:v>-14.999955499053399</c:v>
                </c:pt>
                <c:pt idx="149">
                  <c:v>-13.749952576009701</c:v>
                </c:pt>
                <c:pt idx="150">
                  <c:v>-12.499949652965901</c:v>
                </c:pt>
                <c:pt idx="151">
                  <c:v>-11.2499467299222</c:v>
                </c:pt>
                <c:pt idx="152">
                  <c:v>-9.9999438068784201</c:v>
                </c:pt>
                <c:pt idx="153">
                  <c:v>-8.7499408838346806</c:v>
                </c:pt>
                <c:pt idx="154">
                  <c:v>-7.4999379607909296</c:v>
                </c:pt>
                <c:pt idx="155">
                  <c:v>-6.2500146152187304</c:v>
                </c:pt>
                <c:pt idx="156">
                  <c:v>-5.0000116921749802</c:v>
                </c:pt>
                <c:pt idx="157">
                  <c:v>-3.7500087691312398</c:v>
                </c:pt>
                <c:pt idx="158">
                  <c:v>-2.5000058460874901</c:v>
                </c:pt>
                <c:pt idx="159">
                  <c:v>-1.2500029230437499</c:v>
                </c:pt>
                <c:pt idx="160">
                  <c:v>0</c:v>
                </c:pt>
                <c:pt idx="161">
                  <c:v>1.2500029230437499</c:v>
                </c:pt>
                <c:pt idx="162">
                  <c:v>2.5000058460874901</c:v>
                </c:pt>
                <c:pt idx="163">
                  <c:v>3.7500087691312398</c:v>
                </c:pt>
                <c:pt idx="164">
                  <c:v>5.0000116921749802</c:v>
                </c:pt>
                <c:pt idx="165">
                  <c:v>6.2500146152187304</c:v>
                </c:pt>
                <c:pt idx="166">
                  <c:v>7.5000175382624796</c:v>
                </c:pt>
                <c:pt idx="167">
                  <c:v>8.7500204613062191</c:v>
                </c:pt>
                <c:pt idx="168">
                  <c:v>10.000023384349999</c:v>
                </c:pt>
                <c:pt idx="169">
                  <c:v>11.2500263073937</c:v>
                </c:pt>
                <c:pt idx="170">
                  <c:v>12.5000292304375</c:v>
                </c:pt>
                <c:pt idx="171">
                  <c:v>13.7500321534812</c:v>
                </c:pt>
                <c:pt idx="172">
                  <c:v>15.000035076525</c:v>
                </c:pt>
                <c:pt idx="173">
                  <c:v>16.250037999568701</c:v>
                </c:pt>
                <c:pt idx="174">
                  <c:v>17.500040922612399</c:v>
                </c:pt>
                <c:pt idx="175">
                  <c:v>18.750043845656201</c:v>
                </c:pt>
                <c:pt idx="176">
                  <c:v>20.0000467686999</c:v>
                </c:pt>
                <c:pt idx="177">
                  <c:v>21.250049691743701</c:v>
                </c:pt>
                <c:pt idx="178">
                  <c:v>22.5000526147874</c:v>
                </c:pt>
                <c:pt idx="179">
                  <c:v>23.750055537831201</c:v>
                </c:pt>
                <c:pt idx="180">
                  <c:v>25.0000584608749</c:v>
                </c:pt>
                <c:pt idx="181">
                  <c:v>26.250061383918698</c:v>
                </c:pt>
                <c:pt idx="182">
                  <c:v>27.5000643069624</c:v>
                </c:pt>
                <c:pt idx="183">
                  <c:v>28.7499876525346</c:v>
                </c:pt>
                <c:pt idx="184">
                  <c:v>29.999990575578401</c:v>
                </c:pt>
                <c:pt idx="185">
                  <c:v>31.2499934986221</c:v>
                </c:pt>
                <c:pt idx="186">
                  <c:v>32.499996421665898</c:v>
                </c:pt>
                <c:pt idx="187">
                  <c:v>33.7499993447096</c:v>
                </c:pt>
                <c:pt idx="188">
                  <c:v>35.000002267753302</c:v>
                </c:pt>
                <c:pt idx="189">
                  <c:v>36.250005190797097</c:v>
                </c:pt>
                <c:pt idx="190">
                  <c:v>37.500008113840799</c:v>
                </c:pt>
                <c:pt idx="191">
                  <c:v>38.750011036884601</c:v>
                </c:pt>
                <c:pt idx="192">
                  <c:v>40.000013959928303</c:v>
                </c:pt>
                <c:pt idx="193">
                  <c:v>41.250016882972098</c:v>
                </c:pt>
                <c:pt idx="194">
                  <c:v>42.5000198060158</c:v>
                </c:pt>
                <c:pt idx="195">
                  <c:v>43.750022729059602</c:v>
                </c:pt>
                <c:pt idx="196">
                  <c:v>45.000025652103297</c:v>
                </c:pt>
                <c:pt idx="197">
                  <c:v>46.250028575147098</c:v>
                </c:pt>
                <c:pt idx="198">
                  <c:v>47.500031498190801</c:v>
                </c:pt>
                <c:pt idx="199">
                  <c:v>48.750034421234602</c:v>
                </c:pt>
                <c:pt idx="200">
                  <c:v>50.000037344278297</c:v>
                </c:pt>
                <c:pt idx="201">
                  <c:v>51.250040267321999</c:v>
                </c:pt>
                <c:pt idx="202">
                  <c:v>52.500043190365801</c:v>
                </c:pt>
                <c:pt idx="203">
                  <c:v>53.750046113409503</c:v>
                </c:pt>
                <c:pt idx="204">
                  <c:v>55.000049036453298</c:v>
                </c:pt>
                <c:pt idx="205">
                  <c:v>56.250051959497</c:v>
                </c:pt>
                <c:pt idx="206">
                  <c:v>57.500054882540802</c:v>
                </c:pt>
                <c:pt idx="207">
                  <c:v>58.750057805584497</c:v>
                </c:pt>
                <c:pt idx="208">
                  <c:v>60.000060728628299</c:v>
                </c:pt>
                <c:pt idx="209">
                  <c:v>61.250063651672001</c:v>
                </c:pt>
                <c:pt idx="210">
                  <c:v>62.4999869972442</c:v>
                </c:pt>
                <c:pt idx="211">
                  <c:v>63.749989920288002</c:v>
                </c:pt>
                <c:pt idx="212">
                  <c:v>64.999992843331697</c:v>
                </c:pt>
                <c:pt idx="213">
                  <c:v>66.249995766375505</c:v>
                </c:pt>
                <c:pt idx="214">
                  <c:v>67.499998689419201</c:v>
                </c:pt>
                <c:pt idx="215">
                  <c:v>68.750001612462896</c:v>
                </c:pt>
                <c:pt idx="216">
                  <c:v>70.000004535506704</c:v>
                </c:pt>
                <c:pt idx="217">
                  <c:v>71.2500074585504</c:v>
                </c:pt>
                <c:pt idx="218">
                  <c:v>72.500010381594194</c:v>
                </c:pt>
                <c:pt idx="219">
                  <c:v>73.750013304637903</c:v>
                </c:pt>
                <c:pt idx="220">
                  <c:v>75.000016227681698</c:v>
                </c:pt>
                <c:pt idx="221">
                  <c:v>76.250019150725393</c:v>
                </c:pt>
                <c:pt idx="222">
                  <c:v>77.500022073769202</c:v>
                </c:pt>
                <c:pt idx="223">
                  <c:v>78.750024996812897</c:v>
                </c:pt>
                <c:pt idx="224">
                  <c:v>80.000027919856706</c:v>
                </c:pt>
                <c:pt idx="225">
                  <c:v>81.250030842900401</c:v>
                </c:pt>
                <c:pt idx="226">
                  <c:v>82.500033765944096</c:v>
                </c:pt>
                <c:pt idx="227">
                  <c:v>83.750036688987905</c:v>
                </c:pt>
                <c:pt idx="228">
                  <c:v>85.0000396120316</c:v>
                </c:pt>
                <c:pt idx="229">
                  <c:v>86.250042535075394</c:v>
                </c:pt>
                <c:pt idx="230">
                  <c:v>87.500045458119104</c:v>
                </c:pt>
                <c:pt idx="231">
                  <c:v>88.750048381162898</c:v>
                </c:pt>
                <c:pt idx="232">
                  <c:v>90.000051304206593</c:v>
                </c:pt>
                <c:pt idx="233">
                  <c:v>91.250054227250402</c:v>
                </c:pt>
                <c:pt idx="234">
                  <c:v>92.500057150294097</c:v>
                </c:pt>
                <c:pt idx="235">
                  <c:v>93.750060073337906</c:v>
                </c:pt>
                <c:pt idx="236">
                  <c:v>95.000062996381601</c:v>
                </c:pt>
                <c:pt idx="237">
                  <c:v>96.2499863419538</c:v>
                </c:pt>
                <c:pt idx="238">
                  <c:v>97.499989264997595</c:v>
                </c:pt>
                <c:pt idx="239">
                  <c:v>98.749992188041304</c:v>
                </c:pt>
                <c:pt idx="240">
                  <c:v>99.999995111084999</c:v>
                </c:pt>
                <c:pt idx="241">
                  <c:v>101.24999803412901</c:v>
                </c:pt>
                <c:pt idx="242">
                  <c:v>102.500000957173</c:v>
                </c:pt>
                <c:pt idx="243">
                  <c:v>103.750003880216</c:v>
                </c:pt>
                <c:pt idx="244">
                  <c:v>105.00000680326001</c:v>
                </c:pt>
                <c:pt idx="245">
                  <c:v>106.250009726304</c:v>
                </c:pt>
                <c:pt idx="246">
                  <c:v>107.50001264934799</c:v>
                </c:pt>
                <c:pt idx="247">
                  <c:v>108.75001557239101</c:v>
                </c:pt>
                <c:pt idx="248">
                  <c:v>110.000018495435</c:v>
                </c:pt>
                <c:pt idx="249">
                  <c:v>111.25002141847899</c:v>
                </c:pt>
                <c:pt idx="250">
                  <c:v>112.500024341523</c:v>
                </c:pt>
                <c:pt idx="251">
                  <c:v>113.750027264566</c:v>
                </c:pt>
                <c:pt idx="252">
                  <c:v>115.00003018760999</c:v>
                </c:pt>
                <c:pt idx="253">
                  <c:v>116.250033110654</c:v>
                </c:pt>
                <c:pt idx="254">
                  <c:v>117.500036033697</c:v>
                </c:pt>
                <c:pt idx="255">
                  <c:v>118.75003895674099</c:v>
                </c:pt>
                <c:pt idx="256">
                  <c:v>120.000041879785</c:v>
                </c:pt>
                <c:pt idx="257">
                  <c:v>121.250044802829</c:v>
                </c:pt>
                <c:pt idx="258">
                  <c:v>122.50004772587199</c:v>
                </c:pt>
                <c:pt idx="259">
                  <c:v>123.750050648916</c:v>
                </c:pt>
                <c:pt idx="260">
                  <c:v>125.00005357196</c:v>
                </c:pt>
                <c:pt idx="261">
                  <c:v>126.250056495004</c:v>
                </c:pt>
                <c:pt idx="262">
                  <c:v>127.500059418047</c:v>
                </c:pt>
                <c:pt idx="263">
                  <c:v>128.750062341091</c:v>
                </c:pt>
                <c:pt idx="264">
                  <c:v>129.999985686663</c:v>
                </c:pt>
                <c:pt idx="265">
                  <c:v>131.249988609707</c:v>
                </c:pt>
                <c:pt idx="266">
                  <c:v>132.49999153275101</c:v>
                </c:pt>
                <c:pt idx="267">
                  <c:v>133.74999445579499</c:v>
                </c:pt>
                <c:pt idx="268">
                  <c:v>134.999997378838</c:v>
                </c:pt>
                <c:pt idx="269">
                  <c:v>136.25000030188201</c:v>
                </c:pt>
                <c:pt idx="270">
                  <c:v>137.50000322492599</c:v>
                </c:pt>
                <c:pt idx="271">
                  <c:v>138.75000614797</c:v>
                </c:pt>
                <c:pt idx="272">
                  <c:v>140.00000907101301</c:v>
                </c:pt>
                <c:pt idx="273">
                  <c:v>141.25001199405699</c:v>
                </c:pt>
                <c:pt idx="274">
                  <c:v>142.500014917101</c:v>
                </c:pt>
                <c:pt idx="275">
                  <c:v>143.75001784014501</c:v>
                </c:pt>
                <c:pt idx="276">
                  <c:v>145.00002076318799</c:v>
                </c:pt>
                <c:pt idx="277">
                  <c:v>146.250023686232</c:v>
                </c:pt>
                <c:pt idx="278">
                  <c:v>147.50002660927601</c:v>
                </c:pt>
                <c:pt idx="279">
                  <c:v>148.75002953232001</c:v>
                </c:pt>
                <c:pt idx="280">
                  <c:v>150.000032455363</c:v>
                </c:pt>
                <c:pt idx="281">
                  <c:v>151.25003537840701</c:v>
                </c:pt>
                <c:pt idx="282">
                  <c:v>152.50003830145101</c:v>
                </c:pt>
                <c:pt idx="283">
                  <c:v>153.75004122449499</c:v>
                </c:pt>
                <c:pt idx="284">
                  <c:v>155.00004414753801</c:v>
                </c:pt>
                <c:pt idx="285">
                  <c:v>156.25004707058201</c:v>
                </c:pt>
                <c:pt idx="286">
                  <c:v>157.50004999362599</c:v>
                </c:pt>
                <c:pt idx="287">
                  <c:v>158.75005291667</c:v>
                </c:pt>
                <c:pt idx="288">
                  <c:v>160.00005583971301</c:v>
                </c:pt>
                <c:pt idx="289">
                  <c:v>161.25005876275699</c:v>
                </c:pt>
                <c:pt idx="290">
                  <c:v>162.500061685801</c:v>
                </c:pt>
                <c:pt idx="291">
                  <c:v>163.75006460884501</c:v>
                </c:pt>
                <c:pt idx="292">
                  <c:v>164.99998795441701</c:v>
                </c:pt>
                <c:pt idx="293">
                  <c:v>166.24999087745999</c:v>
                </c:pt>
                <c:pt idx="294">
                  <c:v>167.499993800504</c:v>
                </c:pt>
                <c:pt idx="295">
                  <c:v>168.74999672354801</c:v>
                </c:pt>
                <c:pt idx="296">
                  <c:v>169.99999964659199</c:v>
                </c:pt>
                <c:pt idx="297">
                  <c:v>171.250002569635</c:v>
                </c:pt>
                <c:pt idx="298">
                  <c:v>172.50000549267901</c:v>
                </c:pt>
                <c:pt idx="299">
                  <c:v>173.75000841572299</c:v>
                </c:pt>
                <c:pt idx="300">
                  <c:v>175.000011338767</c:v>
                </c:pt>
                <c:pt idx="301">
                  <c:v>176.25001426181001</c:v>
                </c:pt>
                <c:pt idx="302">
                  <c:v>177.50001718485399</c:v>
                </c:pt>
                <c:pt idx="303">
                  <c:v>178.750020107898</c:v>
                </c:pt>
                <c:pt idx="304">
                  <c:v>180.000023030942</c:v>
                </c:pt>
                <c:pt idx="305">
                  <c:v>181.25002595398499</c:v>
                </c:pt>
                <c:pt idx="306">
                  <c:v>182.500028877029</c:v>
                </c:pt>
                <c:pt idx="307">
                  <c:v>183.750031800073</c:v>
                </c:pt>
                <c:pt idx="308">
                  <c:v>185.00003472311701</c:v>
                </c:pt>
                <c:pt idx="309">
                  <c:v>186.25003764616</c:v>
                </c:pt>
                <c:pt idx="310">
                  <c:v>187.500040569204</c:v>
                </c:pt>
                <c:pt idx="311">
                  <c:v>188.75004349224801</c:v>
                </c:pt>
                <c:pt idx="312">
                  <c:v>190.00004641529199</c:v>
                </c:pt>
                <c:pt idx="313">
                  <c:v>191.250049338335</c:v>
                </c:pt>
                <c:pt idx="314">
                  <c:v>192.50005226137901</c:v>
                </c:pt>
                <c:pt idx="315">
                  <c:v>193.75005518442299</c:v>
                </c:pt>
                <c:pt idx="316">
                  <c:v>195.000058107467</c:v>
                </c:pt>
                <c:pt idx="317">
                  <c:v>196.25006103051001</c:v>
                </c:pt>
                <c:pt idx="318">
                  <c:v>197.50006395355399</c:v>
                </c:pt>
                <c:pt idx="319">
                  <c:v>198.74998729912599</c:v>
                </c:pt>
                <c:pt idx="320">
                  <c:v>199.99999022217</c:v>
                </c:pt>
              </c:numCache>
            </c:numRef>
          </c:xVal>
          <c:yVal>
            <c:numRef>
              <c:f>'Fig 1 (Up)'!$Q$82:$Q$402</c:f>
              <c:numCache>
                <c:formatCode>General</c:formatCode>
                <c:ptCount val="321"/>
                <c:pt idx="0">
                  <c:v>0.98178966848316496</c:v>
                </c:pt>
                <c:pt idx="1">
                  <c:v>0.98171502007157196</c:v>
                </c:pt>
                <c:pt idx="2">
                  <c:v>0.98163751341020899</c:v>
                </c:pt>
                <c:pt idx="3">
                  <c:v>0.98155697982122903</c:v>
                </c:pt>
                <c:pt idx="4">
                  <c:v>0.98147323712000001</c:v>
                </c:pt>
                <c:pt idx="5">
                  <c:v>0.98138608692340701</c:v>
                </c:pt>
                <c:pt idx="6">
                  <c:v>0.98129531514634205</c:v>
                </c:pt>
                <c:pt idx="7">
                  <c:v>0.98120069089502004</c:v>
                </c:pt>
                <c:pt idx="8">
                  <c:v>0.98110195793991395</c:v>
                </c:pt>
                <c:pt idx="9">
                  <c:v>0.98099885471955295</c:v>
                </c:pt>
                <c:pt idx="10">
                  <c:v>0.98089107571706502</c:v>
                </c:pt>
                <c:pt idx="11">
                  <c:v>0.98077829870550204</c:v>
                </c:pt>
                <c:pt idx="12">
                  <c:v>0.98066017112967796</c:v>
                </c:pt>
                <c:pt idx="13">
                  <c:v>0.98053630921699997</c:v>
                </c:pt>
                <c:pt idx="14">
                  <c:v>0.98040628898288695</c:v>
                </c:pt>
                <c:pt idx="15">
                  <c:v>0.98026964743821898</c:v>
                </c:pt>
                <c:pt idx="16">
                  <c:v>0.98012587523139305</c:v>
                </c:pt>
                <c:pt idx="17">
                  <c:v>0.97997441406302299</c:v>
                </c:pt>
                <c:pt idx="18">
                  <c:v>0.97981463883947895</c:v>
                </c:pt>
                <c:pt idx="19">
                  <c:v>0.97964587706499195</c:v>
                </c:pt>
                <c:pt idx="20">
                  <c:v>0.97946735565213106</c:v>
                </c:pt>
                <c:pt idx="21">
                  <c:v>0.97927824389305396</c:v>
                </c:pt>
                <c:pt idx="22">
                  <c:v>0.97907759534126104</c:v>
                </c:pt>
                <c:pt idx="23">
                  <c:v>0.97886436015595102</c:v>
                </c:pt>
                <c:pt idx="24">
                  <c:v>0.97863736886945396</c:v>
                </c:pt>
                <c:pt idx="25">
                  <c:v>0.97839529900458</c:v>
                </c:pt>
                <c:pt idx="26">
                  <c:v>0.97813666341045502</c:v>
                </c:pt>
                <c:pt idx="27">
                  <c:v>0.97785978913472105</c:v>
                </c:pt>
                <c:pt idx="28">
                  <c:v>0.97756276634843497</c:v>
                </c:pt>
                <c:pt idx="29">
                  <c:v>0.97724343651547296</c:v>
                </c:pt>
                <c:pt idx="30">
                  <c:v>0.97689932230189702</c:v>
                </c:pt>
                <c:pt idx="31">
                  <c:v>0.97652759320982996</c:v>
                </c:pt>
                <c:pt idx="32">
                  <c:v>0.97612499193275604</c:v>
                </c:pt>
                <c:pt idx="33">
                  <c:v>0.97568774417294002</c:v>
                </c:pt>
                <c:pt idx="34">
                  <c:v>0.97521147966326205</c:v>
                </c:pt>
                <c:pt idx="35">
                  <c:v>0.97469109088720396</c:v>
                </c:pt>
                <c:pt idx="36">
                  <c:v>0.97412059178144295</c:v>
                </c:pt>
                <c:pt idx="37">
                  <c:v>0.97349292278938004</c:v>
                </c:pt>
                <c:pt idx="38">
                  <c:v>0.97279970951044903</c:v>
                </c:pt>
                <c:pt idx="39">
                  <c:v>0.97203094927029798</c:v>
                </c:pt>
                <c:pt idx="40">
                  <c:v>0.97117462766223905</c:v>
                </c:pt>
                <c:pt idx="41">
                  <c:v>0.97021619861224695</c:v>
                </c:pt>
                <c:pt idx="42">
                  <c:v>0.96913790766802999</c:v>
                </c:pt>
                <c:pt idx="43">
                  <c:v>0.96791792101447804</c:v>
                </c:pt>
                <c:pt idx="44">
                  <c:v>0.96652911088570004</c:v>
                </c:pt>
                <c:pt idx="45">
                  <c:v>0.96493746788261103</c:v>
                </c:pt>
                <c:pt idx="46">
                  <c:v>0.96309986649259804</c:v>
                </c:pt>
                <c:pt idx="47">
                  <c:v>0.96096111745347002</c:v>
                </c:pt>
                <c:pt idx="48">
                  <c:v>0.95844912221230605</c:v>
                </c:pt>
                <c:pt idx="49">
                  <c:v>0.95546926422860401</c:v>
                </c:pt>
                <c:pt idx="50">
                  <c:v>0.95189476585500898</c:v>
                </c:pt>
                <c:pt idx="51">
                  <c:v>0.94755303200749097</c:v>
                </c:pt>
                <c:pt idx="52">
                  <c:v>0.94220465135237497</c:v>
                </c:pt>
                <c:pt idx="53">
                  <c:v>0.93551064664563499</c:v>
                </c:pt>
                <c:pt idx="54">
                  <c:v>0.92698031414194804</c:v>
                </c:pt>
                <c:pt idx="55">
                  <c:v>0.915886258788978</c:v>
                </c:pt>
                <c:pt idx="56">
                  <c:v>0.90112390273081699</c:v>
                </c:pt>
                <c:pt idx="57">
                  <c:v>0.88097823021083599</c:v>
                </c:pt>
                <c:pt idx="58">
                  <c:v>0.85274840982871003</c:v>
                </c:pt>
                <c:pt idx="59">
                  <c:v>0.81222142064480096</c:v>
                </c:pt>
                <c:pt idx="60">
                  <c:v>0.75333122175047096</c:v>
                </c:pt>
                <c:pt idx="61">
                  <c:v>0.66995976729351003</c:v>
                </c:pt>
                <c:pt idx="62">
                  <c:v>0.566538375111308</c:v>
                </c:pt>
                <c:pt idx="63">
                  <c:v>0.48289065514416701</c:v>
                </c:pt>
                <c:pt idx="64">
                  <c:v>0.48685079286299598</c:v>
                </c:pt>
                <c:pt idx="65">
                  <c:v>0.58123311010895196</c:v>
                </c:pt>
                <c:pt idx="66">
                  <c:v>0.69522094730915196</c:v>
                </c:pt>
                <c:pt idx="67">
                  <c:v>0.78424852986637095</c:v>
                </c:pt>
                <c:pt idx="68">
                  <c:v>0.84456666712050599</c:v>
                </c:pt>
                <c:pt idx="69">
                  <c:v>0.88427752510261604</c:v>
                </c:pt>
                <c:pt idx="70">
                  <c:v>0.91075814080713502</c:v>
                </c:pt>
                <c:pt idx="71">
                  <c:v>0.92887718862144197</c:v>
                </c:pt>
                <c:pt idx="72">
                  <c:v>0.94162736608226405</c:v>
                </c:pt>
                <c:pt idx="73">
                  <c:v>0.95084059096504403</c:v>
                </c:pt>
                <c:pt idx="74">
                  <c:v>0.95765831960393499</c:v>
                </c:pt>
                <c:pt idx="75">
                  <c:v>0.96281120643933904</c:v>
                </c:pt>
                <c:pt idx="76">
                  <c:v>0.966777758249738</c:v>
                </c:pt>
                <c:pt idx="77">
                  <c:v>0.96988044993853195</c:v>
                </c:pt>
                <c:pt idx="78">
                  <c:v>0.97234156959902696</c:v>
                </c:pt>
                <c:pt idx="79">
                  <c:v>0.97431768536177699</c:v>
                </c:pt>
                <c:pt idx="80">
                  <c:v>0.97592125041125299</c:v>
                </c:pt>
                <c:pt idx="81">
                  <c:v>0.97723446397843206</c:v>
                </c:pt>
                <c:pt idx="82">
                  <c:v>0.97831836892559898</c:v>
                </c:pt>
                <c:pt idx="83">
                  <c:v>0.97921894163252998</c:v>
                </c:pt>
                <c:pt idx="84">
                  <c:v>0.97997124761076604</c:v>
                </c:pt>
                <c:pt idx="85">
                  <c:v>0.98060232598444597</c:v>
                </c:pt>
                <c:pt idx="86">
                  <c:v>0.98113322271382597</c:v>
                </c:pt>
                <c:pt idx="87">
                  <c:v>0.98158044230196895</c:v>
                </c:pt>
                <c:pt idx="88">
                  <c:v>0.98195699714776696</c:v>
                </c:pt>
                <c:pt idx="89">
                  <c:v>0.98227317099840195</c:v>
                </c:pt>
                <c:pt idx="90">
                  <c:v>0.98253707658382705</c:v>
                </c:pt>
                <c:pt idx="91">
                  <c:v>0.98275506106670896</c:v>
                </c:pt>
                <c:pt idx="92">
                  <c:v>0.98293199425800803</c:v>
                </c:pt>
                <c:pt idx="93">
                  <c:v>0.98307146246548005</c:v>
                </c:pt>
                <c:pt idx="94">
                  <c:v>0.98317588226016805</c:v>
                </c:pt>
                <c:pt idx="95">
                  <c:v>0.98324653027091602</c:v>
                </c:pt>
                <c:pt idx="96">
                  <c:v>0.98328349410590798</c:v>
                </c:pt>
                <c:pt idx="97">
                  <c:v>0.98328550820357297</c:v>
                </c:pt>
                <c:pt idx="98">
                  <c:v>0.98324964692207495</c:v>
                </c:pt>
                <c:pt idx="99">
                  <c:v>0.98317079077675695</c:v>
                </c:pt>
                <c:pt idx="100">
                  <c:v>0.98304072790085195</c:v>
                </c:pt>
                <c:pt idx="101">
                  <c:v>0.98284665945573901</c:v>
                </c:pt>
                <c:pt idx="102">
                  <c:v>0.98256850749798597</c:v>
                </c:pt>
                <c:pt idx="103">
                  <c:v>0.98217427053737405</c:v>
                </c:pt>
                <c:pt idx="104">
                  <c:v>0.98161099805205698</c:v>
                </c:pt>
                <c:pt idx="105">
                  <c:v>0.98078671671188999</c:v>
                </c:pt>
                <c:pt idx="106">
                  <c:v>0.97953108807718503</c:v>
                </c:pt>
                <c:pt idx="107">
                  <c:v>0.97750170800388303</c:v>
                </c:pt>
                <c:pt idx="108">
                  <c:v>0.97393617216527495</c:v>
                </c:pt>
                <c:pt idx="109">
                  <c:v>0.96692787319165896</c:v>
                </c:pt>
                <c:pt idx="110">
                  <c:v>0.951446326044599</c:v>
                </c:pt>
                <c:pt idx="111">
                  <c:v>0.92223361047262498</c:v>
                </c:pt>
                <c:pt idx="112">
                  <c:v>0.92627139414147497</c:v>
                </c:pt>
                <c:pt idx="113">
                  <c:v>0.95914245676322896</c:v>
                </c:pt>
                <c:pt idx="114">
                  <c:v>0.97402271786926997</c:v>
                </c:pt>
                <c:pt idx="115">
                  <c:v>0.97986891859294301</c:v>
                </c:pt>
                <c:pt idx="116">
                  <c:v>0.98248323978784602</c:v>
                </c:pt>
                <c:pt idx="117">
                  <c:v>0.98379903816200998</c:v>
                </c:pt>
                <c:pt idx="118">
                  <c:v>0.98451753212313597</c:v>
                </c:pt>
                <c:pt idx="119">
                  <c:v>0.98492762126211797</c:v>
                </c:pt>
                <c:pt idx="120">
                  <c:v>0.98516052683331301</c:v>
                </c:pt>
                <c:pt idx="121">
                  <c:v>0.98527822916327101</c:v>
                </c:pt>
                <c:pt idx="122">
                  <c:v>0.98530612870832701</c:v>
                </c:pt>
                <c:pt idx="123">
                  <c:v>0.98524169986601495</c:v>
                </c:pt>
                <c:pt idx="124">
                  <c:v>0.98504256714050198</c:v>
                </c:pt>
                <c:pt idx="125">
                  <c:v>0.98456445991833297</c:v>
                </c:pt>
                <c:pt idx="126">
                  <c:v>0.98328016354188297</c:v>
                </c:pt>
                <c:pt idx="127">
                  <c:v>0.97918422147486905</c:v>
                </c:pt>
                <c:pt idx="128">
                  <c:v>0.97867500074215796</c:v>
                </c:pt>
                <c:pt idx="129">
                  <c:v>0.984016812698155</c:v>
                </c:pt>
                <c:pt idx="130">
                  <c:v>0.98536187290097799</c:v>
                </c:pt>
                <c:pt idx="131">
                  <c:v>0.98573664764178304</c:v>
                </c:pt>
                <c:pt idx="132">
                  <c:v>0.98585312334438202</c:v>
                </c:pt>
                <c:pt idx="133">
                  <c:v>0.98585997650092605</c:v>
                </c:pt>
                <c:pt idx="134">
                  <c:v>0.98575255985529597</c:v>
                </c:pt>
                <c:pt idx="135">
                  <c:v>0.98526458865072197</c:v>
                </c:pt>
                <c:pt idx="136">
                  <c:v>0.98509394971008601</c:v>
                </c:pt>
                <c:pt idx="137">
                  <c:v>0.98591317849381499</c:v>
                </c:pt>
                <c:pt idx="138">
                  <c:v>0.98601724560425896</c:v>
                </c:pt>
                <c:pt idx="139">
                  <c:v>0.98601511037892298</c:v>
                </c:pt>
                <c:pt idx="140">
                  <c:v>0.98592838639172398</c:v>
                </c:pt>
                <c:pt idx="141">
                  <c:v>0.98593660836431896</c:v>
                </c:pt>
                <c:pt idx="142">
                  <c:v>0.98600899266552</c:v>
                </c:pt>
                <c:pt idx="143">
                  <c:v>0.98599893703045904</c:v>
                </c:pt>
                <c:pt idx="144">
                  <c:v>0.98598709773829596</c:v>
                </c:pt>
                <c:pt idx="145">
                  <c:v>0.98599483565491697</c:v>
                </c:pt>
                <c:pt idx="146">
                  <c:v>0.98597916787587003</c:v>
                </c:pt>
                <c:pt idx="147">
                  <c:v>0.98597156836166999</c:v>
                </c:pt>
                <c:pt idx="148">
                  <c:v>0.98596219897152304</c:v>
                </c:pt>
                <c:pt idx="149">
                  <c:v>0.98595184270559799</c:v>
                </c:pt>
                <c:pt idx="150">
                  <c:v>0.98594137978030805</c:v>
                </c:pt>
                <c:pt idx="151">
                  <c:v>0.98593168900919903</c:v>
                </c:pt>
                <c:pt idx="152">
                  <c:v>0.98592208690114702</c:v>
                </c:pt>
                <c:pt idx="153">
                  <c:v>0.98591279967811396</c:v>
                </c:pt>
                <c:pt idx="154">
                  <c:v>0.98590383046772101</c:v>
                </c:pt>
                <c:pt idx="155">
                  <c:v>0.98589506479244904</c:v>
                </c:pt>
                <c:pt idx="156">
                  <c:v>0.98588666294646798</c:v>
                </c:pt>
                <c:pt idx="157">
                  <c:v>0.98587854578070999</c:v>
                </c:pt>
                <c:pt idx="158">
                  <c:v>0.98587071122120895</c:v>
                </c:pt>
                <c:pt idx="159">
                  <c:v>0.98586315806151303</c:v>
                </c:pt>
                <c:pt idx="160">
                  <c:v>0.97869913946875298</c:v>
                </c:pt>
                <c:pt idx="161">
                  <c:v>0.98584889527815001</c:v>
                </c:pt>
                <c:pt idx="162">
                  <c:v>0.98584218734654006</c:v>
                </c:pt>
                <c:pt idx="163">
                  <c:v>0.985835764219403</c:v>
                </c:pt>
                <c:pt idx="164">
                  <c:v>0.98582962886219105</c:v>
                </c:pt>
                <c:pt idx="165">
                  <c:v>0.98582378517676605</c:v>
                </c:pt>
                <c:pt idx="166">
                  <c:v>0.98581823878464203</c:v>
                </c:pt>
                <c:pt idx="167">
                  <c:v>0.985812993667606</c:v>
                </c:pt>
                <c:pt idx="168">
                  <c:v>0.985808077588192</c:v>
                </c:pt>
                <c:pt idx="169">
                  <c:v>0.98580348442738597</c:v>
                </c:pt>
                <c:pt idx="170">
                  <c:v>0.985799003727587</c:v>
                </c:pt>
                <c:pt idx="171">
                  <c:v>0.98579527423259705</c:v>
                </c:pt>
                <c:pt idx="172">
                  <c:v>0.98579161917925795</c:v>
                </c:pt>
                <c:pt idx="173">
                  <c:v>0.98578674858096305</c:v>
                </c:pt>
                <c:pt idx="174">
                  <c:v>0.98577948090646195</c:v>
                </c:pt>
                <c:pt idx="175">
                  <c:v>0.98578181220475003</c:v>
                </c:pt>
                <c:pt idx="176">
                  <c:v>0.98576214663533701</c:v>
                </c:pt>
                <c:pt idx="177">
                  <c:v>0.98575507905201698</c:v>
                </c:pt>
                <c:pt idx="178">
                  <c:v>0.98575356787989898</c:v>
                </c:pt>
                <c:pt idx="179">
                  <c:v>0.98567735273425605</c:v>
                </c:pt>
                <c:pt idx="180">
                  <c:v>0.98561313230584402</c:v>
                </c:pt>
                <c:pt idx="181">
                  <c:v>0.98571002546045705</c:v>
                </c:pt>
                <c:pt idx="182">
                  <c:v>0.98570403448909005</c:v>
                </c:pt>
                <c:pt idx="183">
                  <c:v>0.985601367853149</c:v>
                </c:pt>
                <c:pt idx="184">
                  <c:v>0.98488880017712299</c:v>
                </c:pt>
                <c:pt idx="185">
                  <c:v>0.98467265465299103</c:v>
                </c:pt>
                <c:pt idx="186">
                  <c:v>0.98530809880919101</c:v>
                </c:pt>
                <c:pt idx="187">
                  <c:v>0.98544327049546498</c:v>
                </c:pt>
                <c:pt idx="188">
                  <c:v>0.98543909313591005</c:v>
                </c:pt>
                <c:pt idx="189">
                  <c:v>0.98532634894745996</c:v>
                </c:pt>
                <c:pt idx="190">
                  <c:v>0.98499035040749305</c:v>
                </c:pt>
                <c:pt idx="191">
                  <c:v>0.98389970185189202</c:v>
                </c:pt>
                <c:pt idx="192">
                  <c:v>0.97956144470866202</c:v>
                </c:pt>
                <c:pt idx="193">
                  <c:v>0.976485184732935</c:v>
                </c:pt>
                <c:pt idx="194">
                  <c:v>0.98173989786425297</c:v>
                </c:pt>
                <c:pt idx="195">
                  <c:v>0.98361518480837096</c:v>
                </c:pt>
                <c:pt idx="196">
                  <c:v>0.98428078214697701</c:v>
                </c:pt>
                <c:pt idx="197">
                  <c:v>0.98455204944121</c:v>
                </c:pt>
                <c:pt idx="198">
                  <c:v>0.98464823260936396</c:v>
                </c:pt>
                <c:pt idx="199">
                  <c:v>0.98463654982898696</c:v>
                </c:pt>
                <c:pt idx="200">
                  <c:v>0.984531247044098</c:v>
                </c:pt>
                <c:pt idx="201">
                  <c:v>0.98431651353813698</c:v>
                </c:pt>
                <c:pt idx="202">
                  <c:v>0.98394461420142298</c:v>
                </c:pt>
                <c:pt idx="203">
                  <c:v>0.98331442343620001</c:v>
                </c:pt>
                <c:pt idx="204">
                  <c:v>0.98221304313693403</c:v>
                </c:pt>
                <c:pt idx="205">
                  <c:v>0.98015879783343396</c:v>
                </c:pt>
                <c:pt idx="206">
                  <c:v>0.97593797721555398</c:v>
                </c:pt>
                <c:pt idx="207">
                  <c:v>0.96613950206898103</c:v>
                </c:pt>
                <c:pt idx="208">
                  <c:v>0.94206043128287498</c:v>
                </c:pt>
                <c:pt idx="209">
                  <c:v>0.91117022990823704</c:v>
                </c:pt>
                <c:pt idx="210">
                  <c:v>0.93082493605906702</c:v>
                </c:pt>
                <c:pt idx="211">
                  <c:v>0.95567635321660904</c:v>
                </c:pt>
                <c:pt idx="212">
                  <c:v>0.96759177477872005</c:v>
                </c:pt>
                <c:pt idx="213">
                  <c:v>0.97337639382643604</c:v>
                </c:pt>
                <c:pt idx="214">
                  <c:v>0.97651094851378195</c:v>
                </c:pt>
                <c:pt idx="215">
                  <c:v>0.97837569520758905</c:v>
                </c:pt>
                <c:pt idx="216">
                  <c:v>0.979563932928737</c:v>
                </c:pt>
                <c:pt idx="217">
                  <c:v>0.98035846274075</c:v>
                </c:pt>
                <c:pt idx="218">
                  <c:v>0.980906620574024</c:v>
                </c:pt>
                <c:pt idx="219">
                  <c:v>0.98129086946153699</c:v>
                </c:pt>
                <c:pt idx="220">
                  <c:v>0.98156004565203003</c:v>
                </c:pt>
                <c:pt idx="221">
                  <c:v>0.98174434931279797</c:v>
                </c:pt>
                <c:pt idx="222">
                  <c:v>0.98186303939261199</c:v>
                </c:pt>
                <c:pt idx="223">
                  <c:v>0.98192861103299001</c:v>
                </c:pt>
                <c:pt idx="224">
                  <c:v>0.98194916884349304</c:v>
                </c:pt>
                <c:pt idx="225">
                  <c:v>0.98192982364811898</c:v>
                </c:pt>
                <c:pt idx="226">
                  <c:v>0.98187353329822302</c:v>
                </c:pt>
                <c:pt idx="227">
                  <c:v>0.98178161193810198</c:v>
                </c:pt>
                <c:pt idx="228">
                  <c:v>0.98165403007640395</c:v>
                </c:pt>
                <c:pt idx="229">
                  <c:v>0.98148957577900398</c:v>
                </c:pt>
                <c:pt idx="230">
                  <c:v>0.981285914457803</c:v>
                </c:pt>
                <c:pt idx="231">
                  <c:v>0.98103956812279203</c:v>
                </c:pt>
                <c:pt idx="232">
                  <c:v>0.98074582173246805</c:v>
                </c:pt>
                <c:pt idx="233">
                  <c:v>0.98039855656200203</c:v>
                </c:pt>
                <c:pt idx="234">
                  <c:v>0.97999000009736204</c:v>
                </c:pt>
                <c:pt idx="235">
                  <c:v>0.97951037719572598</c:v>
                </c:pt>
                <c:pt idx="236">
                  <c:v>0.97894743352688696</c:v>
                </c:pt>
                <c:pt idx="237">
                  <c:v>0.97828583294580496</c:v>
                </c:pt>
                <c:pt idx="238">
                  <c:v>0.977506128253671</c:v>
                </c:pt>
                <c:pt idx="239">
                  <c:v>0.97658380223693397</c:v>
                </c:pt>
                <c:pt idx="240">
                  <c:v>0.97548749496356801</c:v>
                </c:pt>
                <c:pt idx="241">
                  <c:v>0.97417678067431301</c:v>
                </c:pt>
                <c:pt idx="242">
                  <c:v>0.972598992559078</c:v>
                </c:pt>
                <c:pt idx="243">
                  <c:v>0.97068469398535595</c:v>
                </c:pt>
                <c:pt idx="244">
                  <c:v>0.96834111806215895</c:v>
                </c:pt>
                <c:pt idx="245">
                  <c:v>0.96544249863714804</c:v>
                </c:pt>
                <c:pt idx="246">
                  <c:v>0.96181556086563202</c:v>
                </c:pt>
                <c:pt idx="247">
                  <c:v>0.95721732224709999</c:v>
                </c:pt>
                <c:pt idx="248">
                  <c:v>0.95130045764146998</c:v>
                </c:pt>
                <c:pt idx="249">
                  <c:v>0.94355820565786097</c:v>
                </c:pt>
                <c:pt idx="250">
                  <c:v>0.93323523681595699</c:v>
                </c:pt>
                <c:pt idx="251">
                  <c:v>0.91918195291465998</c:v>
                </c:pt>
                <c:pt idx="252">
                  <c:v>0.89961771670735202</c:v>
                </c:pt>
                <c:pt idx="253">
                  <c:v>0.87176395001044404</c:v>
                </c:pt>
                <c:pt idx="254">
                  <c:v>0.83136860415300695</c:v>
                </c:pt>
                <c:pt idx="255">
                  <c:v>0.77251157887160504</c:v>
                </c:pt>
                <c:pt idx="256">
                  <c:v>0.68952404104457199</c:v>
                </c:pt>
                <c:pt idx="257">
                  <c:v>0.58617855681965603</c:v>
                </c:pt>
                <c:pt idx="258">
                  <c:v>0.49434282115138101</c:v>
                </c:pt>
                <c:pt idx="259">
                  <c:v>0.46870019311426298</c:v>
                </c:pt>
                <c:pt idx="260">
                  <c:v>0.524111840032499</c:v>
                </c:pt>
                <c:pt idx="261">
                  <c:v>0.61638865389569697</c:v>
                </c:pt>
                <c:pt idx="262">
                  <c:v>0.70276310272799303</c:v>
                </c:pt>
                <c:pt idx="263">
                  <c:v>0.76926314455911105</c:v>
                </c:pt>
                <c:pt idx="264">
                  <c:v>0.81734331995908804</c:v>
                </c:pt>
                <c:pt idx="265">
                  <c:v>0.85180959628183395</c:v>
                </c:pt>
                <c:pt idx="266">
                  <c:v>0.87682415377164102</c:v>
                </c:pt>
                <c:pt idx="267">
                  <c:v>0.89533965736746901</c:v>
                </c:pt>
                <c:pt idx="268">
                  <c:v>0.90933784256984995</c:v>
                </c:pt>
                <c:pt idx="269">
                  <c:v>0.92013863693665299</c:v>
                </c:pt>
                <c:pt idx="270">
                  <c:v>0.92863012520713195</c:v>
                </c:pt>
                <c:pt idx="271">
                  <c:v>0.93542005293205799</c:v>
                </c:pt>
                <c:pt idx="272">
                  <c:v>0.94093235566102296</c:v>
                </c:pt>
                <c:pt idx="273">
                  <c:v>0.94546850098846602</c:v>
                </c:pt>
                <c:pt idx="274">
                  <c:v>0.94924686565244798</c:v>
                </c:pt>
                <c:pt idx="275">
                  <c:v>0.95242839793214495</c:v>
                </c:pt>
                <c:pt idx="276">
                  <c:v>0.95513363978176102</c:v>
                </c:pt>
                <c:pt idx="277">
                  <c:v>0.95745421438429801</c:v>
                </c:pt>
                <c:pt idx="278">
                  <c:v>0.95946071801373001</c:v>
                </c:pt>
                <c:pt idx="279">
                  <c:v>0.96120822823229701</c:v>
                </c:pt>
                <c:pt idx="280">
                  <c:v>0.96274021162313095</c:v>
                </c:pt>
                <c:pt idx="281">
                  <c:v>0.96409133681516301</c:v>
                </c:pt>
                <c:pt idx="282">
                  <c:v>0.96528952545542401</c:v>
                </c:pt>
                <c:pt idx="283">
                  <c:v>0.96635746979807002</c:v>
                </c:pt>
                <c:pt idx="284">
                  <c:v>0.96731376603020902</c:v>
                </c:pt>
                <c:pt idx="285">
                  <c:v>0.96817377257994097</c:v>
                </c:pt>
                <c:pt idx="286">
                  <c:v>0.96895026554378005</c:v>
                </c:pt>
                <c:pt idx="287">
                  <c:v>0.96965394432265495</c:v>
                </c:pt>
                <c:pt idx="288">
                  <c:v>0.97029382572550804</c:v>
                </c:pt>
                <c:pt idx="289">
                  <c:v>0.97087755324879199</c:v>
                </c:pt>
                <c:pt idx="290">
                  <c:v>0.97141164176165296</c:v>
                </c:pt>
                <c:pt idx="291">
                  <c:v>0.97190167323028898</c:v>
                </c:pt>
                <c:pt idx="292">
                  <c:v>0.97235243993780895</c:v>
                </c:pt>
                <c:pt idx="293">
                  <c:v>0.97276812689161196</c:v>
                </c:pt>
                <c:pt idx="294">
                  <c:v>0.97315232908737803</c:v>
                </c:pt>
                <c:pt idx="295">
                  <c:v>0.97350819538842104</c:v>
                </c:pt>
                <c:pt idx="296">
                  <c:v>0.97383848291012598</c:v>
                </c:pt>
                <c:pt idx="297">
                  <c:v>0.97414561470441796</c:v>
                </c:pt>
                <c:pt idx="298">
                  <c:v>0.97443172694166102</c:v>
                </c:pt>
                <c:pt idx="299">
                  <c:v>0.97469870984018903</c:v>
                </c:pt>
                <c:pt idx="300">
                  <c:v>0.97494824084583298</c:v>
                </c:pt>
                <c:pt idx="301">
                  <c:v>0.97518181370618495</c:v>
                </c:pt>
                <c:pt idx="302">
                  <c:v>0.97540076089587302</c:v>
                </c:pt>
                <c:pt idx="303">
                  <c:v>0.97560627588248205</c:v>
                </c:pt>
                <c:pt idx="304">
                  <c:v>0.975799429027156</c:v>
                </c:pt>
                <c:pt idx="305">
                  <c:v>0.97598118453776395</c:v>
                </c:pt>
                <c:pt idx="306">
                  <c:v>0.97615241084728399</c:v>
                </c:pt>
                <c:pt idx="307">
                  <c:v>0.97631389261025303</c:v>
                </c:pt>
                <c:pt idx="308">
                  <c:v>0.97646634170330604</c:v>
                </c:pt>
                <c:pt idx="309">
                  <c:v>0.97661040410570998</c:v>
                </c:pt>
                <c:pt idx="310">
                  <c:v>0.97674666627173401</c:v>
                </c:pt>
                <c:pt idx="311">
                  <c:v>0.97687566368536305</c:v>
                </c:pt>
                <c:pt idx="312">
                  <c:v>0.97699788503180696</c:v>
                </c:pt>
                <c:pt idx="313">
                  <c:v>0.97711377659256604</c:v>
                </c:pt>
                <c:pt idx="314">
                  <c:v>0.97722374853735705</c:v>
                </c:pt>
                <c:pt idx="315">
                  <c:v>0.97732817657293802</c:v>
                </c:pt>
                <c:pt idx="316">
                  <c:v>0.97742740481643597</c:v>
                </c:pt>
                <c:pt idx="317">
                  <c:v>0.977521752536057</c:v>
                </c:pt>
                <c:pt idx="318">
                  <c:v>0.97761151299679705</c:v>
                </c:pt>
                <c:pt idx="319">
                  <c:v>0.97769695846764104</c:v>
                </c:pt>
                <c:pt idx="320">
                  <c:v>0.97777833414479998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50-4A2E-ACC0-22E0CD1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272"/>
        <c:axId val="376613632"/>
      </c:scatterChart>
      <c:valAx>
        <c:axId val="376615272"/>
        <c:scaling>
          <c:orientation val="minMax"/>
          <c:max val="200"/>
          <c:min val="-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Δω/2π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3632"/>
        <c:crosses val="autoZero"/>
        <c:crossBetween val="midCat"/>
        <c:minorUnit val="50"/>
      </c:valAx>
      <c:valAx>
        <c:axId val="37661363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Number of Atoms [abs]</a:t>
                </a:r>
              </a:p>
            </c:rich>
          </c:tx>
          <c:layout>
            <c:manualLayout>
              <c:xMode val="edge"/>
              <c:yMode val="edge"/>
              <c:x val="1.4239848509943896E-2"/>
              <c:y val="0.10633772201764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272"/>
        <c:crossesAt val="-300"/>
        <c:crossBetween val="midCat"/>
        <c:majorUnit val="0.2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4038888888889"/>
          <c:y val="6.9455709876543203E-2"/>
          <c:w val="0.77021055555555551"/>
          <c:h val="0.75654872047244093"/>
        </c:manualLayout>
      </c:layout>
      <c:scatterChart>
        <c:scatterStyle val="lineMarker"/>
        <c:varyColors val="0"/>
        <c:ser>
          <c:idx val="28"/>
          <c:order val="0"/>
          <c:tx>
            <c:v>Links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'Fig. 2a (Up)'!$R$38:$R$96</c:f>
              <c:numCache>
                <c:formatCode>General</c:formatCode>
                <c:ptCount val="59"/>
                <c:pt idx="0">
                  <c:v>0.1772</c:v>
                </c:pt>
                <c:pt idx="1">
                  <c:v>0.1772</c:v>
                </c:pt>
                <c:pt idx="3">
                  <c:v>0.34089999999999998</c:v>
                </c:pt>
                <c:pt idx="4">
                  <c:v>0.34089999999999998</c:v>
                </c:pt>
                <c:pt idx="6">
                  <c:v>0.49340000000000001</c:v>
                </c:pt>
                <c:pt idx="7">
                  <c:v>0.49340000000000001</c:v>
                </c:pt>
                <c:pt idx="9">
                  <c:v>0.6593</c:v>
                </c:pt>
                <c:pt idx="10">
                  <c:v>0.6593</c:v>
                </c:pt>
                <c:pt idx="12">
                  <c:v>0.1794</c:v>
                </c:pt>
                <c:pt idx="13">
                  <c:v>0.1794</c:v>
                </c:pt>
                <c:pt idx="15">
                  <c:v>0.34200000000000003</c:v>
                </c:pt>
                <c:pt idx="16">
                  <c:v>0.34200000000000003</c:v>
                </c:pt>
                <c:pt idx="18">
                  <c:v>0.51129999999999998</c:v>
                </c:pt>
                <c:pt idx="19">
                  <c:v>0.51129999999999998</c:v>
                </c:pt>
                <c:pt idx="21">
                  <c:v>0.1794</c:v>
                </c:pt>
                <c:pt idx="22">
                  <c:v>0.1794</c:v>
                </c:pt>
                <c:pt idx="24">
                  <c:v>0.34310000000000002</c:v>
                </c:pt>
                <c:pt idx="25">
                  <c:v>0.34310000000000002</c:v>
                </c:pt>
                <c:pt idx="27">
                  <c:v>0.17829999999999999</c:v>
                </c:pt>
                <c:pt idx="28">
                  <c:v>0.17829999999999999</c:v>
                </c:pt>
                <c:pt idx="30">
                  <c:v>0.3397</c:v>
                </c:pt>
                <c:pt idx="31">
                  <c:v>0.3397</c:v>
                </c:pt>
                <c:pt idx="33">
                  <c:v>5.16E-2</c:v>
                </c:pt>
                <c:pt idx="34">
                  <c:v>5.16E-2</c:v>
                </c:pt>
                <c:pt idx="36">
                  <c:v>0.1032</c:v>
                </c:pt>
                <c:pt idx="37">
                  <c:v>0.1032</c:v>
                </c:pt>
                <c:pt idx="39">
                  <c:v>0.17269999999999999</c:v>
                </c:pt>
                <c:pt idx="40">
                  <c:v>0.17269999999999999</c:v>
                </c:pt>
                <c:pt idx="42">
                  <c:v>8.1900000000000001E-2</c:v>
                </c:pt>
                <c:pt idx="43">
                  <c:v>8.1900000000000001E-2</c:v>
                </c:pt>
                <c:pt idx="45">
                  <c:v>0.16819999999999999</c:v>
                </c:pt>
                <c:pt idx="46">
                  <c:v>0.16819999999999999</c:v>
                </c:pt>
                <c:pt idx="48">
                  <c:v>0.16819999999999999</c:v>
                </c:pt>
                <c:pt idx="49">
                  <c:v>0.16819999999999999</c:v>
                </c:pt>
                <c:pt idx="51">
                  <c:v>0.33189999999999997</c:v>
                </c:pt>
                <c:pt idx="52">
                  <c:v>0.33189999999999997</c:v>
                </c:pt>
                <c:pt idx="54">
                  <c:v>0.48330000000000001</c:v>
                </c:pt>
                <c:pt idx="55">
                  <c:v>0.48330000000000001</c:v>
                </c:pt>
                <c:pt idx="57">
                  <c:v>0.64359999999999995</c:v>
                </c:pt>
                <c:pt idx="58">
                  <c:v>0.64359999999999995</c:v>
                </c:pt>
              </c:numCache>
            </c:numRef>
          </c:xVal>
          <c:yVal>
            <c:numRef>
              <c:f>'Fig. 2a (Up)'!$T$38:$T$96</c:f>
              <c:numCache>
                <c:formatCode>General</c:formatCode>
                <c:ptCount val="59"/>
                <c:pt idx="0">
                  <c:v>-88.671700000000001</c:v>
                </c:pt>
                <c:pt idx="1">
                  <c:v>-89.86</c:v>
                </c:pt>
                <c:pt idx="3">
                  <c:v>-92.50188</c:v>
                </c:pt>
                <c:pt idx="4">
                  <c:v>-96.28</c:v>
                </c:pt>
                <c:pt idx="6">
                  <c:v>-98.706549999999993</c:v>
                </c:pt>
                <c:pt idx="7">
                  <c:v>-102.22</c:v>
                </c:pt>
                <c:pt idx="9">
                  <c:v>-105.0222</c:v>
                </c:pt>
                <c:pt idx="10">
                  <c:v>-108.68</c:v>
                </c:pt>
                <c:pt idx="12">
                  <c:v>-91.451769999999996</c:v>
                </c:pt>
                <c:pt idx="13">
                  <c:v>-93.39</c:v>
                </c:pt>
                <c:pt idx="15">
                  <c:v>-100.0457</c:v>
                </c:pt>
                <c:pt idx="16">
                  <c:v>-102.81</c:v>
                </c:pt>
                <c:pt idx="18">
                  <c:v>-110.18859999999999</c:v>
                </c:pt>
                <c:pt idx="19">
                  <c:v>-112.57</c:v>
                </c:pt>
                <c:pt idx="21">
                  <c:v>-94.818150000000003</c:v>
                </c:pt>
                <c:pt idx="22">
                  <c:v>-96.75</c:v>
                </c:pt>
                <c:pt idx="24">
                  <c:v>-106.7766</c:v>
                </c:pt>
                <c:pt idx="25">
                  <c:v>-109.23</c:v>
                </c:pt>
                <c:pt idx="27">
                  <c:v>-101.28149999999999</c:v>
                </c:pt>
                <c:pt idx="28">
                  <c:v>-103.14</c:v>
                </c:pt>
                <c:pt idx="30">
                  <c:v>-120.7376</c:v>
                </c:pt>
                <c:pt idx="31">
                  <c:v>-121.01</c:v>
                </c:pt>
                <c:pt idx="33">
                  <c:v>-93.912980000000005</c:v>
                </c:pt>
                <c:pt idx="34">
                  <c:v>-94.2</c:v>
                </c:pt>
                <c:pt idx="36">
                  <c:v>-104.9598</c:v>
                </c:pt>
                <c:pt idx="37">
                  <c:v>-105.16</c:v>
                </c:pt>
                <c:pt idx="39">
                  <c:v>-119.78959999999999</c:v>
                </c:pt>
                <c:pt idx="40">
                  <c:v>-119.49</c:v>
                </c:pt>
                <c:pt idx="42">
                  <c:v>-73.459100000000007</c:v>
                </c:pt>
                <c:pt idx="43">
                  <c:v>-72.72</c:v>
                </c:pt>
                <c:pt idx="45">
                  <c:v>-63.695</c:v>
                </c:pt>
                <c:pt idx="46">
                  <c:v>-62.17</c:v>
                </c:pt>
                <c:pt idx="48">
                  <c:v>-73.226200000000006</c:v>
                </c:pt>
                <c:pt idx="49">
                  <c:v>-72.650000000000006</c:v>
                </c:pt>
                <c:pt idx="51">
                  <c:v>-61.319400000000002</c:v>
                </c:pt>
                <c:pt idx="52">
                  <c:v>-62.76</c:v>
                </c:pt>
                <c:pt idx="54">
                  <c:v>-52.631700000000002</c:v>
                </c:pt>
                <c:pt idx="55">
                  <c:v>-53.67</c:v>
                </c:pt>
                <c:pt idx="57">
                  <c:v>-41.680999999999997</c:v>
                </c:pt>
                <c:pt idx="58">
                  <c:v>-44.13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12-4D3A-972C-A93248D0DCCE}"/>
            </c:ext>
          </c:extLst>
        </c:ser>
        <c:ser>
          <c:idx val="0"/>
          <c:order val="1"/>
          <c:tx>
            <c:v>-1.5MHz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B0F0"/>
              </a:solidFill>
              <a:ln w="25400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F0"/>
                </a:solidFill>
                <a:prstDash val="lgDash"/>
              </a:ln>
              <a:effectLst/>
            </c:spPr>
            <c:trendlineType val="linear"/>
            <c:backward val="0.11000000000000001"/>
            <c:dispRSqr val="0"/>
            <c:dispEq val="1"/>
            <c:trendlineLbl>
              <c:layout>
                <c:manualLayout>
                  <c:x val="9.0712916666666671E-2"/>
                  <c:y val="-4.104845679012345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l-GR" sz="1800" b="0" i="0" u="none" strike="noStrike" baseline="0" dirty="0">
                        <a:effectLst/>
                      </a:rPr>
                      <a:t>Δ</a:t>
                    </a:r>
                    <a:r>
                      <a:rPr lang="en-SG" sz="1800" b="0" i="0" u="none" strike="noStrike" baseline="-25000" dirty="0">
                        <a:effectLst/>
                      </a:rPr>
                      <a:t>1</a:t>
                    </a:r>
                    <a:r>
                      <a:rPr lang="en-SG" sz="1800" b="0" i="0" u="none" strike="noStrike" baseline="0" dirty="0">
                        <a:effectLst/>
                      </a:rPr>
                      <a:t>/2</a:t>
                    </a:r>
                    <a:r>
                      <a:rPr lang="el-GR" sz="1800" b="0" i="0" u="none" strike="noStrike" baseline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π</a:t>
                    </a:r>
                    <a:r>
                      <a:rPr lang="en-SG" sz="1800" b="0" i="0" u="none" strike="noStrike" baseline="0" dirty="0">
                        <a:effectLst/>
                      </a:rPr>
                      <a:t> = </a:t>
                    </a:r>
                    <a:r>
                      <a:rPr lang="en-US" sz="1800" baseline="0" dirty="0">
                        <a:solidFill>
                          <a:schemeClr val="tx1"/>
                        </a:solidFill>
                      </a:rPr>
                      <a:t>-1.5MHz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Experiment'!$D$23:$D$25</c:f>
              <c:numCache>
                <c:formatCode>General</c:formatCode>
                <c:ptCount val="3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</c:numCache>
            </c:numRef>
          </c:xVal>
          <c:yVal>
            <c:numRef>
              <c:f>'Theory V Experiment'!$AD$23:$AD$25</c:f>
              <c:numCache>
                <c:formatCode>General</c:formatCode>
                <c:ptCount val="3"/>
                <c:pt idx="0">
                  <c:v>-93.912980000000005</c:v>
                </c:pt>
                <c:pt idx="1">
                  <c:v>-104.9598</c:v>
                </c:pt>
                <c:pt idx="2">
                  <c:v>-119.78959999999999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912-4D3A-972C-A93248D0DCCE}"/>
            </c:ext>
          </c:extLst>
        </c:ser>
        <c:ser>
          <c:idx val="1"/>
          <c:order val="2"/>
          <c:tx>
            <c:v>-1.5M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Experiment'!$D$23:$D$25</c:f>
              <c:numCache>
                <c:formatCode>General</c:formatCode>
                <c:ptCount val="3"/>
                <c:pt idx="0">
                  <c:v>5.16E-2</c:v>
                </c:pt>
                <c:pt idx="1">
                  <c:v>0.1032</c:v>
                </c:pt>
                <c:pt idx="2">
                  <c:v>0.17269999999999999</c:v>
                </c:pt>
              </c:numCache>
            </c:numRef>
          </c:xVal>
          <c:yVal>
            <c:numRef>
              <c:f>'Theory V Experiment'!$AE$23:$AE$25</c:f>
              <c:numCache>
                <c:formatCode>General</c:formatCode>
                <c:ptCount val="3"/>
                <c:pt idx="0">
                  <c:v>-94.2</c:v>
                </c:pt>
                <c:pt idx="1">
                  <c:v>-105.16</c:v>
                </c:pt>
                <c:pt idx="2">
                  <c:v>-119.49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912-4D3A-972C-A93248D0DCCE}"/>
            </c:ext>
          </c:extLst>
        </c:ser>
        <c:ser>
          <c:idx val="2"/>
          <c:order val="3"/>
          <c:tx>
            <c:v>-3MHz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lgDash"/>
              </a:ln>
              <a:effectLst/>
            </c:spPr>
            <c:trendlineType val="linear"/>
            <c:backward val="0.37000000000000005"/>
            <c:dispRSqr val="0"/>
            <c:dispEq val="1"/>
            <c:trendlineLbl>
              <c:layout>
                <c:manualLayout>
                  <c:x val="6.2543749999999995E-2"/>
                  <c:y val="-4.64072530864197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SG" sz="1800" baseline="0">
                        <a:solidFill>
                          <a:schemeClr val="tx1"/>
                        </a:solidFill>
                      </a:rPr>
                      <a:t>-3MHz</a:t>
                    </a:r>
                    <a:endParaRPr lang="en-SG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Experiment'!$D$21:$D$22</c:f>
              <c:numCache>
                <c:formatCode>General</c:formatCode>
                <c:ptCount val="2"/>
                <c:pt idx="0">
                  <c:v>0.17829999999999999</c:v>
                </c:pt>
                <c:pt idx="1">
                  <c:v>0.3397</c:v>
                </c:pt>
              </c:numCache>
            </c:numRef>
          </c:xVal>
          <c:yVal>
            <c:numRef>
              <c:f>'Theory V Experiment'!$AD$21:$AD$22</c:f>
              <c:numCache>
                <c:formatCode>General</c:formatCode>
                <c:ptCount val="2"/>
                <c:pt idx="0">
                  <c:v>-101.28149999999999</c:v>
                </c:pt>
                <c:pt idx="1">
                  <c:v>-120.7376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12-4D3A-972C-A93248D0DCCE}"/>
            </c:ext>
          </c:extLst>
        </c:ser>
        <c:ser>
          <c:idx val="3"/>
          <c:order val="4"/>
          <c:tx>
            <c:v>-3M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Experiment'!$D$21:$D$22</c:f>
              <c:numCache>
                <c:formatCode>General</c:formatCode>
                <c:ptCount val="2"/>
                <c:pt idx="0">
                  <c:v>0.17829999999999999</c:v>
                </c:pt>
                <c:pt idx="1">
                  <c:v>0.3397</c:v>
                </c:pt>
              </c:numCache>
            </c:numRef>
          </c:xVal>
          <c:yVal>
            <c:numRef>
              <c:f>'Theory V Experiment'!$AE$21:$AE$22</c:f>
              <c:numCache>
                <c:formatCode>General</c:formatCode>
                <c:ptCount val="2"/>
                <c:pt idx="0">
                  <c:v>-103.14</c:v>
                </c:pt>
                <c:pt idx="1">
                  <c:v>-121.01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912-4D3A-972C-A93248D0DCCE}"/>
            </c:ext>
          </c:extLst>
        </c:ser>
        <c:ser>
          <c:idx val="4"/>
          <c:order val="5"/>
          <c:tx>
            <c:v>-4.5MHz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backward val="0.37000000000000005"/>
            <c:dispRSqr val="0"/>
            <c:dispEq val="1"/>
            <c:trendlineLbl>
              <c:layout>
                <c:manualLayout>
                  <c:x val="0.14125291666666673"/>
                  <c:y val="-5.009197530864197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-4.5MHz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Experiment'!$D$19:$D$20</c:f>
              <c:numCache>
                <c:formatCode>General</c:formatCode>
                <c:ptCount val="2"/>
                <c:pt idx="0">
                  <c:v>0.1794</c:v>
                </c:pt>
                <c:pt idx="1">
                  <c:v>0.34310000000000002</c:v>
                </c:pt>
              </c:numCache>
            </c:numRef>
          </c:xVal>
          <c:yVal>
            <c:numRef>
              <c:f>'Theory V Experiment'!$AD$19:$AD$20</c:f>
              <c:numCache>
                <c:formatCode>General</c:formatCode>
                <c:ptCount val="2"/>
                <c:pt idx="0">
                  <c:v>-94.818150000000003</c:v>
                </c:pt>
                <c:pt idx="1">
                  <c:v>-106.7766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912-4D3A-972C-A93248D0DCCE}"/>
            </c:ext>
          </c:extLst>
        </c:ser>
        <c:ser>
          <c:idx val="5"/>
          <c:order val="6"/>
          <c:tx>
            <c:v>-4.5M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Experiment'!$D$19:$D$20</c:f>
              <c:numCache>
                <c:formatCode>General</c:formatCode>
                <c:ptCount val="2"/>
                <c:pt idx="0">
                  <c:v>0.1794</c:v>
                </c:pt>
                <c:pt idx="1">
                  <c:v>0.34310000000000002</c:v>
                </c:pt>
              </c:numCache>
            </c:numRef>
          </c:xVal>
          <c:yVal>
            <c:numRef>
              <c:f>'Theory V Experiment'!$AE$19:$AE$20</c:f>
              <c:numCache>
                <c:formatCode>General</c:formatCode>
                <c:ptCount val="2"/>
                <c:pt idx="0">
                  <c:v>-96.75</c:v>
                </c:pt>
                <c:pt idx="1">
                  <c:v>-109.23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912-4D3A-972C-A93248D0DCCE}"/>
            </c:ext>
          </c:extLst>
        </c:ser>
        <c:ser>
          <c:idx val="6"/>
          <c:order val="7"/>
          <c:tx>
            <c:v>-6MHz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lgDash"/>
              </a:ln>
              <a:effectLst/>
            </c:spPr>
            <c:trendlineType val="linear"/>
            <c:backward val="0.38000000000000006"/>
            <c:dispRSqr val="0"/>
            <c:dispEq val="1"/>
            <c:trendlineLbl>
              <c:layout>
                <c:manualLayout>
                  <c:x val="0.11821624999999999"/>
                  <c:y val="-4.457361111111111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SG" sz="1800" baseline="0">
                        <a:solidFill>
                          <a:schemeClr val="tx1"/>
                        </a:solidFill>
                      </a:rPr>
                      <a:t>-6MHz</a:t>
                    </a:r>
                    <a:endParaRPr lang="en-SG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Experiment'!$D$16:$D$18</c:f>
              <c:numCache>
                <c:formatCode>General</c:formatCode>
                <c:ptCount val="3"/>
                <c:pt idx="0">
                  <c:v>0.1794</c:v>
                </c:pt>
                <c:pt idx="1">
                  <c:v>0.34200000000000003</c:v>
                </c:pt>
                <c:pt idx="2">
                  <c:v>0.51129999999999998</c:v>
                </c:pt>
              </c:numCache>
            </c:numRef>
          </c:xVal>
          <c:yVal>
            <c:numRef>
              <c:f>'Theory V Experiment'!$AD$16:$AD$18</c:f>
              <c:numCache>
                <c:formatCode>General</c:formatCode>
                <c:ptCount val="3"/>
                <c:pt idx="0">
                  <c:v>-91.451769999999996</c:v>
                </c:pt>
                <c:pt idx="1">
                  <c:v>-100.0457</c:v>
                </c:pt>
                <c:pt idx="2">
                  <c:v>-110.18859999999999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912-4D3A-972C-A93248D0DCCE}"/>
            </c:ext>
          </c:extLst>
        </c:ser>
        <c:ser>
          <c:idx val="7"/>
          <c:order val="8"/>
          <c:tx>
            <c:v>-6M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Experiment'!$D$16:$D$18</c:f>
              <c:numCache>
                <c:formatCode>General</c:formatCode>
                <c:ptCount val="3"/>
                <c:pt idx="0">
                  <c:v>0.1794</c:v>
                </c:pt>
                <c:pt idx="1">
                  <c:v>0.34200000000000003</c:v>
                </c:pt>
                <c:pt idx="2">
                  <c:v>0.51129999999999998</c:v>
                </c:pt>
              </c:numCache>
            </c:numRef>
          </c:xVal>
          <c:yVal>
            <c:numRef>
              <c:f>'Theory V Experiment'!$AE$16:$AE$18</c:f>
              <c:numCache>
                <c:formatCode>General</c:formatCode>
                <c:ptCount val="3"/>
                <c:pt idx="0">
                  <c:v>-93.39</c:v>
                </c:pt>
                <c:pt idx="1">
                  <c:v>-102.81</c:v>
                </c:pt>
                <c:pt idx="2">
                  <c:v>-112.57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3912-4D3A-972C-A93248D0DCCE}"/>
            </c:ext>
          </c:extLst>
        </c:ser>
        <c:ser>
          <c:idx val="8"/>
          <c:order val="9"/>
          <c:tx>
            <c:v>3MHz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</c:marker>
          <c:trendline>
            <c:spPr>
              <a:ln w="22225" cap="rnd">
                <a:solidFill>
                  <a:schemeClr val="accent3">
                    <a:lumMod val="60000"/>
                  </a:schemeClr>
                </a:solidFill>
                <a:prstDash val="lgDash"/>
              </a:ln>
              <a:effectLst/>
            </c:spPr>
            <c:trendlineType val="linear"/>
            <c:backward val="0.18000000000000002"/>
            <c:dispRSqr val="0"/>
            <c:dispEq val="1"/>
            <c:trendlineLbl>
              <c:layout>
                <c:manualLayout>
                  <c:x val="6.7691944444444443E-2"/>
                  <c:y val="5.225061728395061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3MHz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Experiment'!$D$26:$D$27</c:f>
              <c:numCache>
                <c:formatCode>General</c:formatCode>
                <c:ptCount val="2"/>
                <c:pt idx="0">
                  <c:v>8.1900000000000001E-2</c:v>
                </c:pt>
                <c:pt idx="1">
                  <c:v>0.16819999999999999</c:v>
                </c:pt>
              </c:numCache>
            </c:numRef>
          </c:xVal>
          <c:yVal>
            <c:numRef>
              <c:f>'Theory V Experiment'!$AD$26:$AD$27</c:f>
              <c:numCache>
                <c:formatCode>General</c:formatCode>
                <c:ptCount val="2"/>
                <c:pt idx="0">
                  <c:v>-73.459100000000007</c:v>
                </c:pt>
                <c:pt idx="1">
                  <c:v>-63.695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E-3912-4D3A-972C-A93248D0DCCE}"/>
            </c:ext>
          </c:extLst>
        </c:ser>
        <c:ser>
          <c:idx val="9"/>
          <c:order val="10"/>
          <c:tx>
            <c:v>3M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Experiment'!$D$26:$D$27</c:f>
              <c:numCache>
                <c:formatCode>General</c:formatCode>
                <c:ptCount val="2"/>
                <c:pt idx="0">
                  <c:v>8.1900000000000001E-2</c:v>
                </c:pt>
                <c:pt idx="1">
                  <c:v>0.16819999999999999</c:v>
                </c:pt>
              </c:numCache>
            </c:numRef>
          </c:xVal>
          <c:yVal>
            <c:numRef>
              <c:f>'Theory V Experiment'!$AE$26:$AE$27</c:f>
              <c:numCache>
                <c:formatCode>General</c:formatCode>
                <c:ptCount val="2"/>
                <c:pt idx="0">
                  <c:v>-72.72</c:v>
                </c:pt>
                <c:pt idx="1">
                  <c:v>-62.17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F-3912-4D3A-972C-A93248D0DCCE}"/>
            </c:ext>
          </c:extLst>
        </c:ser>
        <c:ser>
          <c:idx val="10"/>
          <c:order val="11"/>
          <c:tx>
            <c:v>-9MHz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</a:schemeClr>
                </a:solidFill>
                <a:prstDash val="lgDash"/>
              </a:ln>
              <a:effectLst/>
            </c:spPr>
            <c:trendlineType val="linear"/>
            <c:backward val="0.38000000000000006"/>
            <c:dispRSqr val="0"/>
            <c:dispEq val="1"/>
            <c:trendlineLbl>
              <c:layout>
                <c:manualLayout>
                  <c:x val="1.2224027777777778E-2"/>
                  <c:y val="5.48421296296296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SG" sz="1800" baseline="0">
                        <a:solidFill>
                          <a:schemeClr val="tx1"/>
                        </a:solidFill>
                      </a:rPr>
                      <a:t>-9MHz</a:t>
                    </a:r>
                    <a:endParaRPr lang="en-SG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Experiment'!$D$12:$D$15</c:f>
              <c:numCache>
                <c:formatCode>General</c:formatCode>
                <c:ptCount val="4"/>
                <c:pt idx="0">
                  <c:v>0.1772</c:v>
                </c:pt>
                <c:pt idx="1">
                  <c:v>0.34089999999999998</c:v>
                </c:pt>
                <c:pt idx="2">
                  <c:v>0.49340000000000001</c:v>
                </c:pt>
                <c:pt idx="3">
                  <c:v>0.6593</c:v>
                </c:pt>
              </c:numCache>
            </c:numRef>
          </c:xVal>
          <c:yVal>
            <c:numRef>
              <c:f>'Theory V Experiment'!$AD$12:$AD$15</c:f>
              <c:numCache>
                <c:formatCode>General</c:formatCode>
                <c:ptCount val="4"/>
                <c:pt idx="0">
                  <c:v>-88.671700000000001</c:v>
                </c:pt>
                <c:pt idx="1">
                  <c:v>-92.50188</c:v>
                </c:pt>
                <c:pt idx="2">
                  <c:v>-98.706549999999993</c:v>
                </c:pt>
                <c:pt idx="3">
                  <c:v>-105.0222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3912-4D3A-972C-A93248D0DCCE}"/>
            </c:ext>
          </c:extLst>
        </c:ser>
        <c:ser>
          <c:idx val="11"/>
          <c:order val="12"/>
          <c:tx>
            <c:v>-9M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Experiment'!$D$12:$D$15</c:f>
              <c:numCache>
                <c:formatCode>General</c:formatCode>
                <c:ptCount val="4"/>
                <c:pt idx="0">
                  <c:v>0.1772</c:v>
                </c:pt>
                <c:pt idx="1">
                  <c:v>0.34089999999999998</c:v>
                </c:pt>
                <c:pt idx="2">
                  <c:v>0.49340000000000001</c:v>
                </c:pt>
                <c:pt idx="3">
                  <c:v>0.6593</c:v>
                </c:pt>
              </c:numCache>
            </c:numRef>
          </c:xVal>
          <c:yVal>
            <c:numRef>
              <c:f>'Theory V Experiment'!$AE$12:$AE$15</c:f>
              <c:numCache>
                <c:formatCode>General</c:formatCode>
                <c:ptCount val="4"/>
                <c:pt idx="0">
                  <c:v>-89.86</c:v>
                </c:pt>
                <c:pt idx="1">
                  <c:v>-96.27</c:v>
                </c:pt>
                <c:pt idx="2">
                  <c:v>-102.22</c:v>
                </c:pt>
                <c:pt idx="3">
                  <c:v>-108.68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3912-4D3A-972C-A93248D0DCCE}"/>
            </c:ext>
          </c:extLst>
        </c:ser>
        <c:ser>
          <c:idx val="18"/>
          <c:order val="19"/>
          <c:tx>
            <c:v>6MHz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1">
                    <a:lumMod val="80000"/>
                  </a:schemeClr>
                </a:solidFill>
                <a:prstDash val="lgDash"/>
              </a:ln>
              <a:effectLst/>
            </c:spPr>
            <c:trendlineType val="linear"/>
            <c:backward val="0.37000000000000005"/>
            <c:dispRSqr val="0"/>
            <c:dispEq val="1"/>
            <c:trendlineLbl>
              <c:layout>
                <c:manualLayout>
                  <c:x val="-5.3531944444444443E-3"/>
                  <c:y val="-6.758117283950616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6MHz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'Theory V Experiment'!$D$28:$D$31</c:f>
              <c:numCache>
                <c:formatCode>General</c:formatCode>
                <c:ptCount val="4"/>
                <c:pt idx="0">
                  <c:v>0.16819999999999999</c:v>
                </c:pt>
                <c:pt idx="1">
                  <c:v>0.33189999999999997</c:v>
                </c:pt>
                <c:pt idx="2">
                  <c:v>0.48330000000000001</c:v>
                </c:pt>
                <c:pt idx="3">
                  <c:v>0.64359999999999995</c:v>
                </c:pt>
              </c:numCache>
            </c:numRef>
          </c:xVal>
          <c:yVal>
            <c:numRef>
              <c:f>'Theory V Experiment'!$AD$28:$AD$31</c:f>
              <c:numCache>
                <c:formatCode>General</c:formatCode>
                <c:ptCount val="4"/>
                <c:pt idx="0">
                  <c:v>-73.226200000000006</c:v>
                </c:pt>
                <c:pt idx="1">
                  <c:v>-61.319400000000002</c:v>
                </c:pt>
                <c:pt idx="2">
                  <c:v>-52.631700000000002</c:v>
                </c:pt>
                <c:pt idx="3">
                  <c:v>-41.680999999999997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4-3912-4D3A-972C-A93248D0DCCE}"/>
            </c:ext>
          </c:extLst>
        </c:ser>
        <c:ser>
          <c:idx val="19"/>
          <c:order val="20"/>
          <c:tx>
            <c:v>6M 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8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'Theory V Experiment'!$D$28:$D$31</c:f>
              <c:numCache>
                <c:formatCode>General</c:formatCode>
                <c:ptCount val="4"/>
                <c:pt idx="0">
                  <c:v>0.16819999999999999</c:v>
                </c:pt>
                <c:pt idx="1">
                  <c:v>0.33189999999999997</c:v>
                </c:pt>
                <c:pt idx="2">
                  <c:v>0.48330000000000001</c:v>
                </c:pt>
                <c:pt idx="3">
                  <c:v>0.64359999999999995</c:v>
                </c:pt>
              </c:numCache>
            </c:numRef>
          </c:xVal>
          <c:yVal>
            <c:numRef>
              <c:f>'Theory V Experiment'!$AE$28:$AE$31</c:f>
              <c:numCache>
                <c:formatCode>General</c:formatCode>
                <c:ptCount val="4"/>
                <c:pt idx="0">
                  <c:v>-72.650000000000006</c:v>
                </c:pt>
                <c:pt idx="1">
                  <c:v>-62.76</c:v>
                </c:pt>
                <c:pt idx="2">
                  <c:v>-53.67</c:v>
                </c:pt>
                <c:pt idx="3">
                  <c:v>-44.13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5-3912-4D3A-972C-A93248D0D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43176"/>
        <c:axId val="624738912"/>
        <c:extLst>
          <c:ext xmlns:c15="http://schemas.microsoft.com/office/drawing/2012/chart" uri="{02D57815-91ED-43cb-92C2-25804820EDAC}">
            <c15:filteredScatterSeries>
              <c15:ser>
                <c:idx val="12"/>
                <c:order val="13"/>
                <c:tx>
                  <c:v>-12MHz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backward val="0.4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'Theory V Experiment'!$E$8:$E$11</c15:sqref>
                        </c15:formulaRef>
                      </c:ext>
                    </c:extLst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'Theory V Experiment'!$G$8:$G$11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87.142499999999998</c:v>
                      </c:pt>
                      <c:pt idx="1">
                        <c:v>90.307599999999994</c:v>
                      </c:pt>
                      <c:pt idx="2">
                        <c:v>93.756</c:v>
                      </c:pt>
                      <c:pt idx="3">
                        <c:v>98.592100000000002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7-3912-4D3A-972C-A93248D0DCCE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v>-12M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Experiment'!$E$8:$E$11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Experiment'!$H$8:$H$11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88.2</c:v>
                      </c:pt>
                      <c:pt idx="1">
                        <c:v>93.02</c:v>
                      </c:pt>
                      <c:pt idx="2">
                        <c:v>97.46</c:v>
                      </c:pt>
                      <c:pt idx="3">
                        <c:v>102.23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3912-4D3A-972C-A93248D0DCCE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v>-18MHz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backward val="0.4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Experiment'!$E$4:$E$7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Experiment'!$G$4:$G$7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86.201099999999997</c:v>
                      </c:pt>
                      <c:pt idx="1">
                        <c:v>87.512600000000006</c:v>
                      </c:pt>
                      <c:pt idx="2">
                        <c:v>89.900400000000005</c:v>
                      </c:pt>
                      <c:pt idx="3">
                        <c:v>92.276499999999999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3912-4D3A-972C-A93248D0DCCE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v>-18M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Experiment'!$E$4:$E$7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Experiment'!$H$4:$H$7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86.42</c:v>
                      </c:pt>
                      <c:pt idx="1">
                        <c:v>89.63</c:v>
                      </c:pt>
                      <c:pt idx="2">
                        <c:v>92.59</c:v>
                      </c:pt>
                      <c:pt idx="3">
                        <c:v>95.59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3912-4D3A-972C-A93248D0DCCE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v>-24MHz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backward val="1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Experiment'!$E$2:$E$3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Experiment'!$G$2:$G$3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87.578500000000005</c:v>
                      </c:pt>
                      <c:pt idx="1">
                        <c:v>88.845399999999998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3912-4D3A-972C-A93248D0DCCE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v>-24M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Experiment'!$E$2:$E$3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89.93</c:v>
                      </c:pt>
                      <c:pt idx="1">
                        <c:v>91.54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3912-4D3A-972C-A93248D0DCCE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v>9M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>
                          <a:lumMod val="8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backward val="0.35000000000000003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Experiment'!$E$32:$E$35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Experiment'!$G$32:$G$35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74.915499999999994</c:v>
                      </c:pt>
                      <c:pt idx="1">
                        <c:v>66.860799999999998</c:v>
                      </c:pt>
                      <c:pt idx="2">
                        <c:v>59.188499999999998</c:v>
                      </c:pt>
                      <c:pt idx="3">
                        <c:v>48.907200000000003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3912-4D3A-972C-A93248D0DCCE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v>9M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Experiment'!$E$32:$E$35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Experiment'!$H$32:$H$35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76.12</c:v>
                      </c:pt>
                      <c:pt idx="1">
                        <c:v>69.59</c:v>
                      </c:pt>
                      <c:pt idx="2">
                        <c:v>63.68</c:v>
                      </c:pt>
                      <c:pt idx="3">
                        <c:v>56.92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3912-4D3A-972C-A93248D0DCCE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v>15M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>
                          <a:lumMod val="80000"/>
                        </a:schemeClr>
                      </a:solidFill>
                      <a:prstDash val="sysDot"/>
                    </a:ln>
                    <a:effectLst/>
                  </c:spPr>
                  <c:trendlineType val="linear"/>
                  <c:backward val="0.4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Experiment'!$E$36:$E$39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Experiment'!$G$36:$G$39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76.238399999999999</c:v>
                      </c:pt>
                      <c:pt idx="1">
                        <c:v>69.935599999999994</c:v>
                      </c:pt>
                      <c:pt idx="2">
                        <c:v>61.230499999999999</c:v>
                      </c:pt>
                      <c:pt idx="3">
                        <c:v>55.196199999999997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3912-4D3A-972C-A93248D0DCCE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v>15M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Experiment'!$E$36:$E$39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Experiment'!$H$36:$H$39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78.790000000000006</c:v>
                      </c:pt>
                      <c:pt idx="1">
                        <c:v>74.89</c:v>
                      </c:pt>
                      <c:pt idx="2">
                        <c:v>69.62</c:v>
                      </c:pt>
                      <c:pt idx="3">
                        <c:v>66.75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3912-4D3A-972C-A93248D0DCCE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v>21M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rgbClr val="FF0000"/>
                      </a:solidFill>
                      <a:prstDash val="sysDot"/>
                    </a:ln>
                    <a:effectLst/>
                  </c:spPr>
                  <c:trendlineType val="linear"/>
                  <c:backward val="0.35000000000000003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Experiment'!$E$40:$E$43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Experiment'!$G$40:$G$43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76.458100000000002</c:v>
                      </c:pt>
                      <c:pt idx="1">
                        <c:v>69.877200000000002</c:v>
                      </c:pt>
                      <c:pt idx="2">
                        <c:v>63.773200000000003</c:v>
                      </c:pt>
                      <c:pt idx="3">
                        <c:v>59.2425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3912-4D3A-972C-A93248D0DCCE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v>21M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12700">
                      <a:solidFill>
                        <a:srgbClr val="FF000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Experiment'!$E$40:$E$43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Experiment'!$H$40:$H$43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80.03</c:v>
                      </c:pt>
                      <c:pt idx="1">
                        <c:v>77.31</c:v>
                      </c:pt>
                      <c:pt idx="2">
                        <c:v>74.86</c:v>
                      </c:pt>
                      <c:pt idx="3">
                        <c:v>73.459999999999994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3912-4D3A-972C-A93248D0DCCE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v>27M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00B050"/>
                    </a:solidFill>
                    <a:ln w="9525">
                      <a:noFill/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rgbClr val="00B050"/>
                      </a:solidFill>
                      <a:prstDash val="sysDot"/>
                    </a:ln>
                    <a:effectLst/>
                  </c:spPr>
                  <c:trendlineType val="linear"/>
                  <c:backward val="0.36000000000000004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Experiment'!$E$44:$E$47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Experiment'!$G$44:$G$47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75.119699999999995</c:v>
                      </c:pt>
                      <c:pt idx="1">
                        <c:v>67.506699999999995</c:v>
                      </c:pt>
                      <c:pt idx="2">
                        <c:v>61.252400000000002</c:v>
                      </c:pt>
                      <c:pt idx="3">
                        <c:v>52.725700000000003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3912-4D3A-972C-A93248D0DCCE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v>27M 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rgbClr val="00206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Experiment'!$E$44:$E$47</c15:sqref>
                        </c15:formulaRef>
                      </c:ext>
                    </c:extLst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'Theory V Experiment'!$H$44:$H$47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80.64</c:v>
                      </c:pt>
                      <c:pt idx="1">
                        <c:v>78.45</c:v>
                      </c:pt>
                      <c:pt idx="2">
                        <c:v>76.349999999999994</c:v>
                      </c:pt>
                      <c:pt idx="3">
                        <c:v>74.19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3912-4D3A-972C-A93248D0DCCE}"/>
                  </c:ext>
                </c:extLst>
              </c15:ser>
            </c15:filteredScatterSeries>
          </c:ext>
        </c:extLst>
      </c:scatterChart>
      <c:valAx>
        <c:axId val="624743176"/>
        <c:scaling>
          <c:orientation val="minMax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2800" dirty="0">
                    <a:solidFill>
                      <a:schemeClr val="tx1"/>
                    </a:solidFill>
                  </a:rPr>
                  <a:t>Intensity [W/cm</a:t>
                </a:r>
                <a:r>
                  <a:rPr lang="en-SG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SG" sz="2800" dirty="0">
                    <a:solidFill>
                      <a:schemeClr val="tx1"/>
                    </a:solidFill>
                  </a:rPr>
                  <a:t>]</a:t>
                </a:r>
              </a:p>
            </c:rich>
          </c:tx>
          <c:layout>
            <c:manualLayout>
              <c:xMode val="edge"/>
              <c:yMode val="edge"/>
              <c:x val="0.37006944444444445"/>
              <c:y val="0.912887037037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high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38912"/>
        <c:crosses val="autoZero"/>
        <c:crossBetween val="midCat"/>
        <c:minorUnit val="0.1"/>
      </c:valAx>
      <c:valAx>
        <c:axId val="624738912"/>
        <c:scaling>
          <c:orientation val="maxMin"/>
          <c:max val="-40"/>
          <c:min val="-1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0" i="0" u="none" strike="noStrike" baseline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Δω</a:t>
                </a:r>
                <a:r>
                  <a:rPr lang="en-SG" sz="2800" b="0" i="0" u="none" strike="noStrike" baseline="0" dirty="0">
                    <a:effectLst/>
                  </a:rPr>
                  <a:t>/</a:t>
                </a:r>
                <a:r>
                  <a:rPr lang="en-SG" sz="2800" dirty="0">
                    <a:solidFill>
                      <a:schemeClr val="tx1"/>
                    </a:solidFill>
                  </a:rPr>
                  <a:t>2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SG" sz="2800" baseline="0" dirty="0">
                    <a:solidFill>
                      <a:schemeClr val="tx1"/>
                    </a:solidFill>
                  </a:rPr>
                  <a:t> [kHz]</a:t>
                </a:r>
                <a:endParaRPr lang="en-SG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24875E-3"/>
              <c:y val="0.36192654320987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43176"/>
        <c:crossesAt val="0"/>
        <c:crossBetween val="midCat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4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egendEntry>
        <c:idx val="21"/>
        <c:delete val="1"/>
      </c:legendEntry>
      <c:layout>
        <c:manualLayout>
          <c:xMode val="edge"/>
          <c:yMode val="edge"/>
          <c:x val="0.59065388888888892"/>
          <c:y val="0.45829197530864196"/>
          <c:w val="0.30527666666666664"/>
          <c:h val="0.16965046296296296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B7EB3-61CF-4C4C-8F1C-C196139ADD64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6278-1C8E-4CAA-842B-C25EA9AE6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4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56278-1C8E-4CAA-842B-C25EA9AE610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9C6D-8622-491D-9192-FEEE2021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111A8-9573-4694-8610-2511FF8AE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798-DFCF-40C7-912E-0C0A782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3F6B-DE27-42B7-BD31-F1D9885B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5AF6-D6D9-4732-8044-C179AC8C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4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9DF2-0A83-4F29-B837-22886826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E1B7E-EDBE-4FF0-8B7D-DD6D3586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CABE-6FDA-45FF-AB9A-3F7747D2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00E2-CDDC-4D9F-B9EE-61B2B591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E7B-7F2E-49DF-83EC-FC0CA578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7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6CFA5-7D1B-49D5-8EBC-A35BF05D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ED0AA-7070-42EF-BF71-A32E7C533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F690-ABB7-44B6-880E-E3F1C181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05F8-41D8-48AA-AAE5-EE4D8086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9BAA-20F6-412A-BAA2-35A61AC6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86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C50-BC32-4161-9C7A-14365F29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30D9-778E-4D08-9364-FB90F57B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3812-8984-4B12-B547-A32A359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A9B5-9D6B-44C3-96DE-420A380E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7E577-7720-4B41-BC66-D0056F20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0DC3-0000-47CF-8DA2-BB8C4FB9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50BE9-6E2C-405F-83DB-BF62E74C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2CF7-AE87-4CFB-95B6-753BC8F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1C34-37EF-4B8E-9F62-C7176DBD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F465-3D02-4170-B214-EBFB185B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14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AAAC-430E-4C50-A3FD-806A538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3D9-D15D-4444-B983-2C5041409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D5936-51E9-4A2D-B1F3-A22FA746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F5E1-3F89-4E8F-9A51-C0435CAB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D839-4814-4BDE-A9D4-D81A92A8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CC34-BB0C-44B8-B7F3-0978B997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9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F2D1-BA19-41EC-8DCA-4085C77A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E82E-DD01-4FF1-A4CD-680B2034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14F23-A06E-435B-BF7D-6EB8AC7A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74E1B-B898-4870-89C5-062BF838F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303BF-700E-413F-97CB-4D1CE9546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52A4E-2832-416D-B7D0-F3188CFF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786-4229-4B8F-ACE8-32B9EEF4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A7177-48A7-4A1F-9DBA-59381FC9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89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00D3-FEAD-43BD-8FD3-2A399E09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D3059-3395-49C9-AC08-2CCF9659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7CE9A-1025-44B4-9F10-4F33B299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0BB47-0276-41A6-84EF-B778965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07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B9B7E-D976-4216-A99A-31F14DBC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95468-9C0C-4398-A220-93AC94C2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0FCC1-0C89-4355-B880-BCC1059B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69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556C-8D7F-45D9-8722-8EAA13F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C7DF-F773-4FF0-B911-DF4E71FC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F57A4-6558-4926-9580-4A65D9827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76B3-5E59-4166-B1B0-C8910F51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8F9F-DA05-485B-9972-EFCF6CDB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CA84-6442-4550-B668-F378A60C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0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F2B0-3B1B-48BE-9930-DE574464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A7DFB-ED50-4800-830A-5686CF699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90C1-BCA2-44A8-AB29-7688487E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61A02-F20E-482F-94D2-04579EF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CD06-9935-4D5D-9967-593F9402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5051-52D7-4D36-BDAA-537AD9B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92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F027E-86AA-4760-8DF1-E2E3A619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6364-FAD5-44EC-B8C0-830A2D68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203C-FD4C-4862-B9DC-5F109715E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1EF7-CAAD-42C9-B02F-AF0731518B8A}" type="datetimeFigureOut">
              <a:rPr lang="en-SG" smtClean="0"/>
              <a:t>24/3/2019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A84F-EBB4-4F79-9CCD-671C9DF81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F462-C07D-47C5-AFFC-ABF8ED9B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B47B-4D35-40D4-8103-49E46D60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6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351.png"/><Relationship Id="rId50" Type="http://schemas.openxmlformats.org/officeDocument/2006/relationships/image" Target="../media/image5.png"/><Relationship Id="rId55" Type="http://schemas.openxmlformats.org/officeDocument/2006/relationships/image" Target="../media/image10.png"/><Relationship Id="rId63" Type="http://schemas.openxmlformats.org/officeDocument/2006/relationships/chart" Target="../charts/chart3.xml"/><Relationship Id="rId2" Type="http://schemas.openxmlformats.org/officeDocument/2006/relationships/chart" Target="../charts/chart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4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8.png"/><Relationship Id="rId58" Type="http://schemas.openxmlformats.org/officeDocument/2006/relationships/image" Target="../media/image13.png"/><Relationship Id="rId5" Type="http://schemas.openxmlformats.org/officeDocument/2006/relationships/chart" Target="../charts/chart2.xml"/><Relationship Id="rId61" Type="http://schemas.openxmlformats.org/officeDocument/2006/relationships/image" Target="../media/image36.png"/><Relationship Id="rId19" Type="http://schemas.openxmlformats.org/officeDocument/2006/relationships/image" Target="../media/image17.png"/><Relationship Id="rId31" Type="http://schemas.openxmlformats.org/officeDocument/2006/relationships/image" Target="../media/image35.png"/><Relationship Id="rId44" Type="http://schemas.openxmlformats.org/officeDocument/2006/relationships/image" Target="../media/image42.png"/><Relationship Id="rId52" Type="http://schemas.openxmlformats.org/officeDocument/2006/relationships/image" Target="../media/image7.png"/><Relationship Id="rId60" Type="http://schemas.openxmlformats.org/officeDocument/2006/relationships/image" Target="../media/image15.png"/><Relationship Id="rId65" Type="http://schemas.openxmlformats.org/officeDocument/2006/relationships/chart" Target="../charts/chart4.xml"/><Relationship Id="rId4" Type="http://schemas.openxmlformats.org/officeDocument/2006/relationships/chart" Target="../charts/chart2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3.png"/><Relationship Id="rId56" Type="http://schemas.openxmlformats.org/officeDocument/2006/relationships/image" Target="../media/image11.png"/><Relationship Id="rId64" Type="http://schemas.openxmlformats.org/officeDocument/2006/relationships/chart" Target="../charts/chart4.xml"/><Relationship Id="rId51" Type="http://schemas.openxmlformats.org/officeDocument/2006/relationships/image" Target="../media/image6.png"/><Relationship Id="rId3" Type="http://schemas.openxmlformats.org/officeDocument/2006/relationships/chart" Target="../charts/chart1.xm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110.png"/><Relationship Id="rId46" Type="http://schemas.openxmlformats.org/officeDocument/2006/relationships/image" Target="../media/image44.png"/><Relationship Id="rId59" Type="http://schemas.openxmlformats.org/officeDocument/2006/relationships/image" Target="../media/image1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9.png"/><Relationship Id="rId6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.png"/><Relationship Id="rId5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40.png"/><Relationship Id="rId18" Type="http://schemas.openxmlformats.org/officeDocument/2006/relationships/image" Target="../media/image330.png"/><Relationship Id="rId26" Type="http://schemas.openxmlformats.org/officeDocument/2006/relationships/image" Target="../media/image390.png"/><Relationship Id="rId3" Type="http://schemas.openxmlformats.org/officeDocument/2006/relationships/image" Target="../media/image180.png"/><Relationship Id="rId21" Type="http://schemas.openxmlformats.org/officeDocument/2006/relationships/image" Target="../media/image36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5" Type="http://schemas.openxmlformats.org/officeDocument/2006/relationships/image" Target="../media/image400.png"/><Relationship Id="rId2" Type="http://schemas.openxmlformats.org/officeDocument/2006/relationships/image" Target="../media/image170.png"/><Relationship Id="rId16" Type="http://schemas.openxmlformats.org/officeDocument/2006/relationships/image" Target="../media/image31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24" Type="http://schemas.openxmlformats.org/officeDocument/2006/relationships/image" Target="../media/image380.png"/><Relationship Id="rId5" Type="http://schemas.openxmlformats.org/officeDocument/2006/relationships/image" Target="../media/image161.png"/><Relationship Id="rId15" Type="http://schemas.openxmlformats.org/officeDocument/2006/relationships/image" Target="../media/image300.png"/><Relationship Id="rId23" Type="http://schemas.openxmlformats.org/officeDocument/2006/relationships/image" Target="../media/image350.png"/><Relationship Id="rId10" Type="http://schemas.openxmlformats.org/officeDocument/2006/relationships/image" Target="../media/image250.png"/><Relationship Id="rId19" Type="http://schemas.openxmlformats.org/officeDocument/2006/relationships/image" Target="../media/image290.png"/><Relationship Id="rId4" Type="http://schemas.openxmlformats.org/officeDocument/2006/relationships/image" Target="../media/image19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Relationship Id="rId22" Type="http://schemas.openxmlformats.org/officeDocument/2006/relationships/image" Target="../media/image370.png"/><Relationship Id="rId27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5" Type="http://schemas.openxmlformats.org/officeDocument/2006/relationships/image" Target="../media/image42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245925-C595-45DF-AE39-5CFEFF4AF8C5}"/>
              </a:ext>
            </a:extLst>
          </p:cNvPr>
          <p:cNvGrpSpPr/>
          <p:nvPr/>
        </p:nvGrpSpPr>
        <p:grpSpPr>
          <a:xfrm>
            <a:off x="-1471402" y="-3471859"/>
            <a:ext cx="14506839" cy="13474895"/>
            <a:chOff x="-1471402" y="-3471859"/>
            <a:chExt cx="14506839" cy="134748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8" name="Chart 117">
                  <a:extLst>
                    <a:ext uri="{FF2B5EF4-FFF2-40B4-BE49-F238E27FC236}">
                      <a16:creationId xmlns:a16="http://schemas.microsoft.com/office/drawing/2014/main" id="{52809830-CC75-41A3-AC1B-CAA050859E0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47280862"/>
                    </p:ext>
                  </p:extLst>
                </p:nvPr>
              </p:nvGraphicFramePr>
              <p:xfrm>
                <a:off x="5833164" y="3263738"/>
                <a:ext cx="7202273" cy="345293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118" name="Chart 117">
                  <a:extLst>
                    <a:ext uri="{FF2B5EF4-FFF2-40B4-BE49-F238E27FC236}">
                      <a16:creationId xmlns:a16="http://schemas.microsoft.com/office/drawing/2014/main" id="{52809830-CC75-41A3-AC1B-CAA050859E0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47280862"/>
                    </p:ext>
                  </p:extLst>
                </p:nvPr>
              </p:nvGraphicFramePr>
              <p:xfrm>
                <a:off x="5833164" y="3263738"/>
                <a:ext cx="7202273" cy="345293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8" name="Chart 147">
                  <a:extLst>
                    <a:ext uri="{FF2B5EF4-FFF2-40B4-BE49-F238E27FC236}">
                      <a16:creationId xmlns:a16="http://schemas.microsoft.com/office/drawing/2014/main" id="{22835085-C776-4D40-9DF1-BB325BA0DA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91455737"/>
                    </p:ext>
                  </p:extLst>
                </p:nvPr>
              </p:nvGraphicFramePr>
              <p:xfrm>
                <a:off x="-1215031" y="3187638"/>
                <a:ext cx="7214614" cy="343997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148" name="Chart 147">
                  <a:extLst>
                    <a:ext uri="{FF2B5EF4-FFF2-40B4-BE49-F238E27FC236}">
                      <a16:creationId xmlns:a16="http://schemas.microsoft.com/office/drawing/2014/main" id="{22835085-C776-4D40-9DF1-BB325BA0DA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91455737"/>
                    </p:ext>
                  </p:extLst>
                </p:nvPr>
              </p:nvGraphicFramePr>
              <p:xfrm>
                <a:off x="-1215031" y="3187638"/>
                <a:ext cx="7214614" cy="343997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ECEE2-DD54-4A3C-9ED3-56A473B317ED}"/>
                </a:ext>
              </a:extLst>
            </p:cNvPr>
            <p:cNvGrpSpPr/>
            <p:nvPr/>
          </p:nvGrpSpPr>
          <p:grpSpPr>
            <a:xfrm>
              <a:off x="6173537" y="-3401008"/>
              <a:ext cx="6158419" cy="6254841"/>
              <a:chOff x="1034038" y="659979"/>
              <a:chExt cx="8954086" cy="890153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F7E78FD-0F76-40BC-830D-36ED531206FE}"/>
                  </a:ext>
                </a:extLst>
              </p:cNvPr>
              <p:cNvGrpSpPr/>
              <p:nvPr/>
            </p:nvGrpSpPr>
            <p:grpSpPr>
              <a:xfrm>
                <a:off x="5710981" y="5143573"/>
                <a:ext cx="4238404" cy="4417937"/>
                <a:chOff x="6845382" y="1893907"/>
                <a:chExt cx="4238402" cy="4417933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8416044-76AC-4842-BC62-775F4F711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7861" y="4237431"/>
                  <a:ext cx="992004" cy="630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B7C8386-5E93-486C-B8DA-8BD7860EF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1214" y="2097968"/>
                  <a:ext cx="9456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1DCAC2-CBB9-4D40-9133-A82FC77DB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1793" y="4818686"/>
                  <a:ext cx="9227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47">
                      <a:extLst>
                        <a:ext uri="{FF2B5EF4-FFF2-40B4-BE49-F238E27FC236}">
                          <a16:creationId xmlns:a16="http://schemas.microsoft.com/office/drawing/2014/main" id="{1EB757A8-497A-4396-BD31-025424CEDA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5314" y="4035399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0" name="TextBox 47">
                      <a:extLst>
                        <a:ext uri="{FF2B5EF4-FFF2-40B4-BE49-F238E27FC236}">
                          <a16:creationId xmlns:a16="http://schemas.microsoft.com/office/drawing/2014/main" id="{AAF2A435-7149-4494-A85D-2543BECB09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5314" y="4035399"/>
                      <a:ext cx="528470" cy="39122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475" t="-177778" r="-154237" b="-26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48">
                      <a:extLst>
                        <a:ext uri="{FF2B5EF4-FFF2-40B4-BE49-F238E27FC236}">
                          <a16:creationId xmlns:a16="http://schemas.microsoft.com/office/drawing/2014/main" id="{37B7A3B3-410B-4EC8-9913-983ADC8FB2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357" y="1893907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1" name="TextBox 48">
                      <a:extLst>
                        <a:ext uri="{FF2B5EF4-FFF2-40B4-BE49-F238E27FC236}">
                          <a16:creationId xmlns:a16="http://schemas.microsoft.com/office/drawing/2014/main" id="{8766C303-8854-4383-846D-9A9A637FB5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8357" y="1893907"/>
                      <a:ext cx="528470" cy="39122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6667" t="-180000" r="-150000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49">
                      <a:extLst>
                        <a:ext uri="{FF2B5EF4-FFF2-40B4-BE49-F238E27FC236}">
                          <a16:creationId xmlns:a16="http://schemas.microsoft.com/office/drawing/2014/main" id="{A96954CE-9721-4F4C-9A1C-F510DF108E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45382" y="4626922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2" name="TextBox 49">
                      <a:extLst>
                        <a:ext uri="{FF2B5EF4-FFF2-40B4-BE49-F238E27FC236}">
                          <a16:creationId xmlns:a16="http://schemas.microsoft.com/office/drawing/2014/main" id="{12ACA62B-89BB-45C2-B435-C017719D05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5382" y="4626922"/>
                      <a:ext cx="528470" cy="39122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06667" t="-180000" r="-150000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870A808-F941-423B-8D91-72665674A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933" y="2685030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90EAB70F-07D0-4897-AA87-17DF223FB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1633" y="2678725"/>
                  <a:ext cx="0" cy="155870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52">
                      <a:extLst>
                        <a:ext uri="{FF2B5EF4-FFF2-40B4-BE49-F238E27FC236}">
                          <a16:creationId xmlns:a16="http://schemas.microsoft.com/office/drawing/2014/main" id="{E65D0A5E-8A4E-4D35-AE50-05F0990E40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9420" y="3340956"/>
                      <a:ext cx="834114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5" name="TextBox 52">
                      <a:extLst>
                        <a:ext uri="{FF2B5EF4-FFF2-40B4-BE49-F238E27FC236}">
                          <a16:creationId xmlns:a16="http://schemas.microsoft.com/office/drawing/2014/main" id="{F206C0A5-1749-43C2-9308-C9FC1A2F4A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69420" y="3340956"/>
                      <a:ext cx="834114" cy="52163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53">
                      <a:extLst>
                        <a:ext uri="{FF2B5EF4-FFF2-40B4-BE49-F238E27FC236}">
                          <a16:creationId xmlns:a16="http://schemas.microsoft.com/office/drawing/2014/main" id="{2BC39D81-3C51-4BBF-A54C-6EA2C8ACC9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5603" y="3436061"/>
                      <a:ext cx="647871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6" name="TextBox 53">
                      <a:extLst>
                        <a:ext uri="{FF2B5EF4-FFF2-40B4-BE49-F238E27FC236}">
                          <a16:creationId xmlns:a16="http://schemas.microsoft.com/office/drawing/2014/main" id="{1764926F-1458-4EBF-BA11-0F72965757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5603" y="3436061"/>
                      <a:ext cx="647871" cy="52163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E724A20-D205-4AA2-A1C8-597C5993E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89367" y="2691336"/>
                  <a:ext cx="0" cy="182810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55">
                      <a:extLst>
                        <a:ext uri="{FF2B5EF4-FFF2-40B4-BE49-F238E27FC236}">
                          <a16:creationId xmlns:a16="http://schemas.microsoft.com/office/drawing/2014/main" id="{03323FAE-BA7F-4508-83BA-A08B14567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0949" y="5007766"/>
                      <a:ext cx="2857977" cy="13040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SG" dirty="0"/>
                        <a:t>Second Order Peak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38" name="TextBox 55">
                      <a:extLst>
                        <a:ext uri="{FF2B5EF4-FFF2-40B4-BE49-F238E27FC236}">
                          <a16:creationId xmlns:a16="http://schemas.microsoft.com/office/drawing/2014/main" id="{3A428EDB-DE7B-4809-ABFA-5B01C8E40C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10949" y="5007766"/>
                      <a:ext cx="2857977" cy="130407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484" t="-3311" r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C44C19E-81D2-4C75-B77A-15957BA4B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6799" y="4528387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AF27CD06-C933-4AA7-A50C-DCB4D4948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03455" y="2977972"/>
                  <a:ext cx="0" cy="155870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60">
                      <a:extLst>
                        <a:ext uri="{FF2B5EF4-FFF2-40B4-BE49-F238E27FC236}">
                          <a16:creationId xmlns:a16="http://schemas.microsoft.com/office/drawing/2014/main" id="{FA8E0688-11B5-4862-9E31-42EF9694A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0412" y="3600457"/>
                      <a:ext cx="834114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41" name="TextBox 60">
                      <a:extLst>
                        <a:ext uri="{FF2B5EF4-FFF2-40B4-BE49-F238E27FC236}">
                          <a16:creationId xmlns:a16="http://schemas.microsoft.com/office/drawing/2014/main" id="{6443CA23-D794-4620-BCF7-5EC00A7219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0412" y="3600457"/>
                      <a:ext cx="834114" cy="52163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61">
                      <a:extLst>
                        <a:ext uri="{FF2B5EF4-FFF2-40B4-BE49-F238E27FC236}">
                          <a16:creationId xmlns:a16="http://schemas.microsoft.com/office/drawing/2014/main" id="{CD459B5D-6632-4EF6-99DF-C5D6F6A151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9359" y="3661928"/>
                      <a:ext cx="647871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42" name="TextBox 61">
                      <a:extLst>
                        <a:ext uri="{FF2B5EF4-FFF2-40B4-BE49-F238E27FC236}">
                          <a16:creationId xmlns:a16="http://schemas.microsoft.com/office/drawing/2014/main" id="{31CA4884-C44D-42C3-97FF-8FC0676F6F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9359" y="3661928"/>
                      <a:ext cx="647871" cy="52163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10545D4F-9C9C-4D22-98C4-A909CC9CD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4627" y="2990584"/>
                  <a:ext cx="0" cy="182810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8821C29-7AE5-414F-BA0E-A931BB69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1142" y="2977972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572189A-5285-45B7-8BE6-F82CC011B358}"/>
                  </a:ext>
                </a:extLst>
              </p:cNvPr>
              <p:cNvGrpSpPr/>
              <p:nvPr/>
            </p:nvGrpSpPr>
            <p:grpSpPr>
              <a:xfrm>
                <a:off x="1707128" y="5143573"/>
                <a:ext cx="3293663" cy="4178584"/>
                <a:chOff x="4965603" y="769363"/>
                <a:chExt cx="3293662" cy="4178581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1B3AE4-DBC6-4009-9984-EF01A6A77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1426" y="3108881"/>
                  <a:ext cx="992004" cy="630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B29A7BE-A4C6-4670-A928-D9073D09E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448" y="969418"/>
                  <a:ext cx="9456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F50B304-8FF0-42AE-B144-D5915CE6F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448" y="3698426"/>
                  <a:ext cx="9227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35">
                      <a:extLst>
                        <a:ext uri="{FF2B5EF4-FFF2-40B4-BE49-F238E27FC236}">
                          <a16:creationId xmlns:a16="http://schemas.microsoft.com/office/drawing/2014/main" id="{B1B4DBD3-FD8E-430D-899B-1022E1476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8917" y="2908826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18" name="TextBox 35">
                      <a:extLst>
                        <a:ext uri="{FF2B5EF4-FFF2-40B4-BE49-F238E27FC236}">
                          <a16:creationId xmlns:a16="http://schemas.microsoft.com/office/drawing/2014/main" id="{83CD4AB4-90FB-4CF8-91E8-0099AB89B2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917" y="2908826"/>
                      <a:ext cx="528470" cy="39122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08475" t="-177778" r="-154237" b="-26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36">
                      <a:extLst>
                        <a:ext uri="{FF2B5EF4-FFF2-40B4-BE49-F238E27FC236}">
                          <a16:creationId xmlns:a16="http://schemas.microsoft.com/office/drawing/2014/main" id="{58E78DB7-5208-4AAC-8A49-495251ECB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0472" y="769363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19" name="TextBox 36">
                      <a:extLst>
                        <a:ext uri="{FF2B5EF4-FFF2-40B4-BE49-F238E27FC236}">
                          <a16:creationId xmlns:a16="http://schemas.microsoft.com/office/drawing/2014/main" id="{7201B879-C5CC-4C2E-9BA6-66181DEA7E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0472" y="769363"/>
                      <a:ext cx="528470" cy="39122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06667" t="-180000" r="-150000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37">
                      <a:extLst>
                        <a:ext uri="{FF2B5EF4-FFF2-40B4-BE49-F238E27FC236}">
                          <a16:creationId xmlns:a16="http://schemas.microsoft.com/office/drawing/2014/main" id="{C17FA4C2-B248-4B00-A5BC-16D2EF263B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6417" y="3479106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20" name="TextBox 37">
                      <a:extLst>
                        <a:ext uri="{FF2B5EF4-FFF2-40B4-BE49-F238E27FC236}">
                          <a16:creationId xmlns:a16="http://schemas.microsoft.com/office/drawing/2014/main" id="{59A1E8B4-5129-476E-B953-3AD793EE8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6417" y="3479106"/>
                      <a:ext cx="528470" cy="39122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08475" t="-180000" r="-154237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DD74E3E-75B2-4FC2-A5CA-BEE818B13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448" y="1834937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F6D7890D-A847-4D72-B422-4B8CCCCC6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95197" y="1834937"/>
                  <a:ext cx="0" cy="127394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40">
                      <a:extLst>
                        <a:ext uri="{FF2B5EF4-FFF2-40B4-BE49-F238E27FC236}">
                          <a16:creationId xmlns:a16="http://schemas.microsoft.com/office/drawing/2014/main" id="{F20E15B0-CB1F-4F1B-8C2A-6BCFAE7367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8332" y="2225688"/>
                      <a:ext cx="912007" cy="521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40">
                      <a:extLst>
                        <a:ext uri="{FF2B5EF4-FFF2-40B4-BE49-F238E27FC236}">
                          <a16:creationId xmlns:a16="http://schemas.microsoft.com/office/drawing/2014/main" id="{2D56FCA6-76FC-4DA2-9E46-09CAB70099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8332" y="2225688"/>
                      <a:ext cx="912007" cy="521628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41">
                      <a:extLst>
                        <a:ext uri="{FF2B5EF4-FFF2-40B4-BE49-F238E27FC236}">
                          <a16:creationId xmlns:a16="http://schemas.microsoft.com/office/drawing/2014/main" id="{8FE48E37-C4F8-4C51-8F31-1684270E24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8745" y="2349470"/>
                      <a:ext cx="887082" cy="521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TextBox 41">
                      <a:extLst>
                        <a:ext uri="{FF2B5EF4-FFF2-40B4-BE49-F238E27FC236}">
                          <a16:creationId xmlns:a16="http://schemas.microsoft.com/office/drawing/2014/main" id="{B3B656B5-AC8B-463C-83CE-DF2DF4A03B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8745" y="2349470"/>
                      <a:ext cx="887082" cy="521628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1FA199A4-53AF-4D2A-8F47-9019B036E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5728" y="1834937"/>
                  <a:ext cx="0" cy="186348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43">
                      <a:extLst>
                        <a:ext uri="{FF2B5EF4-FFF2-40B4-BE49-F238E27FC236}">
                          <a16:creationId xmlns:a16="http://schemas.microsoft.com/office/drawing/2014/main" id="{D4F30A25-D659-4A45-AC5C-93F0AD81B6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5603" y="4028124"/>
                      <a:ext cx="3293662" cy="919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SG" dirty="0"/>
                        <a:t>Main Negative Peak</a:t>
                      </a:r>
                      <a:endParaRPr lang="en-SG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96" name="TextBox 43">
                      <a:extLst>
                        <a:ext uri="{FF2B5EF4-FFF2-40B4-BE49-F238E27FC236}">
                          <a16:creationId xmlns:a16="http://schemas.microsoft.com/office/drawing/2014/main" id="{D4F30A25-D659-4A45-AC5C-93F0AD81B6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5603" y="4028124"/>
                      <a:ext cx="3293662" cy="9198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t="-5660" b="-66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7CD0B38-3750-4200-BEA1-FA4223750393}"/>
                  </a:ext>
                </a:extLst>
              </p:cNvPr>
              <p:cNvGrpSpPr/>
              <p:nvPr/>
            </p:nvGrpSpPr>
            <p:grpSpPr>
              <a:xfrm>
                <a:off x="1707130" y="767453"/>
                <a:ext cx="3008594" cy="4139548"/>
                <a:chOff x="1707129" y="767452"/>
                <a:chExt cx="3008593" cy="41395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36">
                      <a:extLst>
                        <a:ext uri="{FF2B5EF4-FFF2-40B4-BE49-F238E27FC236}">
                          <a16:creationId xmlns:a16="http://schemas.microsoft.com/office/drawing/2014/main" id="{517B3C09-E198-4CBB-A92E-E62F6882BA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8806" y="767452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98" name="TextBox 36">
                      <a:extLst>
                        <a:ext uri="{FF2B5EF4-FFF2-40B4-BE49-F238E27FC236}">
                          <a16:creationId xmlns:a16="http://schemas.microsoft.com/office/drawing/2014/main" id="{A0A0FD04-1D90-4538-B727-5BC0171C9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8806" y="767452"/>
                      <a:ext cx="528470" cy="39122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05000" t="-177778" r="-151667" b="-26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549AE63-7452-4E80-9A13-38C40153BDCE}"/>
                    </a:ext>
                  </a:extLst>
                </p:cNvPr>
                <p:cNvGrpSpPr/>
                <p:nvPr/>
              </p:nvGrpSpPr>
              <p:grpSpPr>
                <a:xfrm>
                  <a:off x="1707129" y="957870"/>
                  <a:ext cx="3008593" cy="3949126"/>
                  <a:chOff x="1707129" y="957870"/>
                  <a:chExt cx="3008593" cy="3949126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827DE5D-899C-4D71-B748-E0F48FE39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9760" y="3106970"/>
                    <a:ext cx="992004" cy="6305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37F016A-EC00-48AE-8470-77A21031FA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782" y="967507"/>
                    <a:ext cx="9456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AA240748-06B3-41EC-B23F-4AC4F789B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782" y="3696515"/>
                    <a:ext cx="922749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35">
                        <a:extLst>
                          <a:ext uri="{FF2B5EF4-FFF2-40B4-BE49-F238E27FC236}">
                            <a16:creationId xmlns:a16="http://schemas.microsoft.com/office/drawing/2014/main" id="{C04A251A-C01B-4DA4-89F4-A53D1EE0BE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7252" y="2906917"/>
                        <a:ext cx="528470" cy="3912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103" name="TextBox 35">
                        <a:extLst>
                          <a:ext uri="{FF2B5EF4-FFF2-40B4-BE49-F238E27FC236}">
                            <a16:creationId xmlns:a16="http://schemas.microsoft.com/office/drawing/2014/main" id="{8135456E-E828-46A4-A605-28241F0A69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87252" y="2906917"/>
                        <a:ext cx="528470" cy="39122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5000" t="-180000" r="-151667" b="-2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37">
                        <a:extLst>
                          <a:ext uri="{FF2B5EF4-FFF2-40B4-BE49-F238E27FC236}">
                            <a16:creationId xmlns:a16="http://schemas.microsoft.com/office/drawing/2014/main" id="{50F4513C-84D8-4B24-8D4F-7B306356D3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84750" y="3477195"/>
                        <a:ext cx="528470" cy="3912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104" name="TextBox 37">
                        <a:extLst>
                          <a:ext uri="{FF2B5EF4-FFF2-40B4-BE49-F238E27FC236}">
                            <a16:creationId xmlns:a16="http://schemas.microsoft.com/office/drawing/2014/main" id="{CC0677B9-CCE1-4B9E-B713-6743E952AF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4750" y="3477195"/>
                        <a:ext cx="528470" cy="39122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5000" t="-173913" r="-151667" b="-26087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605F83A-0981-494F-BD76-6E9024704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782" y="1531472"/>
                    <a:ext cx="1869582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EB3F2120-607C-4D29-ACD4-563045184C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340430" y="1531472"/>
                    <a:ext cx="0" cy="157550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lg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40">
                        <a:extLst>
                          <a:ext uri="{FF2B5EF4-FFF2-40B4-BE49-F238E27FC236}">
                            <a16:creationId xmlns:a16="http://schemas.microsoft.com/office/drawing/2014/main" id="{90D66A77-CFAC-452A-8579-EBEDF5CD38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2558" y="2072494"/>
                        <a:ext cx="887081" cy="5216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SG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" name="TextBox 40">
                        <a:extLst>
                          <a:ext uri="{FF2B5EF4-FFF2-40B4-BE49-F238E27FC236}">
                            <a16:creationId xmlns:a16="http://schemas.microsoft.com/office/drawing/2014/main" id="{8F739F28-27B0-4AE8-8E9C-A33B3550D7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2558" y="2072494"/>
                        <a:ext cx="887081" cy="52163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41">
                        <a:extLst>
                          <a:ext uri="{FF2B5EF4-FFF2-40B4-BE49-F238E27FC236}">
                            <a16:creationId xmlns:a16="http://schemas.microsoft.com/office/drawing/2014/main" id="{042A40D3-D443-4D40-8FDC-BBA9EF762E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7067" y="2301246"/>
                        <a:ext cx="912007" cy="5216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S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TextBox 41">
                        <a:extLst>
                          <a:ext uri="{FF2B5EF4-FFF2-40B4-BE49-F238E27FC236}">
                            <a16:creationId xmlns:a16="http://schemas.microsoft.com/office/drawing/2014/main" id="{156A1AA3-9104-460F-8750-9E4481916D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17067" y="2301246"/>
                        <a:ext cx="912007" cy="52163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973A2D7-5F18-4AB4-8D5C-D997668052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07844" y="1531472"/>
                    <a:ext cx="0" cy="2165043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type="none" w="med" len="lg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43">
                        <a:extLst>
                          <a:ext uri="{FF2B5EF4-FFF2-40B4-BE49-F238E27FC236}">
                            <a16:creationId xmlns:a16="http://schemas.microsoft.com/office/drawing/2014/main" id="{80746A16-5F95-474D-B21C-E9269A99C8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7129" y="3987176"/>
                        <a:ext cx="2856822" cy="919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SG" dirty="0"/>
                          <a:t>Main Positive Peak 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2" name="TextBox 43">
                        <a:extLst>
                          <a:ext uri="{FF2B5EF4-FFF2-40B4-BE49-F238E27FC236}">
                            <a16:creationId xmlns:a16="http://schemas.microsoft.com/office/drawing/2014/main" id="{80746A16-5F95-474D-B21C-E9269A99C8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7129" y="3987176"/>
                        <a:ext cx="2856822" cy="91982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l="-1863" t="-5660" r="-4037" b="-66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396A6CB6-12CC-473E-B280-B06EA17923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611900" y="957870"/>
                    <a:ext cx="0" cy="5928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41">
                        <a:extLst>
                          <a:ext uri="{FF2B5EF4-FFF2-40B4-BE49-F238E27FC236}">
                            <a16:creationId xmlns:a16="http://schemas.microsoft.com/office/drawing/2014/main" id="{C94C08F7-8357-42C9-AFF8-FCD8D89702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0610" y="977805"/>
                        <a:ext cx="1225574" cy="5256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114" name="TextBox 41">
                        <a:extLst>
                          <a:ext uri="{FF2B5EF4-FFF2-40B4-BE49-F238E27FC236}">
                            <a16:creationId xmlns:a16="http://schemas.microsoft.com/office/drawing/2014/main" id="{55910EFB-F910-4652-B211-AE8C318714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90610" y="977805"/>
                        <a:ext cx="1225574" cy="52561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B5C0ABC-E9F5-4700-A80C-85F4FDEB76B7}"/>
                  </a:ext>
                </a:extLst>
              </p:cNvPr>
              <p:cNvGrpSpPr/>
              <p:nvPr/>
            </p:nvGrpSpPr>
            <p:grpSpPr>
              <a:xfrm>
                <a:off x="5749720" y="825917"/>
                <a:ext cx="4238404" cy="4033682"/>
                <a:chOff x="6845382" y="1893907"/>
                <a:chExt cx="4238402" cy="4033679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C15A193-75DA-4B0C-B03B-8158493C0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7861" y="4237431"/>
                  <a:ext cx="992004" cy="630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BFB4556-7416-4A62-99B9-A46AD5576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1214" y="2097968"/>
                  <a:ext cx="9456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F5FA738-6974-4663-9895-44272632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1793" y="4818686"/>
                  <a:ext cx="9227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47">
                      <a:extLst>
                        <a:ext uri="{FF2B5EF4-FFF2-40B4-BE49-F238E27FC236}">
                          <a16:creationId xmlns:a16="http://schemas.microsoft.com/office/drawing/2014/main" id="{131FDDBF-C470-49E4-AEA5-F3057448D6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5314" y="4035399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66" name="TextBox 47">
                      <a:extLst>
                        <a:ext uri="{FF2B5EF4-FFF2-40B4-BE49-F238E27FC236}">
                          <a16:creationId xmlns:a16="http://schemas.microsoft.com/office/drawing/2014/main" id="{56EF6B02-B1C6-4E54-9B77-6F4163BA95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5314" y="4035399"/>
                      <a:ext cx="528470" cy="39122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06667" t="-180000" r="-150000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48">
                      <a:extLst>
                        <a:ext uri="{FF2B5EF4-FFF2-40B4-BE49-F238E27FC236}">
                          <a16:creationId xmlns:a16="http://schemas.microsoft.com/office/drawing/2014/main" id="{8A745E7B-95FD-4FBD-BE83-BA271E187A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357" y="1893907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68" name="TextBox 48">
                      <a:extLst>
                        <a:ext uri="{FF2B5EF4-FFF2-40B4-BE49-F238E27FC236}">
                          <a16:creationId xmlns:a16="http://schemas.microsoft.com/office/drawing/2014/main" id="{30F1FCF8-457D-42E7-8917-84A9C64864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8357" y="1893907"/>
                      <a:ext cx="528470" cy="39122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05000" t="-180000" r="-151667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49">
                      <a:extLst>
                        <a:ext uri="{FF2B5EF4-FFF2-40B4-BE49-F238E27FC236}">
                          <a16:creationId xmlns:a16="http://schemas.microsoft.com/office/drawing/2014/main" id="{F6E8F40F-D9EE-43B1-8BFB-60B86F6DF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45382" y="4626922"/>
                      <a:ext cx="528470" cy="3912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76" name="TextBox 49">
                      <a:extLst>
                        <a:ext uri="{FF2B5EF4-FFF2-40B4-BE49-F238E27FC236}">
                          <a16:creationId xmlns:a16="http://schemas.microsoft.com/office/drawing/2014/main" id="{69C62898-7224-49F9-BAFB-618A7CCAC8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5382" y="4626922"/>
                      <a:ext cx="528470" cy="39122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05000" t="-180000" r="-151667" b="-2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50B48C-610E-4E8A-9E34-C4752AAC9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933" y="2685030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A1BB473-87AB-4CFC-9319-115D7A0FB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1633" y="2678725"/>
                  <a:ext cx="0" cy="155870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2">
                      <a:extLst>
                        <a:ext uri="{FF2B5EF4-FFF2-40B4-BE49-F238E27FC236}">
                          <a16:creationId xmlns:a16="http://schemas.microsoft.com/office/drawing/2014/main" id="{503DF8AE-2769-4778-8040-FCFE755FB4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6554" y="3301118"/>
                      <a:ext cx="809189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3" name="TextBox 52">
                      <a:extLst>
                        <a:ext uri="{FF2B5EF4-FFF2-40B4-BE49-F238E27FC236}">
                          <a16:creationId xmlns:a16="http://schemas.microsoft.com/office/drawing/2014/main" id="{7FBFBF94-7FFF-43FC-9498-EB2F4915E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96554" y="3301118"/>
                      <a:ext cx="809189" cy="52163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53">
                      <a:extLst>
                        <a:ext uri="{FF2B5EF4-FFF2-40B4-BE49-F238E27FC236}">
                          <a16:creationId xmlns:a16="http://schemas.microsoft.com/office/drawing/2014/main" id="{46103608-C0FD-4269-B51B-9EE96C90C8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43042" y="3399463"/>
                      <a:ext cx="647871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4" name="TextBox 53">
                      <a:extLst>
                        <a:ext uri="{FF2B5EF4-FFF2-40B4-BE49-F238E27FC236}">
                          <a16:creationId xmlns:a16="http://schemas.microsoft.com/office/drawing/2014/main" id="{62BDFE05-F427-49F2-A750-A7F3E294FA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43042" y="3399463"/>
                      <a:ext cx="647871" cy="52163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A2FA1BA-73C6-483A-B683-73B0F4A6C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0792" y="2691336"/>
                  <a:ext cx="0" cy="182810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55">
                      <a:extLst>
                        <a:ext uri="{FF2B5EF4-FFF2-40B4-BE49-F238E27FC236}">
                          <a16:creationId xmlns:a16="http://schemas.microsoft.com/office/drawing/2014/main" id="{49B7DEC8-E738-4B7E-8516-39E3B3776E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65888" y="5007766"/>
                      <a:ext cx="2964299" cy="919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SG" dirty="0"/>
                        <a:t>Second Order Peak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8" name="TextBox 55">
                      <a:extLst>
                        <a:ext uri="{FF2B5EF4-FFF2-40B4-BE49-F238E27FC236}">
                          <a16:creationId xmlns:a16="http://schemas.microsoft.com/office/drawing/2014/main" id="{22377DC1-3766-407C-9078-B45FF60349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888" y="5007766"/>
                      <a:ext cx="2964299" cy="91982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599" t="-5660" r="-299" b="-66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36C5623-878D-4125-8C9B-61639F5F7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6799" y="4528387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06E4B6A-DA51-413D-BB2D-DCE0EE32D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03455" y="2977972"/>
                  <a:ext cx="0" cy="155870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0">
                      <a:extLst>
                        <a:ext uri="{FF2B5EF4-FFF2-40B4-BE49-F238E27FC236}">
                          <a16:creationId xmlns:a16="http://schemas.microsoft.com/office/drawing/2014/main" id="{159D95E8-B80F-4319-9F2B-C6EAC33AA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8884" y="3600457"/>
                      <a:ext cx="809189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94" name="TextBox 60">
                      <a:extLst>
                        <a:ext uri="{FF2B5EF4-FFF2-40B4-BE49-F238E27FC236}">
                          <a16:creationId xmlns:a16="http://schemas.microsoft.com/office/drawing/2014/main" id="{D01DFFAE-0B02-4C54-8B1C-6A8201270E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8884" y="3600457"/>
                      <a:ext cx="809189" cy="52163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1">
                      <a:extLst>
                        <a:ext uri="{FF2B5EF4-FFF2-40B4-BE49-F238E27FC236}">
                          <a16:creationId xmlns:a16="http://schemas.microsoft.com/office/drawing/2014/main" id="{FD0C2B3E-FFA8-4C35-B6B0-03EDBFA3D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00648" y="3661929"/>
                      <a:ext cx="647871" cy="5216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95" name="TextBox 61">
                      <a:extLst>
                        <a:ext uri="{FF2B5EF4-FFF2-40B4-BE49-F238E27FC236}">
                          <a16:creationId xmlns:a16="http://schemas.microsoft.com/office/drawing/2014/main" id="{8B2C401F-28CB-4208-B0F1-16748BC2F2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0648" y="3661929"/>
                      <a:ext cx="647871" cy="52163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F4DE774-6659-4B25-9355-2C9B7E6C8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4627" y="2990584"/>
                  <a:ext cx="0" cy="182810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48129A4-BD29-4455-8961-09225D923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1142" y="2977972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35A8E2-632B-4DC7-8983-E84AD7B3E3A7}"/>
                  </a:ext>
                </a:extLst>
              </p:cNvPr>
              <p:cNvSpPr txBox="1"/>
              <p:nvPr/>
            </p:nvSpPr>
            <p:spPr>
              <a:xfrm>
                <a:off x="1037186" y="659979"/>
                <a:ext cx="820873" cy="52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(p1)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A96EC5-274A-457E-A1AF-BD8BD346CB28}"/>
                  </a:ext>
                </a:extLst>
              </p:cNvPr>
              <p:cNvSpPr txBox="1"/>
              <p:nvPr/>
            </p:nvSpPr>
            <p:spPr>
              <a:xfrm>
                <a:off x="5019948" y="675118"/>
                <a:ext cx="820873" cy="52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(p2)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EA9908A-7B4D-4C5D-8F8D-2606EBCF978E}"/>
                  </a:ext>
                </a:extLst>
              </p:cNvPr>
              <p:cNvSpPr txBox="1"/>
              <p:nvPr/>
            </p:nvSpPr>
            <p:spPr>
              <a:xfrm>
                <a:off x="1034038" y="5013239"/>
                <a:ext cx="820873" cy="52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(n1)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45E947-7CEF-4F67-A5CA-722773E534F3}"/>
                  </a:ext>
                </a:extLst>
              </p:cNvPr>
              <p:cNvSpPr txBox="1"/>
              <p:nvPr/>
            </p:nvSpPr>
            <p:spPr>
              <a:xfrm>
                <a:off x="5012732" y="5013236"/>
                <a:ext cx="820873" cy="52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(n2)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65833-C5F4-4C68-BE95-BF799144AD89}"/>
                </a:ext>
              </a:extLst>
            </p:cNvPr>
            <p:cNvSpPr txBox="1"/>
            <p:nvPr/>
          </p:nvSpPr>
          <p:spPr>
            <a:xfrm>
              <a:off x="-1192676" y="-3471859"/>
              <a:ext cx="4892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200" dirty="0"/>
                <a:t>(a)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C72967-64F5-4BAD-B008-2312D698EB64}"/>
                </a:ext>
              </a:extLst>
            </p:cNvPr>
            <p:cNvGrpSpPr/>
            <p:nvPr/>
          </p:nvGrpSpPr>
          <p:grpSpPr>
            <a:xfrm>
              <a:off x="-705227" y="-3462814"/>
              <a:ext cx="6927659" cy="6314693"/>
              <a:chOff x="-683455" y="619329"/>
              <a:chExt cx="6927659" cy="631469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1B56964-2AB0-4F47-AC4A-E1834F03347A}"/>
                  </a:ext>
                </a:extLst>
              </p:cNvPr>
              <p:cNvSpPr/>
              <p:nvPr/>
            </p:nvSpPr>
            <p:spPr>
              <a:xfrm>
                <a:off x="317261" y="4249150"/>
                <a:ext cx="4482863" cy="1911848"/>
              </a:xfrm>
              <a:custGeom>
                <a:avLst/>
                <a:gdLst>
                  <a:gd name="connsiteX0" fmla="*/ 0 w 4609322"/>
                  <a:gd name="connsiteY0" fmla="*/ 0 h 2885499"/>
                  <a:gd name="connsiteX1" fmla="*/ 531844 w 4609322"/>
                  <a:gd name="connsiteY1" fmla="*/ 2845836 h 2885499"/>
                  <a:gd name="connsiteX2" fmla="*/ 1483567 w 4609322"/>
                  <a:gd name="connsiteY2" fmla="*/ 1651518 h 2885499"/>
                  <a:gd name="connsiteX3" fmla="*/ 4609322 w 4609322"/>
                  <a:gd name="connsiteY3" fmla="*/ 1464906 h 2885499"/>
                  <a:gd name="connsiteX4" fmla="*/ 4609322 w 4609322"/>
                  <a:gd name="connsiteY4" fmla="*/ 1464906 h 2885499"/>
                  <a:gd name="connsiteX0" fmla="*/ 0 w 4609322"/>
                  <a:gd name="connsiteY0" fmla="*/ 0 h 2885499"/>
                  <a:gd name="connsiteX1" fmla="*/ 615820 w 4609322"/>
                  <a:gd name="connsiteY1" fmla="*/ 2845836 h 2885499"/>
                  <a:gd name="connsiteX2" fmla="*/ 1483567 w 4609322"/>
                  <a:gd name="connsiteY2" fmla="*/ 1651518 h 2885499"/>
                  <a:gd name="connsiteX3" fmla="*/ 4609322 w 4609322"/>
                  <a:gd name="connsiteY3" fmla="*/ 1464906 h 2885499"/>
                  <a:gd name="connsiteX4" fmla="*/ 4609322 w 4609322"/>
                  <a:gd name="connsiteY4" fmla="*/ 1464906 h 2885499"/>
                  <a:gd name="connsiteX0" fmla="*/ 0 w 4609322"/>
                  <a:gd name="connsiteY0" fmla="*/ 0 h 2846329"/>
                  <a:gd name="connsiteX1" fmla="*/ 615820 w 4609322"/>
                  <a:gd name="connsiteY1" fmla="*/ 2845836 h 2846329"/>
                  <a:gd name="connsiteX2" fmla="*/ 1483567 w 4609322"/>
                  <a:gd name="connsiteY2" fmla="*/ 1651518 h 2846329"/>
                  <a:gd name="connsiteX3" fmla="*/ 4609322 w 4609322"/>
                  <a:gd name="connsiteY3" fmla="*/ 1464906 h 2846329"/>
                  <a:gd name="connsiteX4" fmla="*/ 4609322 w 4609322"/>
                  <a:gd name="connsiteY4" fmla="*/ 1464906 h 2846329"/>
                  <a:gd name="connsiteX0" fmla="*/ 0 w 4609322"/>
                  <a:gd name="connsiteY0" fmla="*/ 0 h 2882443"/>
                  <a:gd name="connsiteX1" fmla="*/ 615820 w 4609322"/>
                  <a:gd name="connsiteY1" fmla="*/ 2845836 h 2882443"/>
                  <a:gd name="connsiteX2" fmla="*/ 2640562 w 4609322"/>
                  <a:gd name="connsiteY2" fmla="*/ 1604865 h 2882443"/>
                  <a:gd name="connsiteX3" fmla="*/ 4609322 w 4609322"/>
                  <a:gd name="connsiteY3" fmla="*/ 1464906 h 2882443"/>
                  <a:gd name="connsiteX4" fmla="*/ 4609322 w 4609322"/>
                  <a:gd name="connsiteY4" fmla="*/ 1464906 h 2882443"/>
                  <a:gd name="connsiteX0" fmla="*/ 0 w 4609322"/>
                  <a:gd name="connsiteY0" fmla="*/ 0 h 2855044"/>
                  <a:gd name="connsiteX1" fmla="*/ 1045028 w 4609322"/>
                  <a:gd name="connsiteY1" fmla="*/ 2817845 h 2855044"/>
                  <a:gd name="connsiteX2" fmla="*/ 2640562 w 4609322"/>
                  <a:gd name="connsiteY2" fmla="*/ 1604865 h 2855044"/>
                  <a:gd name="connsiteX3" fmla="*/ 4609322 w 4609322"/>
                  <a:gd name="connsiteY3" fmla="*/ 1464906 h 2855044"/>
                  <a:gd name="connsiteX4" fmla="*/ 4609322 w 4609322"/>
                  <a:gd name="connsiteY4" fmla="*/ 1464906 h 285504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366131"/>
                  <a:gd name="connsiteY0" fmla="*/ 0 h 2824727"/>
                  <a:gd name="connsiteX1" fmla="*/ 801837 w 4366131"/>
                  <a:gd name="connsiteY1" fmla="*/ 2788662 h 2824727"/>
                  <a:gd name="connsiteX2" fmla="*/ 2397371 w 4366131"/>
                  <a:gd name="connsiteY2" fmla="*/ 1575682 h 2824727"/>
                  <a:gd name="connsiteX3" fmla="*/ 4366131 w 4366131"/>
                  <a:gd name="connsiteY3" fmla="*/ 1435723 h 2824727"/>
                  <a:gd name="connsiteX4" fmla="*/ 4366131 w 4366131"/>
                  <a:gd name="connsiteY4" fmla="*/ 1435723 h 2824727"/>
                  <a:gd name="connsiteX0" fmla="*/ 0 w 4536806"/>
                  <a:gd name="connsiteY0" fmla="*/ 0 h 2824727"/>
                  <a:gd name="connsiteX1" fmla="*/ 801837 w 4536806"/>
                  <a:gd name="connsiteY1" fmla="*/ 2788662 h 2824727"/>
                  <a:gd name="connsiteX2" fmla="*/ 2397371 w 4536806"/>
                  <a:gd name="connsiteY2" fmla="*/ 1575682 h 2824727"/>
                  <a:gd name="connsiteX3" fmla="*/ 4366131 w 4536806"/>
                  <a:gd name="connsiteY3" fmla="*/ 1435723 h 2824727"/>
                  <a:gd name="connsiteX4" fmla="*/ 4453679 w 4536806"/>
                  <a:gd name="connsiteY4" fmla="*/ 1951289 h 2824727"/>
                  <a:gd name="connsiteX0" fmla="*/ 0 w 4366131"/>
                  <a:gd name="connsiteY0" fmla="*/ 0 h 2824727"/>
                  <a:gd name="connsiteX1" fmla="*/ 801837 w 4366131"/>
                  <a:gd name="connsiteY1" fmla="*/ 2788662 h 2824727"/>
                  <a:gd name="connsiteX2" fmla="*/ 2397371 w 4366131"/>
                  <a:gd name="connsiteY2" fmla="*/ 1575682 h 2824727"/>
                  <a:gd name="connsiteX3" fmla="*/ 4366131 w 4366131"/>
                  <a:gd name="connsiteY3" fmla="*/ 1435723 h 2824727"/>
                  <a:gd name="connsiteX0" fmla="*/ 0 w 4706599"/>
                  <a:gd name="connsiteY0" fmla="*/ 0 h 2824571"/>
                  <a:gd name="connsiteX1" fmla="*/ 801837 w 4706599"/>
                  <a:gd name="connsiteY1" fmla="*/ 2788662 h 2824571"/>
                  <a:gd name="connsiteX2" fmla="*/ 2397371 w 4706599"/>
                  <a:gd name="connsiteY2" fmla="*/ 1575682 h 2824571"/>
                  <a:gd name="connsiteX3" fmla="*/ 4706599 w 4706599"/>
                  <a:gd name="connsiteY3" fmla="*/ 1474634 h 2824571"/>
                  <a:gd name="connsiteX0" fmla="*/ 0 w 4706599"/>
                  <a:gd name="connsiteY0" fmla="*/ 0 h 2824571"/>
                  <a:gd name="connsiteX1" fmla="*/ 801837 w 4706599"/>
                  <a:gd name="connsiteY1" fmla="*/ 2788662 h 2824571"/>
                  <a:gd name="connsiteX2" fmla="*/ 2397371 w 4706599"/>
                  <a:gd name="connsiteY2" fmla="*/ 1575682 h 2824571"/>
                  <a:gd name="connsiteX3" fmla="*/ 4706599 w 4706599"/>
                  <a:gd name="connsiteY3" fmla="*/ 1474634 h 2824571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849"/>
                  <a:gd name="connsiteX1" fmla="*/ 655922 w 4560684"/>
                  <a:gd name="connsiteY1" fmla="*/ 1903445 h 1911849"/>
                  <a:gd name="connsiteX2" fmla="*/ 2251456 w 4560684"/>
                  <a:gd name="connsiteY2" fmla="*/ 690465 h 1911849"/>
                  <a:gd name="connsiteX3" fmla="*/ 2889673 w 4560684"/>
                  <a:gd name="connsiteY3" fmla="*/ 539883 h 1911849"/>
                  <a:gd name="connsiteX4" fmla="*/ 4560684 w 4560684"/>
                  <a:gd name="connsiteY4" fmla="*/ 589417 h 1911849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60684"/>
                  <a:gd name="connsiteY0" fmla="*/ 0 h 1911804"/>
                  <a:gd name="connsiteX1" fmla="*/ 655922 w 4560684"/>
                  <a:gd name="connsiteY1" fmla="*/ 1903445 h 1911804"/>
                  <a:gd name="connsiteX2" fmla="*/ 2251456 w 4560684"/>
                  <a:gd name="connsiteY2" fmla="*/ 690465 h 1911804"/>
                  <a:gd name="connsiteX3" fmla="*/ 3337145 w 4560684"/>
                  <a:gd name="connsiteY3" fmla="*/ 578795 h 1911804"/>
                  <a:gd name="connsiteX4" fmla="*/ 4560684 w 4560684"/>
                  <a:gd name="connsiteY4" fmla="*/ 589417 h 1911804"/>
                  <a:gd name="connsiteX0" fmla="*/ 0 w 4560684"/>
                  <a:gd name="connsiteY0" fmla="*/ 0 h 1911804"/>
                  <a:gd name="connsiteX1" fmla="*/ 655922 w 4560684"/>
                  <a:gd name="connsiteY1" fmla="*/ 1903445 h 1911804"/>
                  <a:gd name="connsiteX2" fmla="*/ 2251456 w 4560684"/>
                  <a:gd name="connsiteY2" fmla="*/ 690465 h 1911804"/>
                  <a:gd name="connsiteX3" fmla="*/ 3337145 w 4560684"/>
                  <a:gd name="connsiteY3" fmla="*/ 578795 h 1911804"/>
                  <a:gd name="connsiteX4" fmla="*/ 4560684 w 4560684"/>
                  <a:gd name="connsiteY4" fmla="*/ 589417 h 1911804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12046"/>
                  <a:gd name="connsiteY0" fmla="*/ 0 h 1911803"/>
                  <a:gd name="connsiteX1" fmla="*/ 655922 w 4512046"/>
                  <a:gd name="connsiteY1" fmla="*/ 1903445 h 1911803"/>
                  <a:gd name="connsiteX2" fmla="*/ 2251456 w 4512046"/>
                  <a:gd name="connsiteY2" fmla="*/ 690465 h 1911803"/>
                  <a:gd name="connsiteX3" fmla="*/ 4512046 w 4512046"/>
                  <a:gd name="connsiteY3" fmla="*/ 579689 h 1911803"/>
                  <a:gd name="connsiteX0" fmla="*/ 0 w 4512046"/>
                  <a:gd name="connsiteY0" fmla="*/ 0 h 1911803"/>
                  <a:gd name="connsiteX1" fmla="*/ 655922 w 4512046"/>
                  <a:gd name="connsiteY1" fmla="*/ 1903445 h 1911803"/>
                  <a:gd name="connsiteX2" fmla="*/ 2251456 w 4512046"/>
                  <a:gd name="connsiteY2" fmla="*/ 690465 h 1911803"/>
                  <a:gd name="connsiteX3" fmla="*/ 4512046 w 4512046"/>
                  <a:gd name="connsiteY3" fmla="*/ 579689 h 1911803"/>
                  <a:gd name="connsiteX0" fmla="*/ 0 w 4482863"/>
                  <a:gd name="connsiteY0" fmla="*/ 0 h 1911848"/>
                  <a:gd name="connsiteX1" fmla="*/ 655922 w 4482863"/>
                  <a:gd name="connsiteY1" fmla="*/ 1903445 h 1911848"/>
                  <a:gd name="connsiteX2" fmla="*/ 2251456 w 4482863"/>
                  <a:gd name="connsiteY2" fmla="*/ 690465 h 1911848"/>
                  <a:gd name="connsiteX3" fmla="*/ 4482863 w 4482863"/>
                  <a:gd name="connsiteY3" fmla="*/ 540778 h 191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2863" h="1911848">
                    <a:moveTo>
                      <a:pt x="0" y="0"/>
                    </a:moveTo>
                    <a:cubicBezTo>
                      <a:pt x="142291" y="1285291"/>
                      <a:pt x="280679" y="1788368"/>
                      <a:pt x="655922" y="1903445"/>
                    </a:cubicBezTo>
                    <a:cubicBezTo>
                      <a:pt x="1031165" y="2018522"/>
                      <a:pt x="1613633" y="917576"/>
                      <a:pt x="2251456" y="690465"/>
                    </a:cubicBezTo>
                    <a:cubicBezTo>
                      <a:pt x="2889280" y="463354"/>
                      <a:pt x="3992046" y="532647"/>
                      <a:pt x="4482863" y="540778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85B86F5-0568-4469-811F-0AA541B0CA11}"/>
                  </a:ext>
                </a:extLst>
              </p:cNvPr>
              <p:cNvSpPr/>
              <p:nvPr/>
            </p:nvSpPr>
            <p:spPr>
              <a:xfrm>
                <a:off x="317262" y="1152509"/>
                <a:ext cx="4512046" cy="1911837"/>
              </a:xfrm>
              <a:custGeom>
                <a:avLst/>
                <a:gdLst>
                  <a:gd name="connsiteX0" fmla="*/ 0 w 4609322"/>
                  <a:gd name="connsiteY0" fmla="*/ 0 h 2885499"/>
                  <a:gd name="connsiteX1" fmla="*/ 531844 w 4609322"/>
                  <a:gd name="connsiteY1" fmla="*/ 2845836 h 2885499"/>
                  <a:gd name="connsiteX2" fmla="*/ 1483567 w 4609322"/>
                  <a:gd name="connsiteY2" fmla="*/ 1651518 h 2885499"/>
                  <a:gd name="connsiteX3" fmla="*/ 4609322 w 4609322"/>
                  <a:gd name="connsiteY3" fmla="*/ 1464906 h 2885499"/>
                  <a:gd name="connsiteX4" fmla="*/ 4609322 w 4609322"/>
                  <a:gd name="connsiteY4" fmla="*/ 1464906 h 2885499"/>
                  <a:gd name="connsiteX0" fmla="*/ 0 w 4609322"/>
                  <a:gd name="connsiteY0" fmla="*/ 0 h 2885499"/>
                  <a:gd name="connsiteX1" fmla="*/ 615820 w 4609322"/>
                  <a:gd name="connsiteY1" fmla="*/ 2845836 h 2885499"/>
                  <a:gd name="connsiteX2" fmla="*/ 1483567 w 4609322"/>
                  <a:gd name="connsiteY2" fmla="*/ 1651518 h 2885499"/>
                  <a:gd name="connsiteX3" fmla="*/ 4609322 w 4609322"/>
                  <a:gd name="connsiteY3" fmla="*/ 1464906 h 2885499"/>
                  <a:gd name="connsiteX4" fmla="*/ 4609322 w 4609322"/>
                  <a:gd name="connsiteY4" fmla="*/ 1464906 h 2885499"/>
                  <a:gd name="connsiteX0" fmla="*/ 0 w 4609322"/>
                  <a:gd name="connsiteY0" fmla="*/ 0 h 2846329"/>
                  <a:gd name="connsiteX1" fmla="*/ 615820 w 4609322"/>
                  <a:gd name="connsiteY1" fmla="*/ 2845836 h 2846329"/>
                  <a:gd name="connsiteX2" fmla="*/ 1483567 w 4609322"/>
                  <a:gd name="connsiteY2" fmla="*/ 1651518 h 2846329"/>
                  <a:gd name="connsiteX3" fmla="*/ 4609322 w 4609322"/>
                  <a:gd name="connsiteY3" fmla="*/ 1464906 h 2846329"/>
                  <a:gd name="connsiteX4" fmla="*/ 4609322 w 4609322"/>
                  <a:gd name="connsiteY4" fmla="*/ 1464906 h 2846329"/>
                  <a:gd name="connsiteX0" fmla="*/ 0 w 4609322"/>
                  <a:gd name="connsiteY0" fmla="*/ 0 h 2882443"/>
                  <a:gd name="connsiteX1" fmla="*/ 615820 w 4609322"/>
                  <a:gd name="connsiteY1" fmla="*/ 2845836 h 2882443"/>
                  <a:gd name="connsiteX2" fmla="*/ 2640562 w 4609322"/>
                  <a:gd name="connsiteY2" fmla="*/ 1604865 h 2882443"/>
                  <a:gd name="connsiteX3" fmla="*/ 4609322 w 4609322"/>
                  <a:gd name="connsiteY3" fmla="*/ 1464906 h 2882443"/>
                  <a:gd name="connsiteX4" fmla="*/ 4609322 w 4609322"/>
                  <a:gd name="connsiteY4" fmla="*/ 1464906 h 2882443"/>
                  <a:gd name="connsiteX0" fmla="*/ 0 w 4609322"/>
                  <a:gd name="connsiteY0" fmla="*/ 0 h 2855044"/>
                  <a:gd name="connsiteX1" fmla="*/ 1045028 w 4609322"/>
                  <a:gd name="connsiteY1" fmla="*/ 2817845 h 2855044"/>
                  <a:gd name="connsiteX2" fmla="*/ 2640562 w 4609322"/>
                  <a:gd name="connsiteY2" fmla="*/ 1604865 h 2855044"/>
                  <a:gd name="connsiteX3" fmla="*/ 4609322 w 4609322"/>
                  <a:gd name="connsiteY3" fmla="*/ 1464906 h 2855044"/>
                  <a:gd name="connsiteX4" fmla="*/ 4609322 w 4609322"/>
                  <a:gd name="connsiteY4" fmla="*/ 1464906 h 285504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609322"/>
                  <a:gd name="connsiteY0" fmla="*/ 0 h 2817874"/>
                  <a:gd name="connsiteX1" fmla="*/ 1045028 w 4609322"/>
                  <a:gd name="connsiteY1" fmla="*/ 2817845 h 2817874"/>
                  <a:gd name="connsiteX2" fmla="*/ 2640562 w 4609322"/>
                  <a:gd name="connsiteY2" fmla="*/ 1604865 h 2817874"/>
                  <a:gd name="connsiteX3" fmla="*/ 4609322 w 4609322"/>
                  <a:gd name="connsiteY3" fmla="*/ 1464906 h 2817874"/>
                  <a:gd name="connsiteX4" fmla="*/ 4609322 w 4609322"/>
                  <a:gd name="connsiteY4" fmla="*/ 1464906 h 2817874"/>
                  <a:gd name="connsiteX0" fmla="*/ 0 w 4366131"/>
                  <a:gd name="connsiteY0" fmla="*/ 0 h 2824727"/>
                  <a:gd name="connsiteX1" fmla="*/ 801837 w 4366131"/>
                  <a:gd name="connsiteY1" fmla="*/ 2788662 h 2824727"/>
                  <a:gd name="connsiteX2" fmla="*/ 2397371 w 4366131"/>
                  <a:gd name="connsiteY2" fmla="*/ 1575682 h 2824727"/>
                  <a:gd name="connsiteX3" fmla="*/ 4366131 w 4366131"/>
                  <a:gd name="connsiteY3" fmla="*/ 1435723 h 2824727"/>
                  <a:gd name="connsiteX4" fmla="*/ 4366131 w 4366131"/>
                  <a:gd name="connsiteY4" fmla="*/ 1435723 h 2824727"/>
                  <a:gd name="connsiteX0" fmla="*/ 0 w 4536806"/>
                  <a:gd name="connsiteY0" fmla="*/ 0 h 2824727"/>
                  <a:gd name="connsiteX1" fmla="*/ 801837 w 4536806"/>
                  <a:gd name="connsiteY1" fmla="*/ 2788662 h 2824727"/>
                  <a:gd name="connsiteX2" fmla="*/ 2397371 w 4536806"/>
                  <a:gd name="connsiteY2" fmla="*/ 1575682 h 2824727"/>
                  <a:gd name="connsiteX3" fmla="*/ 4366131 w 4536806"/>
                  <a:gd name="connsiteY3" fmla="*/ 1435723 h 2824727"/>
                  <a:gd name="connsiteX4" fmla="*/ 4453679 w 4536806"/>
                  <a:gd name="connsiteY4" fmla="*/ 1951289 h 2824727"/>
                  <a:gd name="connsiteX0" fmla="*/ 0 w 4366131"/>
                  <a:gd name="connsiteY0" fmla="*/ 0 h 2824727"/>
                  <a:gd name="connsiteX1" fmla="*/ 801837 w 4366131"/>
                  <a:gd name="connsiteY1" fmla="*/ 2788662 h 2824727"/>
                  <a:gd name="connsiteX2" fmla="*/ 2397371 w 4366131"/>
                  <a:gd name="connsiteY2" fmla="*/ 1575682 h 2824727"/>
                  <a:gd name="connsiteX3" fmla="*/ 4366131 w 4366131"/>
                  <a:gd name="connsiteY3" fmla="*/ 1435723 h 2824727"/>
                  <a:gd name="connsiteX0" fmla="*/ 0 w 4706599"/>
                  <a:gd name="connsiteY0" fmla="*/ 0 h 2824571"/>
                  <a:gd name="connsiteX1" fmla="*/ 801837 w 4706599"/>
                  <a:gd name="connsiteY1" fmla="*/ 2788662 h 2824571"/>
                  <a:gd name="connsiteX2" fmla="*/ 2397371 w 4706599"/>
                  <a:gd name="connsiteY2" fmla="*/ 1575682 h 2824571"/>
                  <a:gd name="connsiteX3" fmla="*/ 4706599 w 4706599"/>
                  <a:gd name="connsiteY3" fmla="*/ 1474634 h 2824571"/>
                  <a:gd name="connsiteX0" fmla="*/ 0 w 4706599"/>
                  <a:gd name="connsiteY0" fmla="*/ 0 h 2824571"/>
                  <a:gd name="connsiteX1" fmla="*/ 801837 w 4706599"/>
                  <a:gd name="connsiteY1" fmla="*/ 2788662 h 2824571"/>
                  <a:gd name="connsiteX2" fmla="*/ 2397371 w 4706599"/>
                  <a:gd name="connsiteY2" fmla="*/ 1575682 h 2824571"/>
                  <a:gd name="connsiteX3" fmla="*/ 4706599 w 4706599"/>
                  <a:gd name="connsiteY3" fmla="*/ 1474634 h 2824571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793"/>
                  <a:gd name="connsiteX1" fmla="*/ 655922 w 4560684"/>
                  <a:gd name="connsiteY1" fmla="*/ 1903445 h 1911793"/>
                  <a:gd name="connsiteX2" fmla="*/ 2251456 w 4560684"/>
                  <a:gd name="connsiteY2" fmla="*/ 690465 h 1911793"/>
                  <a:gd name="connsiteX3" fmla="*/ 2889673 w 4560684"/>
                  <a:gd name="connsiteY3" fmla="*/ 588522 h 1911793"/>
                  <a:gd name="connsiteX4" fmla="*/ 4560684 w 4560684"/>
                  <a:gd name="connsiteY4" fmla="*/ 589417 h 1911793"/>
                  <a:gd name="connsiteX0" fmla="*/ 0 w 4560684"/>
                  <a:gd name="connsiteY0" fmla="*/ 0 h 1911849"/>
                  <a:gd name="connsiteX1" fmla="*/ 655922 w 4560684"/>
                  <a:gd name="connsiteY1" fmla="*/ 1903445 h 1911849"/>
                  <a:gd name="connsiteX2" fmla="*/ 2251456 w 4560684"/>
                  <a:gd name="connsiteY2" fmla="*/ 690465 h 1911849"/>
                  <a:gd name="connsiteX3" fmla="*/ 2889673 w 4560684"/>
                  <a:gd name="connsiteY3" fmla="*/ 539883 h 1911849"/>
                  <a:gd name="connsiteX4" fmla="*/ 4560684 w 4560684"/>
                  <a:gd name="connsiteY4" fmla="*/ 589417 h 1911849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60684"/>
                  <a:gd name="connsiteY0" fmla="*/ 0 h 1911804"/>
                  <a:gd name="connsiteX1" fmla="*/ 655922 w 4560684"/>
                  <a:gd name="connsiteY1" fmla="*/ 1903445 h 1911804"/>
                  <a:gd name="connsiteX2" fmla="*/ 2251456 w 4560684"/>
                  <a:gd name="connsiteY2" fmla="*/ 690465 h 1911804"/>
                  <a:gd name="connsiteX3" fmla="*/ 3337145 w 4560684"/>
                  <a:gd name="connsiteY3" fmla="*/ 578795 h 1911804"/>
                  <a:gd name="connsiteX4" fmla="*/ 4560684 w 4560684"/>
                  <a:gd name="connsiteY4" fmla="*/ 589417 h 1911804"/>
                  <a:gd name="connsiteX0" fmla="*/ 0 w 4560684"/>
                  <a:gd name="connsiteY0" fmla="*/ 0 h 1911804"/>
                  <a:gd name="connsiteX1" fmla="*/ 655922 w 4560684"/>
                  <a:gd name="connsiteY1" fmla="*/ 1903445 h 1911804"/>
                  <a:gd name="connsiteX2" fmla="*/ 2251456 w 4560684"/>
                  <a:gd name="connsiteY2" fmla="*/ 690465 h 1911804"/>
                  <a:gd name="connsiteX3" fmla="*/ 3337145 w 4560684"/>
                  <a:gd name="connsiteY3" fmla="*/ 578795 h 1911804"/>
                  <a:gd name="connsiteX4" fmla="*/ 4560684 w 4560684"/>
                  <a:gd name="connsiteY4" fmla="*/ 589417 h 1911804"/>
                  <a:gd name="connsiteX0" fmla="*/ 0 w 4560684"/>
                  <a:gd name="connsiteY0" fmla="*/ 0 h 1911792"/>
                  <a:gd name="connsiteX1" fmla="*/ 655922 w 4560684"/>
                  <a:gd name="connsiteY1" fmla="*/ 1903445 h 1911792"/>
                  <a:gd name="connsiteX2" fmla="*/ 2251456 w 4560684"/>
                  <a:gd name="connsiteY2" fmla="*/ 690465 h 1911792"/>
                  <a:gd name="connsiteX3" fmla="*/ 4560684 w 4560684"/>
                  <a:gd name="connsiteY3" fmla="*/ 589417 h 1911792"/>
                  <a:gd name="connsiteX0" fmla="*/ 0 w 4512046"/>
                  <a:gd name="connsiteY0" fmla="*/ 0 h 1911803"/>
                  <a:gd name="connsiteX1" fmla="*/ 655922 w 4512046"/>
                  <a:gd name="connsiteY1" fmla="*/ 1903445 h 1911803"/>
                  <a:gd name="connsiteX2" fmla="*/ 2251456 w 4512046"/>
                  <a:gd name="connsiteY2" fmla="*/ 690465 h 1911803"/>
                  <a:gd name="connsiteX3" fmla="*/ 4512046 w 4512046"/>
                  <a:gd name="connsiteY3" fmla="*/ 579689 h 1911803"/>
                  <a:gd name="connsiteX0" fmla="*/ 0 w 4512046"/>
                  <a:gd name="connsiteY0" fmla="*/ 0 h 1911803"/>
                  <a:gd name="connsiteX1" fmla="*/ 655922 w 4512046"/>
                  <a:gd name="connsiteY1" fmla="*/ 1903445 h 1911803"/>
                  <a:gd name="connsiteX2" fmla="*/ 2251456 w 4512046"/>
                  <a:gd name="connsiteY2" fmla="*/ 690465 h 1911803"/>
                  <a:gd name="connsiteX3" fmla="*/ 4512046 w 4512046"/>
                  <a:gd name="connsiteY3" fmla="*/ 579689 h 1911803"/>
                  <a:gd name="connsiteX0" fmla="*/ 0 w 4512046"/>
                  <a:gd name="connsiteY0" fmla="*/ 0 h 1911837"/>
                  <a:gd name="connsiteX1" fmla="*/ 655922 w 4512046"/>
                  <a:gd name="connsiteY1" fmla="*/ 1903445 h 1911837"/>
                  <a:gd name="connsiteX2" fmla="*/ 2251456 w 4512046"/>
                  <a:gd name="connsiteY2" fmla="*/ 690465 h 1911837"/>
                  <a:gd name="connsiteX3" fmla="*/ 4512046 w 4512046"/>
                  <a:gd name="connsiteY3" fmla="*/ 550506 h 191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2046" h="1911837">
                    <a:moveTo>
                      <a:pt x="0" y="0"/>
                    </a:moveTo>
                    <a:cubicBezTo>
                      <a:pt x="142291" y="1285291"/>
                      <a:pt x="280679" y="1788368"/>
                      <a:pt x="655922" y="1903445"/>
                    </a:cubicBezTo>
                    <a:cubicBezTo>
                      <a:pt x="1031165" y="2018522"/>
                      <a:pt x="1608769" y="915955"/>
                      <a:pt x="2251456" y="690465"/>
                    </a:cubicBezTo>
                    <a:cubicBezTo>
                      <a:pt x="2894143" y="464975"/>
                      <a:pt x="4021229" y="542375"/>
                      <a:pt x="4512046" y="550506"/>
                    </a:cubicBezTo>
                  </a:path>
                </a:pathLst>
              </a:cu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E2EA794-6E50-4738-95CE-E6CED718A2F1}"/>
                  </a:ext>
                </a:extLst>
              </p:cNvPr>
              <p:cNvCxnSpPr/>
              <p:nvPr/>
            </p:nvCxnSpPr>
            <p:spPr>
              <a:xfrm>
                <a:off x="463734" y="2220929"/>
                <a:ext cx="154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05F6B3F-1EFA-43DD-9ECB-C91F7CEAA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96" y="5476453"/>
                <a:ext cx="136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3FCE70D-0177-4639-8D13-87D42CF1C841}"/>
                      </a:ext>
                    </a:extLst>
                  </p:cNvPr>
                  <p:cNvSpPr txBox="1"/>
                  <p:nvPr/>
                </p:nvSpPr>
                <p:spPr>
                  <a:xfrm>
                    <a:off x="-683455" y="5337953"/>
                    <a:ext cx="313547" cy="28969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3FCE70D-0177-4639-8D13-87D42CF1C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83455" y="5337953"/>
                    <a:ext cx="313547" cy="289695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7308" t="-2083" r="-5769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D30EB3D-AFA1-4BB4-BC88-6784D90DB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109" y="1944457"/>
                <a:ext cx="1452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52DC1E5-FE1F-4DF6-BE0D-5CD6DD4EC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2113" y="1944457"/>
                <a:ext cx="0" cy="284457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DAF3B4-2DCA-4B26-812B-74CADCBC13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30804" y="3569688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BB1F08-9CFF-48A2-A6B9-A7C67DD9A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0804" y="3569688"/>
                    <a:ext cx="331565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11111" r="-74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F5E458-280D-4548-B471-715C92E9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05" y="5081756"/>
                <a:ext cx="13513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7CBC09-6D3A-444A-879C-F52E55155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728" y="1944457"/>
                <a:ext cx="0" cy="314838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1A9CE2A-2FA3-4CAE-BEA0-F128665232FE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61" y="3550829"/>
                    <a:ext cx="3474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F355504-90AA-4BC8-A569-9EF0CD0F7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61" y="3550829"/>
                    <a:ext cx="347467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0526" r="-70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BCCC852-2429-4D5B-A41B-AB80B3B36B68}"/>
                  </a:ext>
                </a:extLst>
              </p:cNvPr>
              <p:cNvCxnSpPr/>
              <p:nvPr/>
            </p:nvCxnSpPr>
            <p:spPr>
              <a:xfrm>
                <a:off x="822838" y="1944457"/>
                <a:ext cx="0" cy="286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11EEDFB-6E24-4D5C-BB44-69FC3036D91D}"/>
                      </a:ext>
                    </a:extLst>
                  </p:cNvPr>
                  <p:cNvSpPr txBox="1"/>
                  <p:nvPr/>
                </p:nvSpPr>
                <p:spPr>
                  <a:xfrm>
                    <a:off x="936088" y="1928205"/>
                    <a:ext cx="292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4D790D2-1E3F-4069-9DBC-555A291222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088" y="1928205"/>
                    <a:ext cx="292772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A887700-1B8E-49E9-87B7-3F98716D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748" y="5081756"/>
                <a:ext cx="0" cy="395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6ABABD9-7924-4B0E-BFC6-78DE1357C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90" y="5121630"/>
                    <a:ext cx="2980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F7F2DF-2958-44FD-9AEF-AE0A8F9A2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90" y="5121630"/>
                    <a:ext cx="298095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20408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D2F3B7D-6E02-42ED-91CB-69AF70D6FB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2499" y="2075878"/>
                    <a:ext cx="3371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EBEB6F8-E9CF-439B-800D-DFD31FD65E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499" y="2075878"/>
                    <a:ext cx="337144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116071" t="-180000" r="-166071" b="-26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D0DD702-A17C-4A53-8AF1-6B2A2F2555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723" y="4424711"/>
                    <a:ext cx="3371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3D9F92-ACCA-49A7-A77D-4D4127A05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723" y="4424711"/>
                    <a:ext cx="337144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18182" t="-180000" r="-170909" b="-26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A5AC528-4FA1-4509-87A7-BEAACAAE54BD}"/>
                      </a:ext>
                    </a:extLst>
                  </p:cNvPr>
                  <p:cNvSpPr txBox="1"/>
                  <p:nvPr/>
                </p:nvSpPr>
                <p:spPr>
                  <a:xfrm>
                    <a:off x="2012610" y="5337953"/>
                    <a:ext cx="3371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EE9571A-3836-4E55-B1AD-7ADE21D58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2610" y="5337953"/>
                    <a:ext cx="337144" cy="27699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18182" t="-180000" r="-170909" b="-26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33BBBE4-64B0-4C03-BEDB-BFB282F1A1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67185" y="1077971"/>
                <a:ext cx="0" cy="54763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348CA2-0B58-4331-BE34-AD770E1FA464}"/>
                  </a:ext>
                </a:extLst>
              </p:cNvPr>
              <p:cNvSpPr txBox="1"/>
              <p:nvPr/>
            </p:nvSpPr>
            <p:spPr>
              <a:xfrm>
                <a:off x="-651950" y="686861"/>
                <a:ext cx="8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Energy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69DEF65-1FE5-4517-89EA-94998F913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0635" y="2220929"/>
                <a:ext cx="86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8688457-7135-4448-BE2B-36FB03AD4F0F}"/>
                      </a:ext>
                    </a:extLst>
                  </p:cNvPr>
                  <p:cNvSpPr txBox="1"/>
                  <p:nvPr/>
                </p:nvSpPr>
                <p:spPr>
                  <a:xfrm>
                    <a:off x="-678134" y="2087349"/>
                    <a:ext cx="2868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C5F43C0-E94A-4C3C-8117-29FECE5A66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78134" y="2087349"/>
                    <a:ext cx="286810" cy="27699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21277" r="-638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CB7DE18-1573-4DCB-8F0B-7181E5715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91534" y="5476453"/>
                <a:ext cx="10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0F58F9-38F3-415B-AF97-9A51B1EA6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1262" y="4789031"/>
                <a:ext cx="37126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C304922-CC8C-44F5-9D0A-C938A3140065}"/>
                      </a:ext>
                    </a:extLst>
                  </p:cNvPr>
                  <p:cNvSpPr txBox="1"/>
                  <p:nvPr/>
                </p:nvSpPr>
                <p:spPr>
                  <a:xfrm>
                    <a:off x="-658092" y="4650532"/>
                    <a:ext cx="1811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A043577-2A5E-4EAA-B6ED-C0A919883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58092" y="4650532"/>
                    <a:ext cx="181140" cy="276999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EEE0196-ABC9-4952-8DC9-5D0687E96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67186" y="6544607"/>
                <a:ext cx="56795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0E84DF-7D70-42F2-B9F7-F470FB2FA9D7}"/>
                  </a:ext>
                </a:extLst>
              </p:cNvPr>
              <p:cNvSpPr txBox="1"/>
              <p:nvPr/>
            </p:nvSpPr>
            <p:spPr>
              <a:xfrm>
                <a:off x="1301376" y="6564690"/>
                <a:ext cx="2396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Internuclear Separation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2EE0324-B0B0-498E-81BC-F93FE565DBF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421" y="4650531"/>
                    <a:ext cx="9813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F97D74D-8986-4F99-A5FE-0F776A9FC9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421" y="4650531"/>
                    <a:ext cx="981358" cy="27699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63" t="-4444" r="-186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C41C1D2-EF6F-4BF3-BA62-E2A46BF4B0C0}"/>
                      </a:ext>
                    </a:extLst>
                  </p:cNvPr>
                  <p:cNvSpPr txBox="1"/>
                  <p:nvPr/>
                </p:nvSpPr>
                <p:spPr>
                  <a:xfrm>
                    <a:off x="5001389" y="1575143"/>
                    <a:ext cx="982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C909D65C-05C9-4113-8114-58763BF50E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1389" y="1575143"/>
                    <a:ext cx="982192" cy="27699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235" t="-4348" r="-185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38E0D6-7B0A-430A-BD5C-74F6E1A6CF45}"/>
                  </a:ext>
                </a:extLst>
              </p:cNvPr>
              <p:cNvCxnSpPr/>
              <p:nvPr/>
            </p:nvCxnSpPr>
            <p:spPr>
              <a:xfrm>
                <a:off x="4470184" y="1713642"/>
                <a:ext cx="0" cy="3075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D499B28-CAA4-4FCD-B61D-12173238DCF5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381" y="3078171"/>
                    <a:ext cx="7686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89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A925A49-4503-4AFC-9175-08BFF9CFAB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8381" y="3078171"/>
                    <a:ext cx="768608" cy="27699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6349" r="-793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3670D1A-0EB9-429C-94C2-8F75EE731060}"/>
                      </a:ext>
                    </a:extLst>
                  </p:cNvPr>
                  <p:cNvSpPr txBox="1"/>
                  <p:nvPr/>
                </p:nvSpPr>
                <p:spPr>
                  <a:xfrm>
                    <a:off x="-63463" y="2670226"/>
                    <a:ext cx="2530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BD3ABE-8E9A-4C74-9409-8D6A5CEC3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3463" y="2670226"/>
                    <a:ext cx="253083" cy="27699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24390" r="-73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13A3FD1-E709-424C-AD16-6144D968D865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9" y="6004235"/>
                    <a:ext cx="2584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BCB1667-850B-4AD3-9B44-525563E2D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79" y="6004235"/>
                    <a:ext cx="258404" cy="27699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21429" r="-952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7C61B8-8A93-466F-988C-5E4C53B3A4AE}"/>
                  </a:ext>
                </a:extLst>
              </p:cNvPr>
              <p:cNvSpPr/>
              <p:nvPr/>
            </p:nvSpPr>
            <p:spPr>
              <a:xfrm rot="3188657">
                <a:off x="181458" y="2204211"/>
                <a:ext cx="277464" cy="535360"/>
              </a:xfrm>
              <a:custGeom>
                <a:avLst/>
                <a:gdLst>
                  <a:gd name="connsiteX0" fmla="*/ 299057 w 299057"/>
                  <a:gd name="connsiteY0" fmla="*/ 0 h 1427584"/>
                  <a:gd name="connsiteX1" fmla="*/ 28469 w 299057"/>
                  <a:gd name="connsiteY1" fmla="*/ 279919 h 1427584"/>
                  <a:gd name="connsiteX2" fmla="*/ 196420 w 299057"/>
                  <a:gd name="connsiteY2" fmla="*/ 569168 h 1427584"/>
                  <a:gd name="connsiteX3" fmla="*/ 477 w 299057"/>
                  <a:gd name="connsiteY3" fmla="*/ 793103 h 1427584"/>
                  <a:gd name="connsiteX4" fmla="*/ 168428 w 299057"/>
                  <a:gd name="connsiteY4" fmla="*/ 998376 h 1427584"/>
                  <a:gd name="connsiteX5" fmla="*/ 477 w 299057"/>
                  <a:gd name="connsiteY5" fmla="*/ 1184988 h 1427584"/>
                  <a:gd name="connsiteX6" fmla="*/ 233743 w 299057"/>
                  <a:gd name="connsiteY6" fmla="*/ 1427584 h 1427584"/>
                  <a:gd name="connsiteX0" fmla="*/ 299057 w 299057"/>
                  <a:gd name="connsiteY0" fmla="*/ 0 h 1427584"/>
                  <a:gd name="connsiteX1" fmla="*/ 19138 w 299057"/>
                  <a:gd name="connsiteY1" fmla="*/ 335903 h 1427584"/>
                  <a:gd name="connsiteX2" fmla="*/ 196420 w 299057"/>
                  <a:gd name="connsiteY2" fmla="*/ 569168 h 1427584"/>
                  <a:gd name="connsiteX3" fmla="*/ 477 w 299057"/>
                  <a:gd name="connsiteY3" fmla="*/ 793103 h 1427584"/>
                  <a:gd name="connsiteX4" fmla="*/ 168428 w 299057"/>
                  <a:gd name="connsiteY4" fmla="*/ 998376 h 1427584"/>
                  <a:gd name="connsiteX5" fmla="*/ 477 w 299057"/>
                  <a:gd name="connsiteY5" fmla="*/ 1184988 h 1427584"/>
                  <a:gd name="connsiteX6" fmla="*/ 233743 w 299057"/>
                  <a:gd name="connsiteY6" fmla="*/ 1427584 h 1427584"/>
                  <a:gd name="connsiteX0" fmla="*/ 224412 w 233743"/>
                  <a:gd name="connsiteY0" fmla="*/ 0 h 1306286"/>
                  <a:gd name="connsiteX1" fmla="*/ 19138 w 233743"/>
                  <a:gd name="connsiteY1" fmla="*/ 214605 h 1306286"/>
                  <a:gd name="connsiteX2" fmla="*/ 196420 w 233743"/>
                  <a:gd name="connsiteY2" fmla="*/ 447870 h 1306286"/>
                  <a:gd name="connsiteX3" fmla="*/ 477 w 233743"/>
                  <a:gd name="connsiteY3" fmla="*/ 671805 h 1306286"/>
                  <a:gd name="connsiteX4" fmla="*/ 168428 w 233743"/>
                  <a:gd name="connsiteY4" fmla="*/ 877078 h 1306286"/>
                  <a:gd name="connsiteX5" fmla="*/ 477 w 233743"/>
                  <a:gd name="connsiteY5" fmla="*/ 1063690 h 1306286"/>
                  <a:gd name="connsiteX6" fmla="*/ 233743 w 233743"/>
                  <a:gd name="connsiteY6" fmla="*/ 1306286 h 1306286"/>
                  <a:gd name="connsiteX0" fmla="*/ 224412 w 233743"/>
                  <a:gd name="connsiteY0" fmla="*/ 0 h 1306286"/>
                  <a:gd name="connsiteX1" fmla="*/ 2875 w 233743"/>
                  <a:gd name="connsiteY1" fmla="*/ 150663 h 1306286"/>
                  <a:gd name="connsiteX2" fmla="*/ 196420 w 233743"/>
                  <a:gd name="connsiteY2" fmla="*/ 447870 h 1306286"/>
                  <a:gd name="connsiteX3" fmla="*/ 477 w 233743"/>
                  <a:gd name="connsiteY3" fmla="*/ 671805 h 1306286"/>
                  <a:gd name="connsiteX4" fmla="*/ 168428 w 233743"/>
                  <a:gd name="connsiteY4" fmla="*/ 877078 h 1306286"/>
                  <a:gd name="connsiteX5" fmla="*/ 477 w 233743"/>
                  <a:gd name="connsiteY5" fmla="*/ 1063690 h 1306286"/>
                  <a:gd name="connsiteX6" fmla="*/ 233743 w 233743"/>
                  <a:gd name="connsiteY6" fmla="*/ 1306286 h 1306286"/>
                  <a:gd name="connsiteX0" fmla="*/ 224489 w 239185"/>
                  <a:gd name="connsiteY0" fmla="*/ 0 h 1306286"/>
                  <a:gd name="connsiteX1" fmla="*/ 2952 w 239185"/>
                  <a:gd name="connsiteY1" fmla="*/ 150663 h 1306286"/>
                  <a:gd name="connsiteX2" fmla="*/ 239185 w 239185"/>
                  <a:gd name="connsiteY2" fmla="*/ 321280 h 1306286"/>
                  <a:gd name="connsiteX3" fmla="*/ 554 w 239185"/>
                  <a:gd name="connsiteY3" fmla="*/ 671805 h 1306286"/>
                  <a:gd name="connsiteX4" fmla="*/ 168505 w 239185"/>
                  <a:gd name="connsiteY4" fmla="*/ 877078 h 1306286"/>
                  <a:gd name="connsiteX5" fmla="*/ 554 w 239185"/>
                  <a:gd name="connsiteY5" fmla="*/ 1063690 h 1306286"/>
                  <a:gd name="connsiteX6" fmla="*/ 233820 w 239185"/>
                  <a:gd name="connsiteY6" fmla="*/ 1306286 h 1306286"/>
                  <a:gd name="connsiteX0" fmla="*/ 231423 w 246126"/>
                  <a:gd name="connsiteY0" fmla="*/ 0 h 1306286"/>
                  <a:gd name="connsiteX1" fmla="*/ 9886 w 246126"/>
                  <a:gd name="connsiteY1" fmla="*/ 150663 h 1306286"/>
                  <a:gd name="connsiteX2" fmla="*/ 246119 w 246126"/>
                  <a:gd name="connsiteY2" fmla="*/ 321280 h 1306286"/>
                  <a:gd name="connsiteX3" fmla="*/ 538 w 246126"/>
                  <a:gd name="connsiteY3" fmla="*/ 537417 h 1306286"/>
                  <a:gd name="connsiteX4" fmla="*/ 175439 w 246126"/>
                  <a:gd name="connsiteY4" fmla="*/ 877078 h 1306286"/>
                  <a:gd name="connsiteX5" fmla="*/ 7488 w 246126"/>
                  <a:gd name="connsiteY5" fmla="*/ 1063690 h 1306286"/>
                  <a:gd name="connsiteX6" fmla="*/ 240754 w 246126"/>
                  <a:gd name="connsiteY6" fmla="*/ 1306286 h 1306286"/>
                  <a:gd name="connsiteX0" fmla="*/ 230979 w 245682"/>
                  <a:gd name="connsiteY0" fmla="*/ 0 h 1306286"/>
                  <a:gd name="connsiteX1" fmla="*/ 9442 w 245682"/>
                  <a:gd name="connsiteY1" fmla="*/ 150663 h 1306286"/>
                  <a:gd name="connsiteX2" fmla="*/ 245675 w 245682"/>
                  <a:gd name="connsiteY2" fmla="*/ 321280 h 1306286"/>
                  <a:gd name="connsiteX3" fmla="*/ 94 w 245682"/>
                  <a:gd name="connsiteY3" fmla="*/ 537417 h 1306286"/>
                  <a:gd name="connsiteX4" fmla="*/ 214209 w 245682"/>
                  <a:gd name="connsiteY4" fmla="*/ 683294 h 1306286"/>
                  <a:gd name="connsiteX5" fmla="*/ 7044 w 245682"/>
                  <a:gd name="connsiteY5" fmla="*/ 1063690 h 1306286"/>
                  <a:gd name="connsiteX6" fmla="*/ 240310 w 245682"/>
                  <a:gd name="connsiteY6" fmla="*/ 1306286 h 1306286"/>
                  <a:gd name="connsiteX0" fmla="*/ 230979 w 245682"/>
                  <a:gd name="connsiteY0" fmla="*/ 0 h 1306286"/>
                  <a:gd name="connsiteX1" fmla="*/ 9442 w 245682"/>
                  <a:gd name="connsiteY1" fmla="*/ 150663 h 1306286"/>
                  <a:gd name="connsiteX2" fmla="*/ 245675 w 245682"/>
                  <a:gd name="connsiteY2" fmla="*/ 321280 h 1306286"/>
                  <a:gd name="connsiteX3" fmla="*/ 94 w 245682"/>
                  <a:gd name="connsiteY3" fmla="*/ 537417 h 1306286"/>
                  <a:gd name="connsiteX4" fmla="*/ 214209 w 245682"/>
                  <a:gd name="connsiteY4" fmla="*/ 683294 h 1306286"/>
                  <a:gd name="connsiteX5" fmla="*/ 31954 w 245682"/>
                  <a:gd name="connsiteY5" fmla="*/ 893968 h 1306286"/>
                  <a:gd name="connsiteX6" fmla="*/ 240310 w 245682"/>
                  <a:gd name="connsiteY6" fmla="*/ 1306286 h 1306286"/>
                  <a:gd name="connsiteX0" fmla="*/ 230979 w 245682"/>
                  <a:gd name="connsiteY0" fmla="*/ 0 h 1096682"/>
                  <a:gd name="connsiteX1" fmla="*/ 9442 w 245682"/>
                  <a:gd name="connsiteY1" fmla="*/ 150663 h 1096682"/>
                  <a:gd name="connsiteX2" fmla="*/ 245675 w 245682"/>
                  <a:gd name="connsiteY2" fmla="*/ 321280 h 1096682"/>
                  <a:gd name="connsiteX3" fmla="*/ 94 w 245682"/>
                  <a:gd name="connsiteY3" fmla="*/ 537417 h 1096682"/>
                  <a:gd name="connsiteX4" fmla="*/ 214209 w 245682"/>
                  <a:gd name="connsiteY4" fmla="*/ 683294 h 1096682"/>
                  <a:gd name="connsiteX5" fmla="*/ 31954 w 245682"/>
                  <a:gd name="connsiteY5" fmla="*/ 893968 h 1096682"/>
                  <a:gd name="connsiteX6" fmla="*/ 234654 w 245682"/>
                  <a:gd name="connsiteY6" fmla="*/ 1096682 h 1096682"/>
                  <a:gd name="connsiteX0" fmla="*/ 230939 w 237623"/>
                  <a:gd name="connsiteY0" fmla="*/ 0 h 1096682"/>
                  <a:gd name="connsiteX1" fmla="*/ 9402 w 237623"/>
                  <a:gd name="connsiteY1" fmla="*/ 150663 h 1096682"/>
                  <a:gd name="connsiteX2" fmla="*/ 237616 w 237623"/>
                  <a:gd name="connsiteY2" fmla="*/ 316512 h 1096682"/>
                  <a:gd name="connsiteX3" fmla="*/ 54 w 237623"/>
                  <a:gd name="connsiteY3" fmla="*/ 537417 h 1096682"/>
                  <a:gd name="connsiteX4" fmla="*/ 214169 w 237623"/>
                  <a:gd name="connsiteY4" fmla="*/ 683294 h 1096682"/>
                  <a:gd name="connsiteX5" fmla="*/ 31914 w 237623"/>
                  <a:gd name="connsiteY5" fmla="*/ 893968 h 1096682"/>
                  <a:gd name="connsiteX6" fmla="*/ 234614 w 237623"/>
                  <a:gd name="connsiteY6" fmla="*/ 1096682 h 1096682"/>
                  <a:gd name="connsiteX0" fmla="*/ 231369 w 238053"/>
                  <a:gd name="connsiteY0" fmla="*/ 0 h 1096682"/>
                  <a:gd name="connsiteX1" fmla="*/ 9832 w 238053"/>
                  <a:gd name="connsiteY1" fmla="*/ 150663 h 1096682"/>
                  <a:gd name="connsiteX2" fmla="*/ 238046 w 238053"/>
                  <a:gd name="connsiteY2" fmla="*/ 316512 h 1096682"/>
                  <a:gd name="connsiteX3" fmla="*/ 484 w 238053"/>
                  <a:gd name="connsiteY3" fmla="*/ 537417 h 1096682"/>
                  <a:gd name="connsiteX4" fmla="*/ 214599 w 238053"/>
                  <a:gd name="connsiteY4" fmla="*/ 683294 h 1096682"/>
                  <a:gd name="connsiteX5" fmla="*/ 39 w 238053"/>
                  <a:gd name="connsiteY5" fmla="*/ 820489 h 1096682"/>
                  <a:gd name="connsiteX6" fmla="*/ 235044 w 238053"/>
                  <a:gd name="connsiteY6" fmla="*/ 1096682 h 1096682"/>
                  <a:gd name="connsiteX0" fmla="*/ 231621 w 238305"/>
                  <a:gd name="connsiteY0" fmla="*/ 0 h 1096682"/>
                  <a:gd name="connsiteX1" fmla="*/ 10084 w 238305"/>
                  <a:gd name="connsiteY1" fmla="*/ 150663 h 1096682"/>
                  <a:gd name="connsiteX2" fmla="*/ 238298 w 238305"/>
                  <a:gd name="connsiteY2" fmla="*/ 316512 h 1096682"/>
                  <a:gd name="connsiteX3" fmla="*/ 736 w 238305"/>
                  <a:gd name="connsiteY3" fmla="*/ 537417 h 1096682"/>
                  <a:gd name="connsiteX4" fmla="*/ 182769 w 238305"/>
                  <a:gd name="connsiteY4" fmla="*/ 664223 h 1096682"/>
                  <a:gd name="connsiteX5" fmla="*/ 291 w 238305"/>
                  <a:gd name="connsiteY5" fmla="*/ 820489 h 1096682"/>
                  <a:gd name="connsiteX6" fmla="*/ 235296 w 238305"/>
                  <a:gd name="connsiteY6" fmla="*/ 1096682 h 1096682"/>
                  <a:gd name="connsiteX0" fmla="*/ 231851 w 254153"/>
                  <a:gd name="connsiteY0" fmla="*/ 0 h 955788"/>
                  <a:gd name="connsiteX1" fmla="*/ 10314 w 254153"/>
                  <a:gd name="connsiteY1" fmla="*/ 150663 h 955788"/>
                  <a:gd name="connsiteX2" fmla="*/ 238528 w 254153"/>
                  <a:gd name="connsiteY2" fmla="*/ 316512 h 955788"/>
                  <a:gd name="connsiteX3" fmla="*/ 966 w 254153"/>
                  <a:gd name="connsiteY3" fmla="*/ 537417 h 955788"/>
                  <a:gd name="connsiteX4" fmla="*/ 182999 w 254153"/>
                  <a:gd name="connsiteY4" fmla="*/ 664223 h 955788"/>
                  <a:gd name="connsiteX5" fmla="*/ 521 w 254153"/>
                  <a:gd name="connsiteY5" fmla="*/ 820489 h 955788"/>
                  <a:gd name="connsiteX6" fmla="*/ 254153 w 254153"/>
                  <a:gd name="connsiteY6" fmla="*/ 955788 h 955788"/>
                  <a:gd name="connsiteX0" fmla="*/ 231851 w 254153"/>
                  <a:gd name="connsiteY0" fmla="*/ 0 h 955788"/>
                  <a:gd name="connsiteX1" fmla="*/ 10314 w 254153"/>
                  <a:gd name="connsiteY1" fmla="*/ 150663 h 955788"/>
                  <a:gd name="connsiteX2" fmla="*/ 213174 w 254153"/>
                  <a:gd name="connsiteY2" fmla="*/ 377424 h 955788"/>
                  <a:gd name="connsiteX3" fmla="*/ 966 w 254153"/>
                  <a:gd name="connsiteY3" fmla="*/ 537417 h 955788"/>
                  <a:gd name="connsiteX4" fmla="*/ 182999 w 254153"/>
                  <a:gd name="connsiteY4" fmla="*/ 664223 h 955788"/>
                  <a:gd name="connsiteX5" fmla="*/ 521 w 254153"/>
                  <a:gd name="connsiteY5" fmla="*/ 820489 h 955788"/>
                  <a:gd name="connsiteX6" fmla="*/ 254153 w 254153"/>
                  <a:gd name="connsiteY6" fmla="*/ 955788 h 955788"/>
                  <a:gd name="connsiteX0" fmla="*/ 240641 w 262943"/>
                  <a:gd name="connsiteY0" fmla="*/ 0 h 955788"/>
                  <a:gd name="connsiteX1" fmla="*/ 32 w 262943"/>
                  <a:gd name="connsiteY1" fmla="*/ 182746 h 955788"/>
                  <a:gd name="connsiteX2" fmla="*/ 221964 w 262943"/>
                  <a:gd name="connsiteY2" fmla="*/ 377424 h 955788"/>
                  <a:gd name="connsiteX3" fmla="*/ 9756 w 262943"/>
                  <a:gd name="connsiteY3" fmla="*/ 537417 h 955788"/>
                  <a:gd name="connsiteX4" fmla="*/ 191789 w 262943"/>
                  <a:gd name="connsiteY4" fmla="*/ 664223 h 955788"/>
                  <a:gd name="connsiteX5" fmla="*/ 9311 w 262943"/>
                  <a:gd name="connsiteY5" fmla="*/ 820489 h 955788"/>
                  <a:gd name="connsiteX6" fmla="*/ 262943 w 262943"/>
                  <a:gd name="connsiteY6" fmla="*/ 955788 h 955788"/>
                  <a:gd name="connsiteX0" fmla="*/ 202562 w 263007"/>
                  <a:gd name="connsiteY0" fmla="*/ 0 h 891624"/>
                  <a:gd name="connsiteX1" fmla="*/ 96 w 263007"/>
                  <a:gd name="connsiteY1" fmla="*/ 118582 h 891624"/>
                  <a:gd name="connsiteX2" fmla="*/ 222028 w 263007"/>
                  <a:gd name="connsiteY2" fmla="*/ 313260 h 891624"/>
                  <a:gd name="connsiteX3" fmla="*/ 9820 w 263007"/>
                  <a:gd name="connsiteY3" fmla="*/ 473253 h 891624"/>
                  <a:gd name="connsiteX4" fmla="*/ 191853 w 263007"/>
                  <a:gd name="connsiteY4" fmla="*/ 600059 h 891624"/>
                  <a:gd name="connsiteX5" fmla="*/ 9375 w 263007"/>
                  <a:gd name="connsiteY5" fmla="*/ 756325 h 891624"/>
                  <a:gd name="connsiteX6" fmla="*/ 263007 w 263007"/>
                  <a:gd name="connsiteY6" fmla="*/ 891624 h 891624"/>
                  <a:gd name="connsiteX0" fmla="*/ 202562 w 263007"/>
                  <a:gd name="connsiteY0" fmla="*/ 0 h 891624"/>
                  <a:gd name="connsiteX1" fmla="*/ 96 w 263007"/>
                  <a:gd name="connsiteY1" fmla="*/ 118582 h 891624"/>
                  <a:gd name="connsiteX2" fmla="*/ 222028 w 263007"/>
                  <a:gd name="connsiteY2" fmla="*/ 313260 h 891624"/>
                  <a:gd name="connsiteX3" fmla="*/ 9820 w 263007"/>
                  <a:gd name="connsiteY3" fmla="*/ 473253 h 891624"/>
                  <a:gd name="connsiteX4" fmla="*/ 240495 w 263007"/>
                  <a:gd name="connsiteY4" fmla="*/ 619514 h 891624"/>
                  <a:gd name="connsiteX5" fmla="*/ 9375 w 263007"/>
                  <a:gd name="connsiteY5" fmla="*/ 756325 h 891624"/>
                  <a:gd name="connsiteX6" fmla="*/ 263007 w 263007"/>
                  <a:gd name="connsiteY6" fmla="*/ 891624 h 891624"/>
                  <a:gd name="connsiteX0" fmla="*/ 202562 w 279409"/>
                  <a:gd name="connsiteY0" fmla="*/ 0 h 891624"/>
                  <a:gd name="connsiteX1" fmla="*/ 96 w 279409"/>
                  <a:gd name="connsiteY1" fmla="*/ 118582 h 891624"/>
                  <a:gd name="connsiteX2" fmla="*/ 222028 w 279409"/>
                  <a:gd name="connsiteY2" fmla="*/ 313260 h 891624"/>
                  <a:gd name="connsiteX3" fmla="*/ 9820 w 279409"/>
                  <a:gd name="connsiteY3" fmla="*/ 473253 h 891624"/>
                  <a:gd name="connsiteX4" fmla="*/ 279409 w 279409"/>
                  <a:gd name="connsiteY4" fmla="*/ 619514 h 891624"/>
                  <a:gd name="connsiteX5" fmla="*/ 9375 w 279409"/>
                  <a:gd name="connsiteY5" fmla="*/ 756325 h 891624"/>
                  <a:gd name="connsiteX6" fmla="*/ 263007 w 279409"/>
                  <a:gd name="connsiteY6" fmla="*/ 891624 h 891624"/>
                  <a:gd name="connsiteX0" fmla="*/ 202562 w 279409"/>
                  <a:gd name="connsiteY0" fmla="*/ 0 h 891624"/>
                  <a:gd name="connsiteX1" fmla="*/ 96 w 279409"/>
                  <a:gd name="connsiteY1" fmla="*/ 118582 h 891624"/>
                  <a:gd name="connsiteX2" fmla="*/ 222028 w 279409"/>
                  <a:gd name="connsiteY2" fmla="*/ 313260 h 891624"/>
                  <a:gd name="connsiteX3" fmla="*/ 9823 w 279409"/>
                  <a:gd name="connsiteY3" fmla="*/ 512164 h 891624"/>
                  <a:gd name="connsiteX4" fmla="*/ 279409 w 279409"/>
                  <a:gd name="connsiteY4" fmla="*/ 619514 h 891624"/>
                  <a:gd name="connsiteX5" fmla="*/ 9375 w 279409"/>
                  <a:gd name="connsiteY5" fmla="*/ 756325 h 891624"/>
                  <a:gd name="connsiteX6" fmla="*/ 263007 w 279409"/>
                  <a:gd name="connsiteY6" fmla="*/ 891624 h 891624"/>
                  <a:gd name="connsiteX0" fmla="*/ 202562 w 279412"/>
                  <a:gd name="connsiteY0" fmla="*/ 0 h 891624"/>
                  <a:gd name="connsiteX1" fmla="*/ 96 w 279412"/>
                  <a:gd name="connsiteY1" fmla="*/ 118582 h 891624"/>
                  <a:gd name="connsiteX2" fmla="*/ 222028 w 279412"/>
                  <a:gd name="connsiteY2" fmla="*/ 313260 h 891624"/>
                  <a:gd name="connsiteX3" fmla="*/ 9823 w 279412"/>
                  <a:gd name="connsiteY3" fmla="*/ 512164 h 891624"/>
                  <a:gd name="connsiteX4" fmla="*/ 279412 w 279412"/>
                  <a:gd name="connsiteY4" fmla="*/ 619514 h 891624"/>
                  <a:gd name="connsiteX5" fmla="*/ 9375 w 279412"/>
                  <a:gd name="connsiteY5" fmla="*/ 756325 h 891624"/>
                  <a:gd name="connsiteX6" fmla="*/ 263007 w 279412"/>
                  <a:gd name="connsiteY6" fmla="*/ 891624 h 891624"/>
                  <a:gd name="connsiteX0" fmla="*/ 204321 w 301614"/>
                  <a:gd name="connsiteY0" fmla="*/ 0 h 891624"/>
                  <a:gd name="connsiteX1" fmla="*/ 1855 w 301614"/>
                  <a:gd name="connsiteY1" fmla="*/ 118582 h 891624"/>
                  <a:gd name="connsiteX2" fmla="*/ 301608 w 301614"/>
                  <a:gd name="connsiteY2" fmla="*/ 361898 h 891624"/>
                  <a:gd name="connsiteX3" fmla="*/ 11582 w 301614"/>
                  <a:gd name="connsiteY3" fmla="*/ 512164 h 891624"/>
                  <a:gd name="connsiteX4" fmla="*/ 281171 w 301614"/>
                  <a:gd name="connsiteY4" fmla="*/ 619514 h 891624"/>
                  <a:gd name="connsiteX5" fmla="*/ 11134 w 301614"/>
                  <a:gd name="connsiteY5" fmla="*/ 756325 h 891624"/>
                  <a:gd name="connsiteX6" fmla="*/ 264766 w 301614"/>
                  <a:gd name="connsiteY6" fmla="*/ 891624 h 891624"/>
                  <a:gd name="connsiteX0" fmla="*/ 204321 w 301614"/>
                  <a:gd name="connsiteY0" fmla="*/ 0 h 891624"/>
                  <a:gd name="connsiteX1" fmla="*/ 1855 w 301614"/>
                  <a:gd name="connsiteY1" fmla="*/ 118582 h 891624"/>
                  <a:gd name="connsiteX2" fmla="*/ 301608 w 301614"/>
                  <a:gd name="connsiteY2" fmla="*/ 361898 h 891624"/>
                  <a:gd name="connsiteX3" fmla="*/ 11582 w 301614"/>
                  <a:gd name="connsiteY3" fmla="*/ 512164 h 891624"/>
                  <a:gd name="connsiteX4" fmla="*/ 272379 w 301614"/>
                  <a:gd name="connsiteY4" fmla="*/ 648822 h 891624"/>
                  <a:gd name="connsiteX5" fmla="*/ 11134 w 301614"/>
                  <a:gd name="connsiteY5" fmla="*/ 756325 h 891624"/>
                  <a:gd name="connsiteX6" fmla="*/ 264766 w 301614"/>
                  <a:gd name="connsiteY6" fmla="*/ 891624 h 891624"/>
                  <a:gd name="connsiteX0" fmla="*/ 203382 w 271440"/>
                  <a:gd name="connsiteY0" fmla="*/ 0 h 891624"/>
                  <a:gd name="connsiteX1" fmla="*/ 916 w 271440"/>
                  <a:gd name="connsiteY1" fmla="*/ 118582 h 891624"/>
                  <a:gd name="connsiteX2" fmla="*/ 268430 w 271440"/>
                  <a:gd name="connsiteY2" fmla="*/ 402929 h 891624"/>
                  <a:gd name="connsiteX3" fmla="*/ 10643 w 271440"/>
                  <a:gd name="connsiteY3" fmla="*/ 512164 h 891624"/>
                  <a:gd name="connsiteX4" fmla="*/ 271440 w 271440"/>
                  <a:gd name="connsiteY4" fmla="*/ 648822 h 891624"/>
                  <a:gd name="connsiteX5" fmla="*/ 10195 w 271440"/>
                  <a:gd name="connsiteY5" fmla="*/ 756325 h 891624"/>
                  <a:gd name="connsiteX6" fmla="*/ 263827 w 271440"/>
                  <a:gd name="connsiteY6" fmla="*/ 891624 h 891624"/>
                  <a:gd name="connsiteX0" fmla="*/ 206285 w 274343"/>
                  <a:gd name="connsiteY0" fmla="*/ 0 h 891624"/>
                  <a:gd name="connsiteX1" fmla="*/ 888 w 274343"/>
                  <a:gd name="connsiteY1" fmla="*/ 285635 h 891624"/>
                  <a:gd name="connsiteX2" fmla="*/ 271333 w 274343"/>
                  <a:gd name="connsiteY2" fmla="*/ 402929 h 891624"/>
                  <a:gd name="connsiteX3" fmla="*/ 13546 w 274343"/>
                  <a:gd name="connsiteY3" fmla="*/ 512164 h 891624"/>
                  <a:gd name="connsiteX4" fmla="*/ 274343 w 274343"/>
                  <a:gd name="connsiteY4" fmla="*/ 648822 h 891624"/>
                  <a:gd name="connsiteX5" fmla="*/ 13098 w 274343"/>
                  <a:gd name="connsiteY5" fmla="*/ 756325 h 891624"/>
                  <a:gd name="connsiteX6" fmla="*/ 266730 w 274343"/>
                  <a:gd name="connsiteY6" fmla="*/ 891624 h 8916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9 w 284547"/>
                  <a:gd name="connsiteY5" fmla="*/ 621510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9 w 284547"/>
                  <a:gd name="connsiteY5" fmla="*/ 621510 h 739224"/>
                  <a:gd name="connsiteX6" fmla="*/ 265858 w 284547"/>
                  <a:gd name="connsiteY6" fmla="*/ 739224 h 739224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78838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7 w 304423"/>
                  <a:gd name="connsiteY0" fmla="*/ 21389 h 760614"/>
                  <a:gd name="connsiteX1" fmla="*/ 284101 w 304423"/>
                  <a:gd name="connsiteY1" fmla="*/ 7529 h 760614"/>
                  <a:gd name="connsiteX2" fmla="*/ 14 w 304423"/>
                  <a:gd name="connsiteY2" fmla="*/ 154625 h 760614"/>
                  <a:gd name="connsiteX3" fmla="*/ 270459 w 304423"/>
                  <a:gd name="connsiteY3" fmla="*/ 271919 h 760614"/>
                  <a:gd name="connsiteX4" fmla="*/ 12672 w 304423"/>
                  <a:gd name="connsiteY4" fmla="*/ 381154 h 760614"/>
                  <a:gd name="connsiteX5" fmla="*/ 273469 w 304423"/>
                  <a:gd name="connsiteY5" fmla="*/ 517812 h 760614"/>
                  <a:gd name="connsiteX6" fmla="*/ 12227 w 304423"/>
                  <a:gd name="connsiteY6" fmla="*/ 642900 h 760614"/>
                  <a:gd name="connsiteX7" fmla="*/ 265856 w 304423"/>
                  <a:gd name="connsiteY7" fmla="*/ 760614 h 760614"/>
                  <a:gd name="connsiteX0" fmla="*/ 287555 w 287555"/>
                  <a:gd name="connsiteY0" fmla="*/ 218576 h 957801"/>
                  <a:gd name="connsiteX1" fmla="*/ 105177 w 287555"/>
                  <a:gd name="connsiteY1" fmla="*/ 1468 h 957801"/>
                  <a:gd name="connsiteX2" fmla="*/ 5952 w 287555"/>
                  <a:gd name="connsiteY2" fmla="*/ 351812 h 957801"/>
                  <a:gd name="connsiteX3" fmla="*/ 276397 w 287555"/>
                  <a:gd name="connsiteY3" fmla="*/ 469106 h 957801"/>
                  <a:gd name="connsiteX4" fmla="*/ 18610 w 287555"/>
                  <a:gd name="connsiteY4" fmla="*/ 578341 h 957801"/>
                  <a:gd name="connsiteX5" fmla="*/ 279407 w 287555"/>
                  <a:gd name="connsiteY5" fmla="*/ 714999 h 957801"/>
                  <a:gd name="connsiteX6" fmla="*/ 18165 w 287555"/>
                  <a:gd name="connsiteY6" fmla="*/ 840087 h 957801"/>
                  <a:gd name="connsiteX7" fmla="*/ 271794 w 287555"/>
                  <a:gd name="connsiteY7" fmla="*/ 957801 h 957801"/>
                  <a:gd name="connsiteX0" fmla="*/ 325388 w 325388"/>
                  <a:gd name="connsiteY0" fmla="*/ 14 h 1253594"/>
                  <a:gd name="connsiteX1" fmla="*/ 105177 w 325388"/>
                  <a:gd name="connsiteY1" fmla="*/ 297261 h 1253594"/>
                  <a:gd name="connsiteX2" fmla="*/ 5952 w 325388"/>
                  <a:gd name="connsiteY2" fmla="*/ 647605 h 1253594"/>
                  <a:gd name="connsiteX3" fmla="*/ 276397 w 325388"/>
                  <a:gd name="connsiteY3" fmla="*/ 764899 h 1253594"/>
                  <a:gd name="connsiteX4" fmla="*/ 18610 w 325388"/>
                  <a:gd name="connsiteY4" fmla="*/ 874134 h 1253594"/>
                  <a:gd name="connsiteX5" fmla="*/ 279407 w 325388"/>
                  <a:gd name="connsiteY5" fmla="*/ 1010792 h 1253594"/>
                  <a:gd name="connsiteX6" fmla="*/ 18165 w 325388"/>
                  <a:gd name="connsiteY6" fmla="*/ 1135880 h 1253594"/>
                  <a:gd name="connsiteX7" fmla="*/ 271794 w 325388"/>
                  <a:gd name="connsiteY7" fmla="*/ 1253594 h 1253594"/>
                  <a:gd name="connsiteX0" fmla="*/ 319474 w 319479"/>
                  <a:gd name="connsiteY0" fmla="*/ 8 h 1253588"/>
                  <a:gd name="connsiteX1" fmla="*/ 251010 w 319479"/>
                  <a:gd name="connsiteY1" fmla="*/ 536337 h 1253588"/>
                  <a:gd name="connsiteX2" fmla="*/ 38 w 319479"/>
                  <a:gd name="connsiteY2" fmla="*/ 647599 h 1253588"/>
                  <a:gd name="connsiteX3" fmla="*/ 270483 w 319479"/>
                  <a:gd name="connsiteY3" fmla="*/ 764893 h 1253588"/>
                  <a:gd name="connsiteX4" fmla="*/ 12696 w 319479"/>
                  <a:gd name="connsiteY4" fmla="*/ 874128 h 1253588"/>
                  <a:gd name="connsiteX5" fmla="*/ 273493 w 319479"/>
                  <a:gd name="connsiteY5" fmla="*/ 1010786 h 1253588"/>
                  <a:gd name="connsiteX6" fmla="*/ 12251 w 319479"/>
                  <a:gd name="connsiteY6" fmla="*/ 1135874 h 1253588"/>
                  <a:gd name="connsiteX7" fmla="*/ 265880 w 319479"/>
                  <a:gd name="connsiteY7" fmla="*/ 1253588 h 1253588"/>
                  <a:gd name="connsiteX0" fmla="*/ 35805 w 273493"/>
                  <a:gd name="connsiteY0" fmla="*/ 27 h 887041"/>
                  <a:gd name="connsiteX1" fmla="*/ 251010 w 273493"/>
                  <a:gd name="connsiteY1" fmla="*/ 169790 h 887041"/>
                  <a:gd name="connsiteX2" fmla="*/ 38 w 273493"/>
                  <a:gd name="connsiteY2" fmla="*/ 281052 h 887041"/>
                  <a:gd name="connsiteX3" fmla="*/ 270483 w 273493"/>
                  <a:gd name="connsiteY3" fmla="*/ 398346 h 887041"/>
                  <a:gd name="connsiteX4" fmla="*/ 12696 w 273493"/>
                  <a:gd name="connsiteY4" fmla="*/ 507581 h 887041"/>
                  <a:gd name="connsiteX5" fmla="*/ 273493 w 273493"/>
                  <a:gd name="connsiteY5" fmla="*/ 644239 h 887041"/>
                  <a:gd name="connsiteX6" fmla="*/ 12251 w 273493"/>
                  <a:gd name="connsiteY6" fmla="*/ 769327 h 887041"/>
                  <a:gd name="connsiteX7" fmla="*/ 265880 w 273493"/>
                  <a:gd name="connsiteY7" fmla="*/ 887041 h 887041"/>
                  <a:gd name="connsiteX0" fmla="*/ 9909 w 273493"/>
                  <a:gd name="connsiteY0" fmla="*/ 39 h 839802"/>
                  <a:gd name="connsiteX1" fmla="*/ 251010 w 273493"/>
                  <a:gd name="connsiteY1" fmla="*/ 122551 h 839802"/>
                  <a:gd name="connsiteX2" fmla="*/ 38 w 273493"/>
                  <a:gd name="connsiteY2" fmla="*/ 233813 h 839802"/>
                  <a:gd name="connsiteX3" fmla="*/ 270483 w 273493"/>
                  <a:gd name="connsiteY3" fmla="*/ 351107 h 839802"/>
                  <a:gd name="connsiteX4" fmla="*/ 12696 w 273493"/>
                  <a:gd name="connsiteY4" fmla="*/ 460342 h 839802"/>
                  <a:gd name="connsiteX5" fmla="*/ 273493 w 273493"/>
                  <a:gd name="connsiteY5" fmla="*/ 597000 h 839802"/>
                  <a:gd name="connsiteX6" fmla="*/ 12251 w 273493"/>
                  <a:gd name="connsiteY6" fmla="*/ 722088 h 839802"/>
                  <a:gd name="connsiteX7" fmla="*/ 265880 w 273493"/>
                  <a:gd name="connsiteY7" fmla="*/ 839802 h 839802"/>
                  <a:gd name="connsiteX0" fmla="*/ 9900 w 273484"/>
                  <a:gd name="connsiteY0" fmla="*/ 39 h 839802"/>
                  <a:gd name="connsiteX1" fmla="*/ 251001 w 273484"/>
                  <a:gd name="connsiteY1" fmla="*/ 122551 h 839802"/>
                  <a:gd name="connsiteX2" fmla="*/ 29 w 273484"/>
                  <a:gd name="connsiteY2" fmla="*/ 233813 h 839802"/>
                  <a:gd name="connsiteX3" fmla="*/ 270474 w 273484"/>
                  <a:gd name="connsiteY3" fmla="*/ 351107 h 839802"/>
                  <a:gd name="connsiteX4" fmla="*/ 12687 w 273484"/>
                  <a:gd name="connsiteY4" fmla="*/ 460342 h 839802"/>
                  <a:gd name="connsiteX5" fmla="*/ 273484 w 273484"/>
                  <a:gd name="connsiteY5" fmla="*/ 597000 h 839802"/>
                  <a:gd name="connsiteX6" fmla="*/ 12242 w 273484"/>
                  <a:gd name="connsiteY6" fmla="*/ 722088 h 839802"/>
                  <a:gd name="connsiteX7" fmla="*/ 265871 w 273484"/>
                  <a:gd name="connsiteY7" fmla="*/ 839802 h 839802"/>
                  <a:gd name="connsiteX0" fmla="*/ 9900 w 273484"/>
                  <a:gd name="connsiteY0" fmla="*/ 89 h 839852"/>
                  <a:gd name="connsiteX1" fmla="*/ 251001 w 273484"/>
                  <a:gd name="connsiteY1" fmla="*/ 122601 h 839852"/>
                  <a:gd name="connsiteX2" fmla="*/ 29 w 273484"/>
                  <a:gd name="connsiteY2" fmla="*/ 233863 h 839852"/>
                  <a:gd name="connsiteX3" fmla="*/ 270474 w 273484"/>
                  <a:gd name="connsiteY3" fmla="*/ 351157 h 839852"/>
                  <a:gd name="connsiteX4" fmla="*/ 12687 w 273484"/>
                  <a:gd name="connsiteY4" fmla="*/ 460392 h 839852"/>
                  <a:gd name="connsiteX5" fmla="*/ 273484 w 273484"/>
                  <a:gd name="connsiteY5" fmla="*/ 597050 h 839852"/>
                  <a:gd name="connsiteX6" fmla="*/ 12242 w 273484"/>
                  <a:gd name="connsiteY6" fmla="*/ 722138 h 839852"/>
                  <a:gd name="connsiteX7" fmla="*/ 265871 w 273484"/>
                  <a:gd name="connsiteY7" fmla="*/ 839852 h 839852"/>
                  <a:gd name="connsiteX0" fmla="*/ 9900 w 273484"/>
                  <a:gd name="connsiteY0" fmla="*/ 89 h 839852"/>
                  <a:gd name="connsiteX1" fmla="*/ 251001 w 273484"/>
                  <a:gd name="connsiteY1" fmla="*/ 122601 h 839852"/>
                  <a:gd name="connsiteX2" fmla="*/ 29 w 273484"/>
                  <a:gd name="connsiteY2" fmla="*/ 233863 h 839852"/>
                  <a:gd name="connsiteX3" fmla="*/ 270474 w 273484"/>
                  <a:gd name="connsiteY3" fmla="*/ 351157 h 839852"/>
                  <a:gd name="connsiteX4" fmla="*/ 12687 w 273484"/>
                  <a:gd name="connsiteY4" fmla="*/ 460392 h 839852"/>
                  <a:gd name="connsiteX5" fmla="*/ 273484 w 273484"/>
                  <a:gd name="connsiteY5" fmla="*/ 597050 h 839852"/>
                  <a:gd name="connsiteX6" fmla="*/ 12242 w 273484"/>
                  <a:gd name="connsiteY6" fmla="*/ 722138 h 839852"/>
                  <a:gd name="connsiteX7" fmla="*/ 265871 w 273484"/>
                  <a:gd name="connsiteY7" fmla="*/ 839852 h 839852"/>
                  <a:gd name="connsiteX0" fmla="*/ 9887 w 273471"/>
                  <a:gd name="connsiteY0" fmla="*/ 59 h 839822"/>
                  <a:gd name="connsiteX1" fmla="*/ 256073 w 273471"/>
                  <a:gd name="connsiteY1" fmla="*/ 146584 h 839822"/>
                  <a:gd name="connsiteX2" fmla="*/ 16 w 273471"/>
                  <a:gd name="connsiteY2" fmla="*/ 233833 h 839822"/>
                  <a:gd name="connsiteX3" fmla="*/ 270461 w 273471"/>
                  <a:gd name="connsiteY3" fmla="*/ 351127 h 839822"/>
                  <a:gd name="connsiteX4" fmla="*/ 12674 w 273471"/>
                  <a:gd name="connsiteY4" fmla="*/ 460362 h 839822"/>
                  <a:gd name="connsiteX5" fmla="*/ 273471 w 273471"/>
                  <a:gd name="connsiteY5" fmla="*/ 597020 h 839822"/>
                  <a:gd name="connsiteX6" fmla="*/ 12229 w 273471"/>
                  <a:gd name="connsiteY6" fmla="*/ 722108 h 839822"/>
                  <a:gd name="connsiteX7" fmla="*/ 265858 w 273471"/>
                  <a:gd name="connsiteY7" fmla="*/ 839822 h 839822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256073 w 273471"/>
                  <a:gd name="connsiteY0" fmla="*/ 0 h 693238"/>
                  <a:gd name="connsiteX1" fmla="*/ 16 w 273471"/>
                  <a:gd name="connsiteY1" fmla="*/ 87249 h 693238"/>
                  <a:gd name="connsiteX2" fmla="*/ 270461 w 273471"/>
                  <a:gd name="connsiteY2" fmla="*/ 204543 h 693238"/>
                  <a:gd name="connsiteX3" fmla="*/ 12674 w 273471"/>
                  <a:gd name="connsiteY3" fmla="*/ 313778 h 693238"/>
                  <a:gd name="connsiteX4" fmla="*/ 273471 w 273471"/>
                  <a:gd name="connsiteY4" fmla="*/ 450436 h 693238"/>
                  <a:gd name="connsiteX5" fmla="*/ 12229 w 273471"/>
                  <a:gd name="connsiteY5" fmla="*/ 575524 h 693238"/>
                  <a:gd name="connsiteX6" fmla="*/ 265858 w 273471"/>
                  <a:gd name="connsiteY6" fmla="*/ 693238 h 693238"/>
                  <a:gd name="connsiteX0" fmla="*/ 258053 w 275451"/>
                  <a:gd name="connsiteY0" fmla="*/ 0 h 693238"/>
                  <a:gd name="connsiteX1" fmla="*/ 154953 w 275451"/>
                  <a:gd name="connsiteY1" fmla="*/ 56283 h 693238"/>
                  <a:gd name="connsiteX2" fmla="*/ 1996 w 275451"/>
                  <a:gd name="connsiteY2" fmla="*/ 87249 h 693238"/>
                  <a:gd name="connsiteX3" fmla="*/ 272441 w 275451"/>
                  <a:gd name="connsiteY3" fmla="*/ 204543 h 693238"/>
                  <a:gd name="connsiteX4" fmla="*/ 14654 w 275451"/>
                  <a:gd name="connsiteY4" fmla="*/ 313778 h 693238"/>
                  <a:gd name="connsiteX5" fmla="*/ 275451 w 275451"/>
                  <a:gd name="connsiteY5" fmla="*/ 450436 h 693238"/>
                  <a:gd name="connsiteX6" fmla="*/ 14209 w 275451"/>
                  <a:gd name="connsiteY6" fmla="*/ 575524 h 693238"/>
                  <a:gd name="connsiteX7" fmla="*/ 267838 w 275451"/>
                  <a:gd name="connsiteY7" fmla="*/ 693238 h 693238"/>
                  <a:gd name="connsiteX0" fmla="*/ 30799 w 275451"/>
                  <a:gd name="connsiteY0" fmla="*/ 0 h 852048"/>
                  <a:gd name="connsiteX1" fmla="*/ 154953 w 275451"/>
                  <a:gd name="connsiteY1" fmla="*/ 215093 h 852048"/>
                  <a:gd name="connsiteX2" fmla="*/ 1996 w 275451"/>
                  <a:gd name="connsiteY2" fmla="*/ 246059 h 852048"/>
                  <a:gd name="connsiteX3" fmla="*/ 272441 w 275451"/>
                  <a:gd name="connsiteY3" fmla="*/ 363353 h 852048"/>
                  <a:gd name="connsiteX4" fmla="*/ 14654 w 275451"/>
                  <a:gd name="connsiteY4" fmla="*/ 472588 h 852048"/>
                  <a:gd name="connsiteX5" fmla="*/ 275451 w 275451"/>
                  <a:gd name="connsiteY5" fmla="*/ 609246 h 852048"/>
                  <a:gd name="connsiteX6" fmla="*/ 14209 w 275451"/>
                  <a:gd name="connsiteY6" fmla="*/ 734334 h 852048"/>
                  <a:gd name="connsiteX7" fmla="*/ 267838 w 275451"/>
                  <a:gd name="connsiteY7" fmla="*/ 852048 h 852048"/>
                  <a:gd name="connsiteX0" fmla="*/ 30799 w 275451"/>
                  <a:gd name="connsiteY0" fmla="*/ 0 h 852048"/>
                  <a:gd name="connsiteX1" fmla="*/ 154953 w 275451"/>
                  <a:gd name="connsiteY1" fmla="*/ 215093 h 852048"/>
                  <a:gd name="connsiteX2" fmla="*/ 1996 w 275451"/>
                  <a:gd name="connsiteY2" fmla="*/ 246059 h 852048"/>
                  <a:gd name="connsiteX3" fmla="*/ 272441 w 275451"/>
                  <a:gd name="connsiteY3" fmla="*/ 363353 h 852048"/>
                  <a:gd name="connsiteX4" fmla="*/ 14654 w 275451"/>
                  <a:gd name="connsiteY4" fmla="*/ 472588 h 852048"/>
                  <a:gd name="connsiteX5" fmla="*/ 275451 w 275451"/>
                  <a:gd name="connsiteY5" fmla="*/ 609246 h 852048"/>
                  <a:gd name="connsiteX6" fmla="*/ 14209 w 275451"/>
                  <a:gd name="connsiteY6" fmla="*/ 734334 h 852048"/>
                  <a:gd name="connsiteX7" fmla="*/ 267838 w 275451"/>
                  <a:gd name="connsiteY7" fmla="*/ 852048 h 852048"/>
                  <a:gd name="connsiteX0" fmla="*/ 28883 w 309153"/>
                  <a:gd name="connsiteY0" fmla="*/ 0 h 852048"/>
                  <a:gd name="connsiteX1" fmla="*/ 303126 w 309153"/>
                  <a:gd name="connsiteY1" fmla="*/ 203511 h 852048"/>
                  <a:gd name="connsiteX2" fmla="*/ 80 w 309153"/>
                  <a:gd name="connsiteY2" fmla="*/ 246059 h 852048"/>
                  <a:gd name="connsiteX3" fmla="*/ 270525 w 309153"/>
                  <a:gd name="connsiteY3" fmla="*/ 363353 h 852048"/>
                  <a:gd name="connsiteX4" fmla="*/ 12738 w 309153"/>
                  <a:gd name="connsiteY4" fmla="*/ 472588 h 852048"/>
                  <a:gd name="connsiteX5" fmla="*/ 273535 w 309153"/>
                  <a:gd name="connsiteY5" fmla="*/ 609246 h 852048"/>
                  <a:gd name="connsiteX6" fmla="*/ 12293 w 309153"/>
                  <a:gd name="connsiteY6" fmla="*/ 734334 h 852048"/>
                  <a:gd name="connsiteX7" fmla="*/ 265922 w 309153"/>
                  <a:gd name="connsiteY7" fmla="*/ 852048 h 852048"/>
                  <a:gd name="connsiteX0" fmla="*/ 28883 w 309153"/>
                  <a:gd name="connsiteY0" fmla="*/ 0 h 852048"/>
                  <a:gd name="connsiteX1" fmla="*/ 303126 w 309153"/>
                  <a:gd name="connsiteY1" fmla="*/ 203511 h 852048"/>
                  <a:gd name="connsiteX2" fmla="*/ 80 w 309153"/>
                  <a:gd name="connsiteY2" fmla="*/ 246059 h 852048"/>
                  <a:gd name="connsiteX3" fmla="*/ 270525 w 309153"/>
                  <a:gd name="connsiteY3" fmla="*/ 363353 h 852048"/>
                  <a:gd name="connsiteX4" fmla="*/ 12738 w 309153"/>
                  <a:gd name="connsiteY4" fmla="*/ 472588 h 852048"/>
                  <a:gd name="connsiteX5" fmla="*/ 273535 w 309153"/>
                  <a:gd name="connsiteY5" fmla="*/ 609246 h 852048"/>
                  <a:gd name="connsiteX6" fmla="*/ 12293 w 309153"/>
                  <a:gd name="connsiteY6" fmla="*/ 734334 h 852048"/>
                  <a:gd name="connsiteX7" fmla="*/ 265922 w 309153"/>
                  <a:gd name="connsiteY7" fmla="*/ 852048 h 852048"/>
                  <a:gd name="connsiteX0" fmla="*/ 28883 w 303328"/>
                  <a:gd name="connsiteY0" fmla="*/ 0 h 852048"/>
                  <a:gd name="connsiteX1" fmla="*/ 303126 w 303328"/>
                  <a:gd name="connsiteY1" fmla="*/ 203511 h 852048"/>
                  <a:gd name="connsiteX2" fmla="*/ 80 w 303328"/>
                  <a:gd name="connsiteY2" fmla="*/ 246059 h 852048"/>
                  <a:gd name="connsiteX3" fmla="*/ 270525 w 303328"/>
                  <a:gd name="connsiteY3" fmla="*/ 363353 h 852048"/>
                  <a:gd name="connsiteX4" fmla="*/ 12738 w 303328"/>
                  <a:gd name="connsiteY4" fmla="*/ 472588 h 852048"/>
                  <a:gd name="connsiteX5" fmla="*/ 273535 w 303328"/>
                  <a:gd name="connsiteY5" fmla="*/ 609246 h 852048"/>
                  <a:gd name="connsiteX6" fmla="*/ 12293 w 303328"/>
                  <a:gd name="connsiteY6" fmla="*/ 734334 h 852048"/>
                  <a:gd name="connsiteX7" fmla="*/ 265922 w 303328"/>
                  <a:gd name="connsiteY7" fmla="*/ 852048 h 852048"/>
                  <a:gd name="connsiteX0" fmla="*/ 28845 w 294061"/>
                  <a:gd name="connsiteY0" fmla="*/ 0 h 852048"/>
                  <a:gd name="connsiteX1" fmla="*/ 293847 w 294061"/>
                  <a:gd name="connsiteY1" fmla="*/ 185040 h 852048"/>
                  <a:gd name="connsiteX2" fmla="*/ 42 w 294061"/>
                  <a:gd name="connsiteY2" fmla="*/ 246059 h 852048"/>
                  <a:gd name="connsiteX3" fmla="*/ 270487 w 294061"/>
                  <a:gd name="connsiteY3" fmla="*/ 363353 h 852048"/>
                  <a:gd name="connsiteX4" fmla="*/ 12700 w 294061"/>
                  <a:gd name="connsiteY4" fmla="*/ 472588 h 852048"/>
                  <a:gd name="connsiteX5" fmla="*/ 273497 w 294061"/>
                  <a:gd name="connsiteY5" fmla="*/ 609246 h 852048"/>
                  <a:gd name="connsiteX6" fmla="*/ 12255 w 294061"/>
                  <a:gd name="connsiteY6" fmla="*/ 734334 h 852048"/>
                  <a:gd name="connsiteX7" fmla="*/ 265884 w 294061"/>
                  <a:gd name="connsiteY7" fmla="*/ 852048 h 852048"/>
                  <a:gd name="connsiteX0" fmla="*/ 35784 w 294071"/>
                  <a:gd name="connsiteY0" fmla="*/ 0 h 803559"/>
                  <a:gd name="connsiteX1" fmla="*/ 293847 w 294071"/>
                  <a:gd name="connsiteY1" fmla="*/ 136551 h 803559"/>
                  <a:gd name="connsiteX2" fmla="*/ 42 w 294071"/>
                  <a:gd name="connsiteY2" fmla="*/ 197570 h 803559"/>
                  <a:gd name="connsiteX3" fmla="*/ 270487 w 294071"/>
                  <a:gd name="connsiteY3" fmla="*/ 314864 h 803559"/>
                  <a:gd name="connsiteX4" fmla="*/ 12700 w 294071"/>
                  <a:gd name="connsiteY4" fmla="*/ 424099 h 803559"/>
                  <a:gd name="connsiteX5" fmla="*/ 273497 w 294071"/>
                  <a:gd name="connsiteY5" fmla="*/ 560757 h 803559"/>
                  <a:gd name="connsiteX6" fmla="*/ 12255 w 294071"/>
                  <a:gd name="connsiteY6" fmla="*/ 685845 h 803559"/>
                  <a:gd name="connsiteX7" fmla="*/ 265884 w 294071"/>
                  <a:gd name="connsiteY7" fmla="*/ 803559 h 803559"/>
                  <a:gd name="connsiteX0" fmla="*/ 35784 w 294109"/>
                  <a:gd name="connsiteY0" fmla="*/ 0 h 803559"/>
                  <a:gd name="connsiteX1" fmla="*/ 293847 w 294109"/>
                  <a:gd name="connsiteY1" fmla="*/ 136551 h 803559"/>
                  <a:gd name="connsiteX2" fmla="*/ 42 w 294109"/>
                  <a:gd name="connsiteY2" fmla="*/ 197570 h 803559"/>
                  <a:gd name="connsiteX3" fmla="*/ 270487 w 294109"/>
                  <a:gd name="connsiteY3" fmla="*/ 314864 h 803559"/>
                  <a:gd name="connsiteX4" fmla="*/ 12700 w 294109"/>
                  <a:gd name="connsiteY4" fmla="*/ 424099 h 803559"/>
                  <a:gd name="connsiteX5" fmla="*/ 273497 w 294109"/>
                  <a:gd name="connsiteY5" fmla="*/ 560757 h 803559"/>
                  <a:gd name="connsiteX6" fmla="*/ 12255 w 294109"/>
                  <a:gd name="connsiteY6" fmla="*/ 685845 h 803559"/>
                  <a:gd name="connsiteX7" fmla="*/ 265884 w 294109"/>
                  <a:gd name="connsiteY7" fmla="*/ 803559 h 803559"/>
                  <a:gd name="connsiteX0" fmla="*/ 35784 w 294051"/>
                  <a:gd name="connsiteY0" fmla="*/ 0 h 803559"/>
                  <a:gd name="connsiteX1" fmla="*/ 293847 w 294051"/>
                  <a:gd name="connsiteY1" fmla="*/ 136551 h 803559"/>
                  <a:gd name="connsiteX2" fmla="*/ 42 w 294051"/>
                  <a:gd name="connsiteY2" fmla="*/ 197570 h 803559"/>
                  <a:gd name="connsiteX3" fmla="*/ 270487 w 294051"/>
                  <a:gd name="connsiteY3" fmla="*/ 314864 h 803559"/>
                  <a:gd name="connsiteX4" fmla="*/ 12700 w 294051"/>
                  <a:gd name="connsiteY4" fmla="*/ 424099 h 803559"/>
                  <a:gd name="connsiteX5" fmla="*/ 273497 w 294051"/>
                  <a:gd name="connsiteY5" fmla="*/ 560757 h 803559"/>
                  <a:gd name="connsiteX6" fmla="*/ 12255 w 294051"/>
                  <a:gd name="connsiteY6" fmla="*/ 685845 h 803559"/>
                  <a:gd name="connsiteX7" fmla="*/ 265884 w 294051"/>
                  <a:gd name="connsiteY7" fmla="*/ 803559 h 803559"/>
                  <a:gd name="connsiteX0" fmla="*/ 24704 w 294038"/>
                  <a:gd name="connsiteY0" fmla="*/ 0 h 788779"/>
                  <a:gd name="connsiteX1" fmla="*/ 293847 w 294038"/>
                  <a:gd name="connsiteY1" fmla="*/ 121771 h 788779"/>
                  <a:gd name="connsiteX2" fmla="*/ 42 w 294038"/>
                  <a:gd name="connsiteY2" fmla="*/ 182790 h 788779"/>
                  <a:gd name="connsiteX3" fmla="*/ 270487 w 294038"/>
                  <a:gd name="connsiteY3" fmla="*/ 300084 h 788779"/>
                  <a:gd name="connsiteX4" fmla="*/ 12700 w 294038"/>
                  <a:gd name="connsiteY4" fmla="*/ 409319 h 788779"/>
                  <a:gd name="connsiteX5" fmla="*/ 273497 w 294038"/>
                  <a:gd name="connsiteY5" fmla="*/ 545977 h 788779"/>
                  <a:gd name="connsiteX6" fmla="*/ 12255 w 294038"/>
                  <a:gd name="connsiteY6" fmla="*/ 671065 h 788779"/>
                  <a:gd name="connsiteX7" fmla="*/ 265884 w 294038"/>
                  <a:gd name="connsiteY7" fmla="*/ 788779 h 788779"/>
                  <a:gd name="connsiteX0" fmla="*/ 24666 w 277391"/>
                  <a:gd name="connsiteY0" fmla="*/ 0 h 788779"/>
                  <a:gd name="connsiteX1" fmla="*/ 277180 w 277391"/>
                  <a:gd name="connsiteY1" fmla="*/ 109306 h 788779"/>
                  <a:gd name="connsiteX2" fmla="*/ 4 w 277391"/>
                  <a:gd name="connsiteY2" fmla="*/ 182790 h 788779"/>
                  <a:gd name="connsiteX3" fmla="*/ 270449 w 277391"/>
                  <a:gd name="connsiteY3" fmla="*/ 300084 h 788779"/>
                  <a:gd name="connsiteX4" fmla="*/ 12662 w 277391"/>
                  <a:gd name="connsiteY4" fmla="*/ 409319 h 788779"/>
                  <a:gd name="connsiteX5" fmla="*/ 273459 w 277391"/>
                  <a:gd name="connsiteY5" fmla="*/ 545977 h 788779"/>
                  <a:gd name="connsiteX6" fmla="*/ 12217 w 277391"/>
                  <a:gd name="connsiteY6" fmla="*/ 671065 h 788779"/>
                  <a:gd name="connsiteX7" fmla="*/ 265846 w 277391"/>
                  <a:gd name="connsiteY7" fmla="*/ 788779 h 788779"/>
                  <a:gd name="connsiteX0" fmla="*/ 24666 w 277463"/>
                  <a:gd name="connsiteY0" fmla="*/ 0 h 788779"/>
                  <a:gd name="connsiteX1" fmla="*/ 277180 w 277463"/>
                  <a:gd name="connsiteY1" fmla="*/ 109306 h 788779"/>
                  <a:gd name="connsiteX2" fmla="*/ 4 w 277463"/>
                  <a:gd name="connsiteY2" fmla="*/ 182790 h 788779"/>
                  <a:gd name="connsiteX3" fmla="*/ 270449 w 277463"/>
                  <a:gd name="connsiteY3" fmla="*/ 300084 h 788779"/>
                  <a:gd name="connsiteX4" fmla="*/ 12662 w 277463"/>
                  <a:gd name="connsiteY4" fmla="*/ 409319 h 788779"/>
                  <a:gd name="connsiteX5" fmla="*/ 273459 w 277463"/>
                  <a:gd name="connsiteY5" fmla="*/ 545977 h 788779"/>
                  <a:gd name="connsiteX6" fmla="*/ 12217 w 277463"/>
                  <a:gd name="connsiteY6" fmla="*/ 671065 h 788779"/>
                  <a:gd name="connsiteX7" fmla="*/ 265846 w 277463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3"/>
                  <a:gd name="connsiteY0" fmla="*/ 0 h 788779"/>
                  <a:gd name="connsiteX1" fmla="*/ 277180 w 277183"/>
                  <a:gd name="connsiteY1" fmla="*/ 109306 h 788779"/>
                  <a:gd name="connsiteX2" fmla="*/ 4 w 277183"/>
                  <a:gd name="connsiteY2" fmla="*/ 182790 h 788779"/>
                  <a:gd name="connsiteX3" fmla="*/ 270449 w 277183"/>
                  <a:gd name="connsiteY3" fmla="*/ 300084 h 788779"/>
                  <a:gd name="connsiteX4" fmla="*/ 12662 w 277183"/>
                  <a:gd name="connsiteY4" fmla="*/ 409319 h 788779"/>
                  <a:gd name="connsiteX5" fmla="*/ 273459 w 277183"/>
                  <a:gd name="connsiteY5" fmla="*/ 545977 h 788779"/>
                  <a:gd name="connsiteX6" fmla="*/ 12217 w 277183"/>
                  <a:gd name="connsiteY6" fmla="*/ 671065 h 788779"/>
                  <a:gd name="connsiteX7" fmla="*/ 265846 w 277183"/>
                  <a:gd name="connsiteY7" fmla="*/ 788779 h 788779"/>
                  <a:gd name="connsiteX0" fmla="*/ 24666 w 277464"/>
                  <a:gd name="connsiteY0" fmla="*/ 0 h 788779"/>
                  <a:gd name="connsiteX1" fmla="*/ 277180 w 277464"/>
                  <a:gd name="connsiteY1" fmla="*/ 109306 h 788779"/>
                  <a:gd name="connsiteX2" fmla="*/ 4 w 277464"/>
                  <a:gd name="connsiteY2" fmla="*/ 182790 h 788779"/>
                  <a:gd name="connsiteX3" fmla="*/ 270449 w 277464"/>
                  <a:gd name="connsiteY3" fmla="*/ 300084 h 788779"/>
                  <a:gd name="connsiteX4" fmla="*/ 12662 w 277464"/>
                  <a:gd name="connsiteY4" fmla="*/ 409319 h 788779"/>
                  <a:gd name="connsiteX5" fmla="*/ 273459 w 277464"/>
                  <a:gd name="connsiteY5" fmla="*/ 545977 h 788779"/>
                  <a:gd name="connsiteX6" fmla="*/ 12217 w 277464"/>
                  <a:gd name="connsiteY6" fmla="*/ 671065 h 788779"/>
                  <a:gd name="connsiteX7" fmla="*/ 265846 w 277464"/>
                  <a:gd name="connsiteY7" fmla="*/ 788779 h 788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64" h="788779">
                    <a:moveTo>
                      <a:pt x="24666" y="0"/>
                    </a:moveTo>
                    <a:cubicBezTo>
                      <a:pt x="173286" y="49979"/>
                      <a:pt x="283825" y="61986"/>
                      <a:pt x="277180" y="109306"/>
                    </a:cubicBezTo>
                    <a:cubicBezTo>
                      <a:pt x="278384" y="153854"/>
                      <a:pt x="1126" y="150994"/>
                      <a:pt x="4" y="182790"/>
                    </a:cubicBezTo>
                    <a:cubicBezTo>
                      <a:pt x="-1118" y="214586"/>
                      <a:pt x="268339" y="262329"/>
                      <a:pt x="270449" y="300084"/>
                    </a:cubicBezTo>
                    <a:cubicBezTo>
                      <a:pt x="272559" y="337839"/>
                      <a:pt x="12160" y="368337"/>
                      <a:pt x="12662" y="409319"/>
                    </a:cubicBezTo>
                    <a:cubicBezTo>
                      <a:pt x="13164" y="450301"/>
                      <a:pt x="273533" y="502353"/>
                      <a:pt x="273459" y="545977"/>
                    </a:cubicBezTo>
                    <a:cubicBezTo>
                      <a:pt x="273385" y="589601"/>
                      <a:pt x="13486" y="630598"/>
                      <a:pt x="12217" y="671065"/>
                    </a:cubicBezTo>
                    <a:cubicBezTo>
                      <a:pt x="10948" y="711532"/>
                      <a:pt x="157596" y="691524"/>
                      <a:pt x="265846" y="78877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3528873-BD97-47DB-B3F3-D1A61C171D47}"/>
                  </a:ext>
                </a:extLst>
              </p:cNvPr>
              <p:cNvSpPr/>
              <p:nvPr/>
            </p:nvSpPr>
            <p:spPr>
              <a:xfrm rot="3188657">
                <a:off x="221996" y="5482555"/>
                <a:ext cx="277464" cy="535360"/>
              </a:xfrm>
              <a:custGeom>
                <a:avLst/>
                <a:gdLst>
                  <a:gd name="connsiteX0" fmla="*/ 299057 w 299057"/>
                  <a:gd name="connsiteY0" fmla="*/ 0 h 1427584"/>
                  <a:gd name="connsiteX1" fmla="*/ 28469 w 299057"/>
                  <a:gd name="connsiteY1" fmla="*/ 279919 h 1427584"/>
                  <a:gd name="connsiteX2" fmla="*/ 196420 w 299057"/>
                  <a:gd name="connsiteY2" fmla="*/ 569168 h 1427584"/>
                  <a:gd name="connsiteX3" fmla="*/ 477 w 299057"/>
                  <a:gd name="connsiteY3" fmla="*/ 793103 h 1427584"/>
                  <a:gd name="connsiteX4" fmla="*/ 168428 w 299057"/>
                  <a:gd name="connsiteY4" fmla="*/ 998376 h 1427584"/>
                  <a:gd name="connsiteX5" fmla="*/ 477 w 299057"/>
                  <a:gd name="connsiteY5" fmla="*/ 1184988 h 1427584"/>
                  <a:gd name="connsiteX6" fmla="*/ 233743 w 299057"/>
                  <a:gd name="connsiteY6" fmla="*/ 1427584 h 1427584"/>
                  <a:gd name="connsiteX0" fmla="*/ 299057 w 299057"/>
                  <a:gd name="connsiteY0" fmla="*/ 0 h 1427584"/>
                  <a:gd name="connsiteX1" fmla="*/ 19138 w 299057"/>
                  <a:gd name="connsiteY1" fmla="*/ 335903 h 1427584"/>
                  <a:gd name="connsiteX2" fmla="*/ 196420 w 299057"/>
                  <a:gd name="connsiteY2" fmla="*/ 569168 h 1427584"/>
                  <a:gd name="connsiteX3" fmla="*/ 477 w 299057"/>
                  <a:gd name="connsiteY3" fmla="*/ 793103 h 1427584"/>
                  <a:gd name="connsiteX4" fmla="*/ 168428 w 299057"/>
                  <a:gd name="connsiteY4" fmla="*/ 998376 h 1427584"/>
                  <a:gd name="connsiteX5" fmla="*/ 477 w 299057"/>
                  <a:gd name="connsiteY5" fmla="*/ 1184988 h 1427584"/>
                  <a:gd name="connsiteX6" fmla="*/ 233743 w 299057"/>
                  <a:gd name="connsiteY6" fmla="*/ 1427584 h 1427584"/>
                  <a:gd name="connsiteX0" fmla="*/ 224412 w 233743"/>
                  <a:gd name="connsiteY0" fmla="*/ 0 h 1306286"/>
                  <a:gd name="connsiteX1" fmla="*/ 19138 w 233743"/>
                  <a:gd name="connsiteY1" fmla="*/ 214605 h 1306286"/>
                  <a:gd name="connsiteX2" fmla="*/ 196420 w 233743"/>
                  <a:gd name="connsiteY2" fmla="*/ 447870 h 1306286"/>
                  <a:gd name="connsiteX3" fmla="*/ 477 w 233743"/>
                  <a:gd name="connsiteY3" fmla="*/ 671805 h 1306286"/>
                  <a:gd name="connsiteX4" fmla="*/ 168428 w 233743"/>
                  <a:gd name="connsiteY4" fmla="*/ 877078 h 1306286"/>
                  <a:gd name="connsiteX5" fmla="*/ 477 w 233743"/>
                  <a:gd name="connsiteY5" fmla="*/ 1063690 h 1306286"/>
                  <a:gd name="connsiteX6" fmla="*/ 233743 w 233743"/>
                  <a:gd name="connsiteY6" fmla="*/ 1306286 h 1306286"/>
                  <a:gd name="connsiteX0" fmla="*/ 224412 w 233743"/>
                  <a:gd name="connsiteY0" fmla="*/ 0 h 1306286"/>
                  <a:gd name="connsiteX1" fmla="*/ 2875 w 233743"/>
                  <a:gd name="connsiteY1" fmla="*/ 150663 h 1306286"/>
                  <a:gd name="connsiteX2" fmla="*/ 196420 w 233743"/>
                  <a:gd name="connsiteY2" fmla="*/ 447870 h 1306286"/>
                  <a:gd name="connsiteX3" fmla="*/ 477 w 233743"/>
                  <a:gd name="connsiteY3" fmla="*/ 671805 h 1306286"/>
                  <a:gd name="connsiteX4" fmla="*/ 168428 w 233743"/>
                  <a:gd name="connsiteY4" fmla="*/ 877078 h 1306286"/>
                  <a:gd name="connsiteX5" fmla="*/ 477 w 233743"/>
                  <a:gd name="connsiteY5" fmla="*/ 1063690 h 1306286"/>
                  <a:gd name="connsiteX6" fmla="*/ 233743 w 233743"/>
                  <a:gd name="connsiteY6" fmla="*/ 1306286 h 1306286"/>
                  <a:gd name="connsiteX0" fmla="*/ 224489 w 239185"/>
                  <a:gd name="connsiteY0" fmla="*/ 0 h 1306286"/>
                  <a:gd name="connsiteX1" fmla="*/ 2952 w 239185"/>
                  <a:gd name="connsiteY1" fmla="*/ 150663 h 1306286"/>
                  <a:gd name="connsiteX2" fmla="*/ 239185 w 239185"/>
                  <a:gd name="connsiteY2" fmla="*/ 321280 h 1306286"/>
                  <a:gd name="connsiteX3" fmla="*/ 554 w 239185"/>
                  <a:gd name="connsiteY3" fmla="*/ 671805 h 1306286"/>
                  <a:gd name="connsiteX4" fmla="*/ 168505 w 239185"/>
                  <a:gd name="connsiteY4" fmla="*/ 877078 h 1306286"/>
                  <a:gd name="connsiteX5" fmla="*/ 554 w 239185"/>
                  <a:gd name="connsiteY5" fmla="*/ 1063690 h 1306286"/>
                  <a:gd name="connsiteX6" fmla="*/ 233820 w 239185"/>
                  <a:gd name="connsiteY6" fmla="*/ 1306286 h 1306286"/>
                  <a:gd name="connsiteX0" fmla="*/ 231423 w 246126"/>
                  <a:gd name="connsiteY0" fmla="*/ 0 h 1306286"/>
                  <a:gd name="connsiteX1" fmla="*/ 9886 w 246126"/>
                  <a:gd name="connsiteY1" fmla="*/ 150663 h 1306286"/>
                  <a:gd name="connsiteX2" fmla="*/ 246119 w 246126"/>
                  <a:gd name="connsiteY2" fmla="*/ 321280 h 1306286"/>
                  <a:gd name="connsiteX3" fmla="*/ 538 w 246126"/>
                  <a:gd name="connsiteY3" fmla="*/ 537417 h 1306286"/>
                  <a:gd name="connsiteX4" fmla="*/ 175439 w 246126"/>
                  <a:gd name="connsiteY4" fmla="*/ 877078 h 1306286"/>
                  <a:gd name="connsiteX5" fmla="*/ 7488 w 246126"/>
                  <a:gd name="connsiteY5" fmla="*/ 1063690 h 1306286"/>
                  <a:gd name="connsiteX6" fmla="*/ 240754 w 246126"/>
                  <a:gd name="connsiteY6" fmla="*/ 1306286 h 1306286"/>
                  <a:gd name="connsiteX0" fmla="*/ 230979 w 245682"/>
                  <a:gd name="connsiteY0" fmla="*/ 0 h 1306286"/>
                  <a:gd name="connsiteX1" fmla="*/ 9442 w 245682"/>
                  <a:gd name="connsiteY1" fmla="*/ 150663 h 1306286"/>
                  <a:gd name="connsiteX2" fmla="*/ 245675 w 245682"/>
                  <a:gd name="connsiteY2" fmla="*/ 321280 h 1306286"/>
                  <a:gd name="connsiteX3" fmla="*/ 94 w 245682"/>
                  <a:gd name="connsiteY3" fmla="*/ 537417 h 1306286"/>
                  <a:gd name="connsiteX4" fmla="*/ 214209 w 245682"/>
                  <a:gd name="connsiteY4" fmla="*/ 683294 h 1306286"/>
                  <a:gd name="connsiteX5" fmla="*/ 7044 w 245682"/>
                  <a:gd name="connsiteY5" fmla="*/ 1063690 h 1306286"/>
                  <a:gd name="connsiteX6" fmla="*/ 240310 w 245682"/>
                  <a:gd name="connsiteY6" fmla="*/ 1306286 h 1306286"/>
                  <a:gd name="connsiteX0" fmla="*/ 230979 w 245682"/>
                  <a:gd name="connsiteY0" fmla="*/ 0 h 1306286"/>
                  <a:gd name="connsiteX1" fmla="*/ 9442 w 245682"/>
                  <a:gd name="connsiteY1" fmla="*/ 150663 h 1306286"/>
                  <a:gd name="connsiteX2" fmla="*/ 245675 w 245682"/>
                  <a:gd name="connsiteY2" fmla="*/ 321280 h 1306286"/>
                  <a:gd name="connsiteX3" fmla="*/ 94 w 245682"/>
                  <a:gd name="connsiteY3" fmla="*/ 537417 h 1306286"/>
                  <a:gd name="connsiteX4" fmla="*/ 214209 w 245682"/>
                  <a:gd name="connsiteY4" fmla="*/ 683294 h 1306286"/>
                  <a:gd name="connsiteX5" fmla="*/ 31954 w 245682"/>
                  <a:gd name="connsiteY5" fmla="*/ 893968 h 1306286"/>
                  <a:gd name="connsiteX6" fmla="*/ 240310 w 245682"/>
                  <a:gd name="connsiteY6" fmla="*/ 1306286 h 1306286"/>
                  <a:gd name="connsiteX0" fmla="*/ 230979 w 245682"/>
                  <a:gd name="connsiteY0" fmla="*/ 0 h 1096682"/>
                  <a:gd name="connsiteX1" fmla="*/ 9442 w 245682"/>
                  <a:gd name="connsiteY1" fmla="*/ 150663 h 1096682"/>
                  <a:gd name="connsiteX2" fmla="*/ 245675 w 245682"/>
                  <a:gd name="connsiteY2" fmla="*/ 321280 h 1096682"/>
                  <a:gd name="connsiteX3" fmla="*/ 94 w 245682"/>
                  <a:gd name="connsiteY3" fmla="*/ 537417 h 1096682"/>
                  <a:gd name="connsiteX4" fmla="*/ 214209 w 245682"/>
                  <a:gd name="connsiteY4" fmla="*/ 683294 h 1096682"/>
                  <a:gd name="connsiteX5" fmla="*/ 31954 w 245682"/>
                  <a:gd name="connsiteY5" fmla="*/ 893968 h 1096682"/>
                  <a:gd name="connsiteX6" fmla="*/ 234654 w 245682"/>
                  <a:gd name="connsiteY6" fmla="*/ 1096682 h 1096682"/>
                  <a:gd name="connsiteX0" fmla="*/ 230939 w 237623"/>
                  <a:gd name="connsiteY0" fmla="*/ 0 h 1096682"/>
                  <a:gd name="connsiteX1" fmla="*/ 9402 w 237623"/>
                  <a:gd name="connsiteY1" fmla="*/ 150663 h 1096682"/>
                  <a:gd name="connsiteX2" fmla="*/ 237616 w 237623"/>
                  <a:gd name="connsiteY2" fmla="*/ 316512 h 1096682"/>
                  <a:gd name="connsiteX3" fmla="*/ 54 w 237623"/>
                  <a:gd name="connsiteY3" fmla="*/ 537417 h 1096682"/>
                  <a:gd name="connsiteX4" fmla="*/ 214169 w 237623"/>
                  <a:gd name="connsiteY4" fmla="*/ 683294 h 1096682"/>
                  <a:gd name="connsiteX5" fmla="*/ 31914 w 237623"/>
                  <a:gd name="connsiteY5" fmla="*/ 893968 h 1096682"/>
                  <a:gd name="connsiteX6" fmla="*/ 234614 w 237623"/>
                  <a:gd name="connsiteY6" fmla="*/ 1096682 h 1096682"/>
                  <a:gd name="connsiteX0" fmla="*/ 231369 w 238053"/>
                  <a:gd name="connsiteY0" fmla="*/ 0 h 1096682"/>
                  <a:gd name="connsiteX1" fmla="*/ 9832 w 238053"/>
                  <a:gd name="connsiteY1" fmla="*/ 150663 h 1096682"/>
                  <a:gd name="connsiteX2" fmla="*/ 238046 w 238053"/>
                  <a:gd name="connsiteY2" fmla="*/ 316512 h 1096682"/>
                  <a:gd name="connsiteX3" fmla="*/ 484 w 238053"/>
                  <a:gd name="connsiteY3" fmla="*/ 537417 h 1096682"/>
                  <a:gd name="connsiteX4" fmla="*/ 214599 w 238053"/>
                  <a:gd name="connsiteY4" fmla="*/ 683294 h 1096682"/>
                  <a:gd name="connsiteX5" fmla="*/ 39 w 238053"/>
                  <a:gd name="connsiteY5" fmla="*/ 820489 h 1096682"/>
                  <a:gd name="connsiteX6" fmla="*/ 235044 w 238053"/>
                  <a:gd name="connsiteY6" fmla="*/ 1096682 h 1096682"/>
                  <a:gd name="connsiteX0" fmla="*/ 231621 w 238305"/>
                  <a:gd name="connsiteY0" fmla="*/ 0 h 1096682"/>
                  <a:gd name="connsiteX1" fmla="*/ 10084 w 238305"/>
                  <a:gd name="connsiteY1" fmla="*/ 150663 h 1096682"/>
                  <a:gd name="connsiteX2" fmla="*/ 238298 w 238305"/>
                  <a:gd name="connsiteY2" fmla="*/ 316512 h 1096682"/>
                  <a:gd name="connsiteX3" fmla="*/ 736 w 238305"/>
                  <a:gd name="connsiteY3" fmla="*/ 537417 h 1096682"/>
                  <a:gd name="connsiteX4" fmla="*/ 182769 w 238305"/>
                  <a:gd name="connsiteY4" fmla="*/ 664223 h 1096682"/>
                  <a:gd name="connsiteX5" fmla="*/ 291 w 238305"/>
                  <a:gd name="connsiteY5" fmla="*/ 820489 h 1096682"/>
                  <a:gd name="connsiteX6" fmla="*/ 235296 w 238305"/>
                  <a:gd name="connsiteY6" fmla="*/ 1096682 h 1096682"/>
                  <a:gd name="connsiteX0" fmla="*/ 231851 w 254153"/>
                  <a:gd name="connsiteY0" fmla="*/ 0 h 955788"/>
                  <a:gd name="connsiteX1" fmla="*/ 10314 w 254153"/>
                  <a:gd name="connsiteY1" fmla="*/ 150663 h 955788"/>
                  <a:gd name="connsiteX2" fmla="*/ 238528 w 254153"/>
                  <a:gd name="connsiteY2" fmla="*/ 316512 h 955788"/>
                  <a:gd name="connsiteX3" fmla="*/ 966 w 254153"/>
                  <a:gd name="connsiteY3" fmla="*/ 537417 h 955788"/>
                  <a:gd name="connsiteX4" fmla="*/ 182999 w 254153"/>
                  <a:gd name="connsiteY4" fmla="*/ 664223 h 955788"/>
                  <a:gd name="connsiteX5" fmla="*/ 521 w 254153"/>
                  <a:gd name="connsiteY5" fmla="*/ 820489 h 955788"/>
                  <a:gd name="connsiteX6" fmla="*/ 254153 w 254153"/>
                  <a:gd name="connsiteY6" fmla="*/ 955788 h 955788"/>
                  <a:gd name="connsiteX0" fmla="*/ 231851 w 254153"/>
                  <a:gd name="connsiteY0" fmla="*/ 0 h 955788"/>
                  <a:gd name="connsiteX1" fmla="*/ 10314 w 254153"/>
                  <a:gd name="connsiteY1" fmla="*/ 150663 h 955788"/>
                  <a:gd name="connsiteX2" fmla="*/ 213174 w 254153"/>
                  <a:gd name="connsiteY2" fmla="*/ 377424 h 955788"/>
                  <a:gd name="connsiteX3" fmla="*/ 966 w 254153"/>
                  <a:gd name="connsiteY3" fmla="*/ 537417 h 955788"/>
                  <a:gd name="connsiteX4" fmla="*/ 182999 w 254153"/>
                  <a:gd name="connsiteY4" fmla="*/ 664223 h 955788"/>
                  <a:gd name="connsiteX5" fmla="*/ 521 w 254153"/>
                  <a:gd name="connsiteY5" fmla="*/ 820489 h 955788"/>
                  <a:gd name="connsiteX6" fmla="*/ 254153 w 254153"/>
                  <a:gd name="connsiteY6" fmla="*/ 955788 h 955788"/>
                  <a:gd name="connsiteX0" fmla="*/ 240641 w 262943"/>
                  <a:gd name="connsiteY0" fmla="*/ 0 h 955788"/>
                  <a:gd name="connsiteX1" fmla="*/ 32 w 262943"/>
                  <a:gd name="connsiteY1" fmla="*/ 182746 h 955788"/>
                  <a:gd name="connsiteX2" fmla="*/ 221964 w 262943"/>
                  <a:gd name="connsiteY2" fmla="*/ 377424 h 955788"/>
                  <a:gd name="connsiteX3" fmla="*/ 9756 w 262943"/>
                  <a:gd name="connsiteY3" fmla="*/ 537417 h 955788"/>
                  <a:gd name="connsiteX4" fmla="*/ 191789 w 262943"/>
                  <a:gd name="connsiteY4" fmla="*/ 664223 h 955788"/>
                  <a:gd name="connsiteX5" fmla="*/ 9311 w 262943"/>
                  <a:gd name="connsiteY5" fmla="*/ 820489 h 955788"/>
                  <a:gd name="connsiteX6" fmla="*/ 262943 w 262943"/>
                  <a:gd name="connsiteY6" fmla="*/ 955788 h 955788"/>
                  <a:gd name="connsiteX0" fmla="*/ 202562 w 263007"/>
                  <a:gd name="connsiteY0" fmla="*/ 0 h 891624"/>
                  <a:gd name="connsiteX1" fmla="*/ 96 w 263007"/>
                  <a:gd name="connsiteY1" fmla="*/ 118582 h 891624"/>
                  <a:gd name="connsiteX2" fmla="*/ 222028 w 263007"/>
                  <a:gd name="connsiteY2" fmla="*/ 313260 h 891624"/>
                  <a:gd name="connsiteX3" fmla="*/ 9820 w 263007"/>
                  <a:gd name="connsiteY3" fmla="*/ 473253 h 891624"/>
                  <a:gd name="connsiteX4" fmla="*/ 191853 w 263007"/>
                  <a:gd name="connsiteY4" fmla="*/ 600059 h 891624"/>
                  <a:gd name="connsiteX5" fmla="*/ 9375 w 263007"/>
                  <a:gd name="connsiteY5" fmla="*/ 756325 h 891624"/>
                  <a:gd name="connsiteX6" fmla="*/ 263007 w 263007"/>
                  <a:gd name="connsiteY6" fmla="*/ 891624 h 891624"/>
                  <a:gd name="connsiteX0" fmla="*/ 202562 w 263007"/>
                  <a:gd name="connsiteY0" fmla="*/ 0 h 891624"/>
                  <a:gd name="connsiteX1" fmla="*/ 96 w 263007"/>
                  <a:gd name="connsiteY1" fmla="*/ 118582 h 891624"/>
                  <a:gd name="connsiteX2" fmla="*/ 222028 w 263007"/>
                  <a:gd name="connsiteY2" fmla="*/ 313260 h 891624"/>
                  <a:gd name="connsiteX3" fmla="*/ 9820 w 263007"/>
                  <a:gd name="connsiteY3" fmla="*/ 473253 h 891624"/>
                  <a:gd name="connsiteX4" fmla="*/ 240495 w 263007"/>
                  <a:gd name="connsiteY4" fmla="*/ 619514 h 891624"/>
                  <a:gd name="connsiteX5" fmla="*/ 9375 w 263007"/>
                  <a:gd name="connsiteY5" fmla="*/ 756325 h 891624"/>
                  <a:gd name="connsiteX6" fmla="*/ 263007 w 263007"/>
                  <a:gd name="connsiteY6" fmla="*/ 891624 h 891624"/>
                  <a:gd name="connsiteX0" fmla="*/ 202562 w 279409"/>
                  <a:gd name="connsiteY0" fmla="*/ 0 h 891624"/>
                  <a:gd name="connsiteX1" fmla="*/ 96 w 279409"/>
                  <a:gd name="connsiteY1" fmla="*/ 118582 h 891624"/>
                  <a:gd name="connsiteX2" fmla="*/ 222028 w 279409"/>
                  <a:gd name="connsiteY2" fmla="*/ 313260 h 891624"/>
                  <a:gd name="connsiteX3" fmla="*/ 9820 w 279409"/>
                  <a:gd name="connsiteY3" fmla="*/ 473253 h 891624"/>
                  <a:gd name="connsiteX4" fmla="*/ 279409 w 279409"/>
                  <a:gd name="connsiteY4" fmla="*/ 619514 h 891624"/>
                  <a:gd name="connsiteX5" fmla="*/ 9375 w 279409"/>
                  <a:gd name="connsiteY5" fmla="*/ 756325 h 891624"/>
                  <a:gd name="connsiteX6" fmla="*/ 263007 w 279409"/>
                  <a:gd name="connsiteY6" fmla="*/ 891624 h 891624"/>
                  <a:gd name="connsiteX0" fmla="*/ 202562 w 279409"/>
                  <a:gd name="connsiteY0" fmla="*/ 0 h 891624"/>
                  <a:gd name="connsiteX1" fmla="*/ 96 w 279409"/>
                  <a:gd name="connsiteY1" fmla="*/ 118582 h 891624"/>
                  <a:gd name="connsiteX2" fmla="*/ 222028 w 279409"/>
                  <a:gd name="connsiteY2" fmla="*/ 313260 h 891624"/>
                  <a:gd name="connsiteX3" fmla="*/ 9823 w 279409"/>
                  <a:gd name="connsiteY3" fmla="*/ 512164 h 891624"/>
                  <a:gd name="connsiteX4" fmla="*/ 279409 w 279409"/>
                  <a:gd name="connsiteY4" fmla="*/ 619514 h 891624"/>
                  <a:gd name="connsiteX5" fmla="*/ 9375 w 279409"/>
                  <a:gd name="connsiteY5" fmla="*/ 756325 h 891624"/>
                  <a:gd name="connsiteX6" fmla="*/ 263007 w 279409"/>
                  <a:gd name="connsiteY6" fmla="*/ 891624 h 891624"/>
                  <a:gd name="connsiteX0" fmla="*/ 202562 w 279412"/>
                  <a:gd name="connsiteY0" fmla="*/ 0 h 891624"/>
                  <a:gd name="connsiteX1" fmla="*/ 96 w 279412"/>
                  <a:gd name="connsiteY1" fmla="*/ 118582 h 891624"/>
                  <a:gd name="connsiteX2" fmla="*/ 222028 w 279412"/>
                  <a:gd name="connsiteY2" fmla="*/ 313260 h 891624"/>
                  <a:gd name="connsiteX3" fmla="*/ 9823 w 279412"/>
                  <a:gd name="connsiteY3" fmla="*/ 512164 h 891624"/>
                  <a:gd name="connsiteX4" fmla="*/ 279412 w 279412"/>
                  <a:gd name="connsiteY4" fmla="*/ 619514 h 891624"/>
                  <a:gd name="connsiteX5" fmla="*/ 9375 w 279412"/>
                  <a:gd name="connsiteY5" fmla="*/ 756325 h 891624"/>
                  <a:gd name="connsiteX6" fmla="*/ 263007 w 279412"/>
                  <a:gd name="connsiteY6" fmla="*/ 891624 h 891624"/>
                  <a:gd name="connsiteX0" fmla="*/ 204321 w 301614"/>
                  <a:gd name="connsiteY0" fmla="*/ 0 h 891624"/>
                  <a:gd name="connsiteX1" fmla="*/ 1855 w 301614"/>
                  <a:gd name="connsiteY1" fmla="*/ 118582 h 891624"/>
                  <a:gd name="connsiteX2" fmla="*/ 301608 w 301614"/>
                  <a:gd name="connsiteY2" fmla="*/ 361898 h 891624"/>
                  <a:gd name="connsiteX3" fmla="*/ 11582 w 301614"/>
                  <a:gd name="connsiteY3" fmla="*/ 512164 h 891624"/>
                  <a:gd name="connsiteX4" fmla="*/ 281171 w 301614"/>
                  <a:gd name="connsiteY4" fmla="*/ 619514 h 891624"/>
                  <a:gd name="connsiteX5" fmla="*/ 11134 w 301614"/>
                  <a:gd name="connsiteY5" fmla="*/ 756325 h 891624"/>
                  <a:gd name="connsiteX6" fmla="*/ 264766 w 301614"/>
                  <a:gd name="connsiteY6" fmla="*/ 891624 h 891624"/>
                  <a:gd name="connsiteX0" fmla="*/ 204321 w 301614"/>
                  <a:gd name="connsiteY0" fmla="*/ 0 h 891624"/>
                  <a:gd name="connsiteX1" fmla="*/ 1855 w 301614"/>
                  <a:gd name="connsiteY1" fmla="*/ 118582 h 891624"/>
                  <a:gd name="connsiteX2" fmla="*/ 301608 w 301614"/>
                  <a:gd name="connsiteY2" fmla="*/ 361898 h 891624"/>
                  <a:gd name="connsiteX3" fmla="*/ 11582 w 301614"/>
                  <a:gd name="connsiteY3" fmla="*/ 512164 h 891624"/>
                  <a:gd name="connsiteX4" fmla="*/ 272379 w 301614"/>
                  <a:gd name="connsiteY4" fmla="*/ 648822 h 891624"/>
                  <a:gd name="connsiteX5" fmla="*/ 11134 w 301614"/>
                  <a:gd name="connsiteY5" fmla="*/ 756325 h 891624"/>
                  <a:gd name="connsiteX6" fmla="*/ 264766 w 301614"/>
                  <a:gd name="connsiteY6" fmla="*/ 891624 h 891624"/>
                  <a:gd name="connsiteX0" fmla="*/ 203382 w 271440"/>
                  <a:gd name="connsiteY0" fmla="*/ 0 h 891624"/>
                  <a:gd name="connsiteX1" fmla="*/ 916 w 271440"/>
                  <a:gd name="connsiteY1" fmla="*/ 118582 h 891624"/>
                  <a:gd name="connsiteX2" fmla="*/ 268430 w 271440"/>
                  <a:gd name="connsiteY2" fmla="*/ 402929 h 891624"/>
                  <a:gd name="connsiteX3" fmla="*/ 10643 w 271440"/>
                  <a:gd name="connsiteY3" fmla="*/ 512164 h 891624"/>
                  <a:gd name="connsiteX4" fmla="*/ 271440 w 271440"/>
                  <a:gd name="connsiteY4" fmla="*/ 648822 h 891624"/>
                  <a:gd name="connsiteX5" fmla="*/ 10195 w 271440"/>
                  <a:gd name="connsiteY5" fmla="*/ 756325 h 891624"/>
                  <a:gd name="connsiteX6" fmla="*/ 263827 w 271440"/>
                  <a:gd name="connsiteY6" fmla="*/ 891624 h 891624"/>
                  <a:gd name="connsiteX0" fmla="*/ 206285 w 274343"/>
                  <a:gd name="connsiteY0" fmla="*/ 0 h 891624"/>
                  <a:gd name="connsiteX1" fmla="*/ 888 w 274343"/>
                  <a:gd name="connsiteY1" fmla="*/ 285635 h 891624"/>
                  <a:gd name="connsiteX2" fmla="*/ 271333 w 274343"/>
                  <a:gd name="connsiteY2" fmla="*/ 402929 h 891624"/>
                  <a:gd name="connsiteX3" fmla="*/ 13546 w 274343"/>
                  <a:gd name="connsiteY3" fmla="*/ 512164 h 891624"/>
                  <a:gd name="connsiteX4" fmla="*/ 274343 w 274343"/>
                  <a:gd name="connsiteY4" fmla="*/ 648822 h 891624"/>
                  <a:gd name="connsiteX5" fmla="*/ 13098 w 274343"/>
                  <a:gd name="connsiteY5" fmla="*/ 756325 h 891624"/>
                  <a:gd name="connsiteX6" fmla="*/ 266730 w 274343"/>
                  <a:gd name="connsiteY6" fmla="*/ 891624 h 8916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6 w 284547"/>
                  <a:gd name="connsiteY5" fmla="*/ 603925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9 w 284547"/>
                  <a:gd name="connsiteY5" fmla="*/ 621510 h 739224"/>
                  <a:gd name="connsiteX6" fmla="*/ 265858 w 284547"/>
                  <a:gd name="connsiteY6" fmla="*/ 739224 h 739224"/>
                  <a:gd name="connsiteX0" fmla="*/ 284547 w 284547"/>
                  <a:gd name="connsiteY0" fmla="*/ 0 h 739224"/>
                  <a:gd name="connsiteX1" fmla="*/ 16 w 284547"/>
                  <a:gd name="connsiteY1" fmla="*/ 133235 h 739224"/>
                  <a:gd name="connsiteX2" fmla="*/ 270461 w 284547"/>
                  <a:gd name="connsiteY2" fmla="*/ 250529 h 739224"/>
                  <a:gd name="connsiteX3" fmla="*/ 12674 w 284547"/>
                  <a:gd name="connsiteY3" fmla="*/ 359764 h 739224"/>
                  <a:gd name="connsiteX4" fmla="*/ 273471 w 284547"/>
                  <a:gd name="connsiteY4" fmla="*/ 496422 h 739224"/>
                  <a:gd name="connsiteX5" fmla="*/ 12229 w 284547"/>
                  <a:gd name="connsiteY5" fmla="*/ 621510 h 739224"/>
                  <a:gd name="connsiteX6" fmla="*/ 265858 w 284547"/>
                  <a:gd name="connsiteY6" fmla="*/ 739224 h 739224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78838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3 w 281613"/>
                  <a:gd name="connsiteY0" fmla="*/ 0 h 739225"/>
                  <a:gd name="connsiteX1" fmla="*/ 10 w 281613"/>
                  <a:gd name="connsiteY1" fmla="*/ 133236 h 739225"/>
                  <a:gd name="connsiteX2" fmla="*/ 270455 w 281613"/>
                  <a:gd name="connsiteY2" fmla="*/ 250530 h 739225"/>
                  <a:gd name="connsiteX3" fmla="*/ 12668 w 281613"/>
                  <a:gd name="connsiteY3" fmla="*/ 359765 h 739225"/>
                  <a:gd name="connsiteX4" fmla="*/ 273465 w 281613"/>
                  <a:gd name="connsiteY4" fmla="*/ 496423 h 739225"/>
                  <a:gd name="connsiteX5" fmla="*/ 12223 w 281613"/>
                  <a:gd name="connsiteY5" fmla="*/ 621511 h 739225"/>
                  <a:gd name="connsiteX6" fmla="*/ 265852 w 281613"/>
                  <a:gd name="connsiteY6" fmla="*/ 739225 h 739225"/>
                  <a:gd name="connsiteX0" fmla="*/ 281617 w 304423"/>
                  <a:gd name="connsiteY0" fmla="*/ 21389 h 760614"/>
                  <a:gd name="connsiteX1" fmla="*/ 284101 w 304423"/>
                  <a:gd name="connsiteY1" fmla="*/ 7529 h 760614"/>
                  <a:gd name="connsiteX2" fmla="*/ 14 w 304423"/>
                  <a:gd name="connsiteY2" fmla="*/ 154625 h 760614"/>
                  <a:gd name="connsiteX3" fmla="*/ 270459 w 304423"/>
                  <a:gd name="connsiteY3" fmla="*/ 271919 h 760614"/>
                  <a:gd name="connsiteX4" fmla="*/ 12672 w 304423"/>
                  <a:gd name="connsiteY4" fmla="*/ 381154 h 760614"/>
                  <a:gd name="connsiteX5" fmla="*/ 273469 w 304423"/>
                  <a:gd name="connsiteY5" fmla="*/ 517812 h 760614"/>
                  <a:gd name="connsiteX6" fmla="*/ 12227 w 304423"/>
                  <a:gd name="connsiteY6" fmla="*/ 642900 h 760614"/>
                  <a:gd name="connsiteX7" fmla="*/ 265856 w 304423"/>
                  <a:gd name="connsiteY7" fmla="*/ 760614 h 760614"/>
                  <a:gd name="connsiteX0" fmla="*/ 287555 w 287555"/>
                  <a:gd name="connsiteY0" fmla="*/ 218576 h 957801"/>
                  <a:gd name="connsiteX1" fmla="*/ 105177 w 287555"/>
                  <a:gd name="connsiteY1" fmla="*/ 1468 h 957801"/>
                  <a:gd name="connsiteX2" fmla="*/ 5952 w 287555"/>
                  <a:gd name="connsiteY2" fmla="*/ 351812 h 957801"/>
                  <a:gd name="connsiteX3" fmla="*/ 276397 w 287555"/>
                  <a:gd name="connsiteY3" fmla="*/ 469106 h 957801"/>
                  <a:gd name="connsiteX4" fmla="*/ 18610 w 287555"/>
                  <a:gd name="connsiteY4" fmla="*/ 578341 h 957801"/>
                  <a:gd name="connsiteX5" fmla="*/ 279407 w 287555"/>
                  <a:gd name="connsiteY5" fmla="*/ 714999 h 957801"/>
                  <a:gd name="connsiteX6" fmla="*/ 18165 w 287555"/>
                  <a:gd name="connsiteY6" fmla="*/ 840087 h 957801"/>
                  <a:gd name="connsiteX7" fmla="*/ 271794 w 287555"/>
                  <a:gd name="connsiteY7" fmla="*/ 957801 h 957801"/>
                  <a:gd name="connsiteX0" fmla="*/ 325388 w 325388"/>
                  <a:gd name="connsiteY0" fmla="*/ 14 h 1253594"/>
                  <a:gd name="connsiteX1" fmla="*/ 105177 w 325388"/>
                  <a:gd name="connsiteY1" fmla="*/ 297261 h 1253594"/>
                  <a:gd name="connsiteX2" fmla="*/ 5952 w 325388"/>
                  <a:gd name="connsiteY2" fmla="*/ 647605 h 1253594"/>
                  <a:gd name="connsiteX3" fmla="*/ 276397 w 325388"/>
                  <a:gd name="connsiteY3" fmla="*/ 764899 h 1253594"/>
                  <a:gd name="connsiteX4" fmla="*/ 18610 w 325388"/>
                  <a:gd name="connsiteY4" fmla="*/ 874134 h 1253594"/>
                  <a:gd name="connsiteX5" fmla="*/ 279407 w 325388"/>
                  <a:gd name="connsiteY5" fmla="*/ 1010792 h 1253594"/>
                  <a:gd name="connsiteX6" fmla="*/ 18165 w 325388"/>
                  <a:gd name="connsiteY6" fmla="*/ 1135880 h 1253594"/>
                  <a:gd name="connsiteX7" fmla="*/ 271794 w 325388"/>
                  <a:gd name="connsiteY7" fmla="*/ 1253594 h 1253594"/>
                  <a:gd name="connsiteX0" fmla="*/ 319474 w 319479"/>
                  <a:gd name="connsiteY0" fmla="*/ 8 h 1253588"/>
                  <a:gd name="connsiteX1" fmla="*/ 251010 w 319479"/>
                  <a:gd name="connsiteY1" fmla="*/ 536337 h 1253588"/>
                  <a:gd name="connsiteX2" fmla="*/ 38 w 319479"/>
                  <a:gd name="connsiteY2" fmla="*/ 647599 h 1253588"/>
                  <a:gd name="connsiteX3" fmla="*/ 270483 w 319479"/>
                  <a:gd name="connsiteY3" fmla="*/ 764893 h 1253588"/>
                  <a:gd name="connsiteX4" fmla="*/ 12696 w 319479"/>
                  <a:gd name="connsiteY4" fmla="*/ 874128 h 1253588"/>
                  <a:gd name="connsiteX5" fmla="*/ 273493 w 319479"/>
                  <a:gd name="connsiteY5" fmla="*/ 1010786 h 1253588"/>
                  <a:gd name="connsiteX6" fmla="*/ 12251 w 319479"/>
                  <a:gd name="connsiteY6" fmla="*/ 1135874 h 1253588"/>
                  <a:gd name="connsiteX7" fmla="*/ 265880 w 319479"/>
                  <a:gd name="connsiteY7" fmla="*/ 1253588 h 1253588"/>
                  <a:gd name="connsiteX0" fmla="*/ 35805 w 273493"/>
                  <a:gd name="connsiteY0" fmla="*/ 27 h 887041"/>
                  <a:gd name="connsiteX1" fmla="*/ 251010 w 273493"/>
                  <a:gd name="connsiteY1" fmla="*/ 169790 h 887041"/>
                  <a:gd name="connsiteX2" fmla="*/ 38 w 273493"/>
                  <a:gd name="connsiteY2" fmla="*/ 281052 h 887041"/>
                  <a:gd name="connsiteX3" fmla="*/ 270483 w 273493"/>
                  <a:gd name="connsiteY3" fmla="*/ 398346 h 887041"/>
                  <a:gd name="connsiteX4" fmla="*/ 12696 w 273493"/>
                  <a:gd name="connsiteY4" fmla="*/ 507581 h 887041"/>
                  <a:gd name="connsiteX5" fmla="*/ 273493 w 273493"/>
                  <a:gd name="connsiteY5" fmla="*/ 644239 h 887041"/>
                  <a:gd name="connsiteX6" fmla="*/ 12251 w 273493"/>
                  <a:gd name="connsiteY6" fmla="*/ 769327 h 887041"/>
                  <a:gd name="connsiteX7" fmla="*/ 265880 w 273493"/>
                  <a:gd name="connsiteY7" fmla="*/ 887041 h 887041"/>
                  <a:gd name="connsiteX0" fmla="*/ 9909 w 273493"/>
                  <a:gd name="connsiteY0" fmla="*/ 39 h 839802"/>
                  <a:gd name="connsiteX1" fmla="*/ 251010 w 273493"/>
                  <a:gd name="connsiteY1" fmla="*/ 122551 h 839802"/>
                  <a:gd name="connsiteX2" fmla="*/ 38 w 273493"/>
                  <a:gd name="connsiteY2" fmla="*/ 233813 h 839802"/>
                  <a:gd name="connsiteX3" fmla="*/ 270483 w 273493"/>
                  <a:gd name="connsiteY3" fmla="*/ 351107 h 839802"/>
                  <a:gd name="connsiteX4" fmla="*/ 12696 w 273493"/>
                  <a:gd name="connsiteY4" fmla="*/ 460342 h 839802"/>
                  <a:gd name="connsiteX5" fmla="*/ 273493 w 273493"/>
                  <a:gd name="connsiteY5" fmla="*/ 597000 h 839802"/>
                  <a:gd name="connsiteX6" fmla="*/ 12251 w 273493"/>
                  <a:gd name="connsiteY6" fmla="*/ 722088 h 839802"/>
                  <a:gd name="connsiteX7" fmla="*/ 265880 w 273493"/>
                  <a:gd name="connsiteY7" fmla="*/ 839802 h 839802"/>
                  <a:gd name="connsiteX0" fmla="*/ 9900 w 273484"/>
                  <a:gd name="connsiteY0" fmla="*/ 39 h 839802"/>
                  <a:gd name="connsiteX1" fmla="*/ 251001 w 273484"/>
                  <a:gd name="connsiteY1" fmla="*/ 122551 h 839802"/>
                  <a:gd name="connsiteX2" fmla="*/ 29 w 273484"/>
                  <a:gd name="connsiteY2" fmla="*/ 233813 h 839802"/>
                  <a:gd name="connsiteX3" fmla="*/ 270474 w 273484"/>
                  <a:gd name="connsiteY3" fmla="*/ 351107 h 839802"/>
                  <a:gd name="connsiteX4" fmla="*/ 12687 w 273484"/>
                  <a:gd name="connsiteY4" fmla="*/ 460342 h 839802"/>
                  <a:gd name="connsiteX5" fmla="*/ 273484 w 273484"/>
                  <a:gd name="connsiteY5" fmla="*/ 597000 h 839802"/>
                  <a:gd name="connsiteX6" fmla="*/ 12242 w 273484"/>
                  <a:gd name="connsiteY6" fmla="*/ 722088 h 839802"/>
                  <a:gd name="connsiteX7" fmla="*/ 265871 w 273484"/>
                  <a:gd name="connsiteY7" fmla="*/ 839802 h 839802"/>
                  <a:gd name="connsiteX0" fmla="*/ 9900 w 273484"/>
                  <a:gd name="connsiteY0" fmla="*/ 89 h 839852"/>
                  <a:gd name="connsiteX1" fmla="*/ 251001 w 273484"/>
                  <a:gd name="connsiteY1" fmla="*/ 122601 h 839852"/>
                  <a:gd name="connsiteX2" fmla="*/ 29 w 273484"/>
                  <a:gd name="connsiteY2" fmla="*/ 233863 h 839852"/>
                  <a:gd name="connsiteX3" fmla="*/ 270474 w 273484"/>
                  <a:gd name="connsiteY3" fmla="*/ 351157 h 839852"/>
                  <a:gd name="connsiteX4" fmla="*/ 12687 w 273484"/>
                  <a:gd name="connsiteY4" fmla="*/ 460392 h 839852"/>
                  <a:gd name="connsiteX5" fmla="*/ 273484 w 273484"/>
                  <a:gd name="connsiteY5" fmla="*/ 597050 h 839852"/>
                  <a:gd name="connsiteX6" fmla="*/ 12242 w 273484"/>
                  <a:gd name="connsiteY6" fmla="*/ 722138 h 839852"/>
                  <a:gd name="connsiteX7" fmla="*/ 265871 w 273484"/>
                  <a:gd name="connsiteY7" fmla="*/ 839852 h 839852"/>
                  <a:gd name="connsiteX0" fmla="*/ 9900 w 273484"/>
                  <a:gd name="connsiteY0" fmla="*/ 89 h 839852"/>
                  <a:gd name="connsiteX1" fmla="*/ 251001 w 273484"/>
                  <a:gd name="connsiteY1" fmla="*/ 122601 h 839852"/>
                  <a:gd name="connsiteX2" fmla="*/ 29 w 273484"/>
                  <a:gd name="connsiteY2" fmla="*/ 233863 h 839852"/>
                  <a:gd name="connsiteX3" fmla="*/ 270474 w 273484"/>
                  <a:gd name="connsiteY3" fmla="*/ 351157 h 839852"/>
                  <a:gd name="connsiteX4" fmla="*/ 12687 w 273484"/>
                  <a:gd name="connsiteY4" fmla="*/ 460392 h 839852"/>
                  <a:gd name="connsiteX5" fmla="*/ 273484 w 273484"/>
                  <a:gd name="connsiteY5" fmla="*/ 597050 h 839852"/>
                  <a:gd name="connsiteX6" fmla="*/ 12242 w 273484"/>
                  <a:gd name="connsiteY6" fmla="*/ 722138 h 839852"/>
                  <a:gd name="connsiteX7" fmla="*/ 265871 w 273484"/>
                  <a:gd name="connsiteY7" fmla="*/ 839852 h 839852"/>
                  <a:gd name="connsiteX0" fmla="*/ 9887 w 273471"/>
                  <a:gd name="connsiteY0" fmla="*/ 59 h 839822"/>
                  <a:gd name="connsiteX1" fmla="*/ 256073 w 273471"/>
                  <a:gd name="connsiteY1" fmla="*/ 146584 h 839822"/>
                  <a:gd name="connsiteX2" fmla="*/ 16 w 273471"/>
                  <a:gd name="connsiteY2" fmla="*/ 233833 h 839822"/>
                  <a:gd name="connsiteX3" fmla="*/ 270461 w 273471"/>
                  <a:gd name="connsiteY3" fmla="*/ 351127 h 839822"/>
                  <a:gd name="connsiteX4" fmla="*/ 12674 w 273471"/>
                  <a:gd name="connsiteY4" fmla="*/ 460362 h 839822"/>
                  <a:gd name="connsiteX5" fmla="*/ 273471 w 273471"/>
                  <a:gd name="connsiteY5" fmla="*/ 597020 h 839822"/>
                  <a:gd name="connsiteX6" fmla="*/ 12229 w 273471"/>
                  <a:gd name="connsiteY6" fmla="*/ 722108 h 839822"/>
                  <a:gd name="connsiteX7" fmla="*/ 265858 w 273471"/>
                  <a:gd name="connsiteY7" fmla="*/ 839822 h 839822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14516 w 273471"/>
                  <a:gd name="connsiteY0" fmla="*/ 157 h 796049"/>
                  <a:gd name="connsiteX1" fmla="*/ 256073 w 273471"/>
                  <a:gd name="connsiteY1" fmla="*/ 102811 h 796049"/>
                  <a:gd name="connsiteX2" fmla="*/ 16 w 273471"/>
                  <a:gd name="connsiteY2" fmla="*/ 190060 h 796049"/>
                  <a:gd name="connsiteX3" fmla="*/ 270461 w 273471"/>
                  <a:gd name="connsiteY3" fmla="*/ 307354 h 796049"/>
                  <a:gd name="connsiteX4" fmla="*/ 12674 w 273471"/>
                  <a:gd name="connsiteY4" fmla="*/ 416589 h 796049"/>
                  <a:gd name="connsiteX5" fmla="*/ 273471 w 273471"/>
                  <a:gd name="connsiteY5" fmla="*/ 553247 h 796049"/>
                  <a:gd name="connsiteX6" fmla="*/ 12229 w 273471"/>
                  <a:gd name="connsiteY6" fmla="*/ 678335 h 796049"/>
                  <a:gd name="connsiteX7" fmla="*/ 265858 w 273471"/>
                  <a:gd name="connsiteY7" fmla="*/ 796049 h 796049"/>
                  <a:gd name="connsiteX0" fmla="*/ 256073 w 273471"/>
                  <a:gd name="connsiteY0" fmla="*/ 0 h 693238"/>
                  <a:gd name="connsiteX1" fmla="*/ 16 w 273471"/>
                  <a:gd name="connsiteY1" fmla="*/ 87249 h 693238"/>
                  <a:gd name="connsiteX2" fmla="*/ 270461 w 273471"/>
                  <a:gd name="connsiteY2" fmla="*/ 204543 h 693238"/>
                  <a:gd name="connsiteX3" fmla="*/ 12674 w 273471"/>
                  <a:gd name="connsiteY3" fmla="*/ 313778 h 693238"/>
                  <a:gd name="connsiteX4" fmla="*/ 273471 w 273471"/>
                  <a:gd name="connsiteY4" fmla="*/ 450436 h 693238"/>
                  <a:gd name="connsiteX5" fmla="*/ 12229 w 273471"/>
                  <a:gd name="connsiteY5" fmla="*/ 575524 h 693238"/>
                  <a:gd name="connsiteX6" fmla="*/ 265858 w 273471"/>
                  <a:gd name="connsiteY6" fmla="*/ 693238 h 693238"/>
                  <a:gd name="connsiteX0" fmla="*/ 258053 w 275451"/>
                  <a:gd name="connsiteY0" fmla="*/ 0 h 693238"/>
                  <a:gd name="connsiteX1" fmla="*/ 154953 w 275451"/>
                  <a:gd name="connsiteY1" fmla="*/ 56283 h 693238"/>
                  <a:gd name="connsiteX2" fmla="*/ 1996 w 275451"/>
                  <a:gd name="connsiteY2" fmla="*/ 87249 h 693238"/>
                  <a:gd name="connsiteX3" fmla="*/ 272441 w 275451"/>
                  <a:gd name="connsiteY3" fmla="*/ 204543 h 693238"/>
                  <a:gd name="connsiteX4" fmla="*/ 14654 w 275451"/>
                  <a:gd name="connsiteY4" fmla="*/ 313778 h 693238"/>
                  <a:gd name="connsiteX5" fmla="*/ 275451 w 275451"/>
                  <a:gd name="connsiteY5" fmla="*/ 450436 h 693238"/>
                  <a:gd name="connsiteX6" fmla="*/ 14209 w 275451"/>
                  <a:gd name="connsiteY6" fmla="*/ 575524 h 693238"/>
                  <a:gd name="connsiteX7" fmla="*/ 267838 w 275451"/>
                  <a:gd name="connsiteY7" fmla="*/ 693238 h 693238"/>
                  <a:gd name="connsiteX0" fmla="*/ 30799 w 275451"/>
                  <a:gd name="connsiteY0" fmla="*/ 0 h 852048"/>
                  <a:gd name="connsiteX1" fmla="*/ 154953 w 275451"/>
                  <a:gd name="connsiteY1" fmla="*/ 215093 h 852048"/>
                  <a:gd name="connsiteX2" fmla="*/ 1996 w 275451"/>
                  <a:gd name="connsiteY2" fmla="*/ 246059 h 852048"/>
                  <a:gd name="connsiteX3" fmla="*/ 272441 w 275451"/>
                  <a:gd name="connsiteY3" fmla="*/ 363353 h 852048"/>
                  <a:gd name="connsiteX4" fmla="*/ 14654 w 275451"/>
                  <a:gd name="connsiteY4" fmla="*/ 472588 h 852048"/>
                  <a:gd name="connsiteX5" fmla="*/ 275451 w 275451"/>
                  <a:gd name="connsiteY5" fmla="*/ 609246 h 852048"/>
                  <a:gd name="connsiteX6" fmla="*/ 14209 w 275451"/>
                  <a:gd name="connsiteY6" fmla="*/ 734334 h 852048"/>
                  <a:gd name="connsiteX7" fmla="*/ 267838 w 275451"/>
                  <a:gd name="connsiteY7" fmla="*/ 852048 h 852048"/>
                  <a:gd name="connsiteX0" fmla="*/ 30799 w 275451"/>
                  <a:gd name="connsiteY0" fmla="*/ 0 h 852048"/>
                  <a:gd name="connsiteX1" fmla="*/ 154953 w 275451"/>
                  <a:gd name="connsiteY1" fmla="*/ 215093 h 852048"/>
                  <a:gd name="connsiteX2" fmla="*/ 1996 w 275451"/>
                  <a:gd name="connsiteY2" fmla="*/ 246059 h 852048"/>
                  <a:gd name="connsiteX3" fmla="*/ 272441 w 275451"/>
                  <a:gd name="connsiteY3" fmla="*/ 363353 h 852048"/>
                  <a:gd name="connsiteX4" fmla="*/ 14654 w 275451"/>
                  <a:gd name="connsiteY4" fmla="*/ 472588 h 852048"/>
                  <a:gd name="connsiteX5" fmla="*/ 275451 w 275451"/>
                  <a:gd name="connsiteY5" fmla="*/ 609246 h 852048"/>
                  <a:gd name="connsiteX6" fmla="*/ 14209 w 275451"/>
                  <a:gd name="connsiteY6" fmla="*/ 734334 h 852048"/>
                  <a:gd name="connsiteX7" fmla="*/ 267838 w 275451"/>
                  <a:gd name="connsiteY7" fmla="*/ 852048 h 852048"/>
                  <a:gd name="connsiteX0" fmla="*/ 28883 w 309153"/>
                  <a:gd name="connsiteY0" fmla="*/ 0 h 852048"/>
                  <a:gd name="connsiteX1" fmla="*/ 303126 w 309153"/>
                  <a:gd name="connsiteY1" fmla="*/ 203511 h 852048"/>
                  <a:gd name="connsiteX2" fmla="*/ 80 w 309153"/>
                  <a:gd name="connsiteY2" fmla="*/ 246059 h 852048"/>
                  <a:gd name="connsiteX3" fmla="*/ 270525 w 309153"/>
                  <a:gd name="connsiteY3" fmla="*/ 363353 h 852048"/>
                  <a:gd name="connsiteX4" fmla="*/ 12738 w 309153"/>
                  <a:gd name="connsiteY4" fmla="*/ 472588 h 852048"/>
                  <a:gd name="connsiteX5" fmla="*/ 273535 w 309153"/>
                  <a:gd name="connsiteY5" fmla="*/ 609246 h 852048"/>
                  <a:gd name="connsiteX6" fmla="*/ 12293 w 309153"/>
                  <a:gd name="connsiteY6" fmla="*/ 734334 h 852048"/>
                  <a:gd name="connsiteX7" fmla="*/ 265922 w 309153"/>
                  <a:gd name="connsiteY7" fmla="*/ 852048 h 852048"/>
                  <a:gd name="connsiteX0" fmla="*/ 28883 w 309153"/>
                  <a:gd name="connsiteY0" fmla="*/ 0 h 852048"/>
                  <a:gd name="connsiteX1" fmla="*/ 303126 w 309153"/>
                  <a:gd name="connsiteY1" fmla="*/ 203511 h 852048"/>
                  <a:gd name="connsiteX2" fmla="*/ 80 w 309153"/>
                  <a:gd name="connsiteY2" fmla="*/ 246059 h 852048"/>
                  <a:gd name="connsiteX3" fmla="*/ 270525 w 309153"/>
                  <a:gd name="connsiteY3" fmla="*/ 363353 h 852048"/>
                  <a:gd name="connsiteX4" fmla="*/ 12738 w 309153"/>
                  <a:gd name="connsiteY4" fmla="*/ 472588 h 852048"/>
                  <a:gd name="connsiteX5" fmla="*/ 273535 w 309153"/>
                  <a:gd name="connsiteY5" fmla="*/ 609246 h 852048"/>
                  <a:gd name="connsiteX6" fmla="*/ 12293 w 309153"/>
                  <a:gd name="connsiteY6" fmla="*/ 734334 h 852048"/>
                  <a:gd name="connsiteX7" fmla="*/ 265922 w 309153"/>
                  <a:gd name="connsiteY7" fmla="*/ 852048 h 852048"/>
                  <a:gd name="connsiteX0" fmla="*/ 28883 w 303328"/>
                  <a:gd name="connsiteY0" fmla="*/ 0 h 852048"/>
                  <a:gd name="connsiteX1" fmla="*/ 303126 w 303328"/>
                  <a:gd name="connsiteY1" fmla="*/ 203511 h 852048"/>
                  <a:gd name="connsiteX2" fmla="*/ 80 w 303328"/>
                  <a:gd name="connsiteY2" fmla="*/ 246059 h 852048"/>
                  <a:gd name="connsiteX3" fmla="*/ 270525 w 303328"/>
                  <a:gd name="connsiteY3" fmla="*/ 363353 h 852048"/>
                  <a:gd name="connsiteX4" fmla="*/ 12738 w 303328"/>
                  <a:gd name="connsiteY4" fmla="*/ 472588 h 852048"/>
                  <a:gd name="connsiteX5" fmla="*/ 273535 w 303328"/>
                  <a:gd name="connsiteY5" fmla="*/ 609246 h 852048"/>
                  <a:gd name="connsiteX6" fmla="*/ 12293 w 303328"/>
                  <a:gd name="connsiteY6" fmla="*/ 734334 h 852048"/>
                  <a:gd name="connsiteX7" fmla="*/ 265922 w 303328"/>
                  <a:gd name="connsiteY7" fmla="*/ 852048 h 852048"/>
                  <a:gd name="connsiteX0" fmla="*/ 28845 w 294061"/>
                  <a:gd name="connsiteY0" fmla="*/ 0 h 852048"/>
                  <a:gd name="connsiteX1" fmla="*/ 293847 w 294061"/>
                  <a:gd name="connsiteY1" fmla="*/ 185040 h 852048"/>
                  <a:gd name="connsiteX2" fmla="*/ 42 w 294061"/>
                  <a:gd name="connsiteY2" fmla="*/ 246059 h 852048"/>
                  <a:gd name="connsiteX3" fmla="*/ 270487 w 294061"/>
                  <a:gd name="connsiteY3" fmla="*/ 363353 h 852048"/>
                  <a:gd name="connsiteX4" fmla="*/ 12700 w 294061"/>
                  <a:gd name="connsiteY4" fmla="*/ 472588 h 852048"/>
                  <a:gd name="connsiteX5" fmla="*/ 273497 w 294061"/>
                  <a:gd name="connsiteY5" fmla="*/ 609246 h 852048"/>
                  <a:gd name="connsiteX6" fmla="*/ 12255 w 294061"/>
                  <a:gd name="connsiteY6" fmla="*/ 734334 h 852048"/>
                  <a:gd name="connsiteX7" fmla="*/ 265884 w 294061"/>
                  <a:gd name="connsiteY7" fmla="*/ 852048 h 852048"/>
                  <a:gd name="connsiteX0" fmla="*/ 35784 w 294071"/>
                  <a:gd name="connsiteY0" fmla="*/ 0 h 803559"/>
                  <a:gd name="connsiteX1" fmla="*/ 293847 w 294071"/>
                  <a:gd name="connsiteY1" fmla="*/ 136551 h 803559"/>
                  <a:gd name="connsiteX2" fmla="*/ 42 w 294071"/>
                  <a:gd name="connsiteY2" fmla="*/ 197570 h 803559"/>
                  <a:gd name="connsiteX3" fmla="*/ 270487 w 294071"/>
                  <a:gd name="connsiteY3" fmla="*/ 314864 h 803559"/>
                  <a:gd name="connsiteX4" fmla="*/ 12700 w 294071"/>
                  <a:gd name="connsiteY4" fmla="*/ 424099 h 803559"/>
                  <a:gd name="connsiteX5" fmla="*/ 273497 w 294071"/>
                  <a:gd name="connsiteY5" fmla="*/ 560757 h 803559"/>
                  <a:gd name="connsiteX6" fmla="*/ 12255 w 294071"/>
                  <a:gd name="connsiteY6" fmla="*/ 685845 h 803559"/>
                  <a:gd name="connsiteX7" fmla="*/ 265884 w 294071"/>
                  <a:gd name="connsiteY7" fmla="*/ 803559 h 803559"/>
                  <a:gd name="connsiteX0" fmla="*/ 35784 w 294109"/>
                  <a:gd name="connsiteY0" fmla="*/ 0 h 803559"/>
                  <a:gd name="connsiteX1" fmla="*/ 293847 w 294109"/>
                  <a:gd name="connsiteY1" fmla="*/ 136551 h 803559"/>
                  <a:gd name="connsiteX2" fmla="*/ 42 w 294109"/>
                  <a:gd name="connsiteY2" fmla="*/ 197570 h 803559"/>
                  <a:gd name="connsiteX3" fmla="*/ 270487 w 294109"/>
                  <a:gd name="connsiteY3" fmla="*/ 314864 h 803559"/>
                  <a:gd name="connsiteX4" fmla="*/ 12700 w 294109"/>
                  <a:gd name="connsiteY4" fmla="*/ 424099 h 803559"/>
                  <a:gd name="connsiteX5" fmla="*/ 273497 w 294109"/>
                  <a:gd name="connsiteY5" fmla="*/ 560757 h 803559"/>
                  <a:gd name="connsiteX6" fmla="*/ 12255 w 294109"/>
                  <a:gd name="connsiteY6" fmla="*/ 685845 h 803559"/>
                  <a:gd name="connsiteX7" fmla="*/ 265884 w 294109"/>
                  <a:gd name="connsiteY7" fmla="*/ 803559 h 803559"/>
                  <a:gd name="connsiteX0" fmla="*/ 35784 w 294051"/>
                  <a:gd name="connsiteY0" fmla="*/ 0 h 803559"/>
                  <a:gd name="connsiteX1" fmla="*/ 293847 w 294051"/>
                  <a:gd name="connsiteY1" fmla="*/ 136551 h 803559"/>
                  <a:gd name="connsiteX2" fmla="*/ 42 w 294051"/>
                  <a:gd name="connsiteY2" fmla="*/ 197570 h 803559"/>
                  <a:gd name="connsiteX3" fmla="*/ 270487 w 294051"/>
                  <a:gd name="connsiteY3" fmla="*/ 314864 h 803559"/>
                  <a:gd name="connsiteX4" fmla="*/ 12700 w 294051"/>
                  <a:gd name="connsiteY4" fmla="*/ 424099 h 803559"/>
                  <a:gd name="connsiteX5" fmla="*/ 273497 w 294051"/>
                  <a:gd name="connsiteY5" fmla="*/ 560757 h 803559"/>
                  <a:gd name="connsiteX6" fmla="*/ 12255 w 294051"/>
                  <a:gd name="connsiteY6" fmla="*/ 685845 h 803559"/>
                  <a:gd name="connsiteX7" fmla="*/ 265884 w 294051"/>
                  <a:gd name="connsiteY7" fmla="*/ 803559 h 803559"/>
                  <a:gd name="connsiteX0" fmla="*/ 24704 w 294038"/>
                  <a:gd name="connsiteY0" fmla="*/ 0 h 788779"/>
                  <a:gd name="connsiteX1" fmla="*/ 293847 w 294038"/>
                  <a:gd name="connsiteY1" fmla="*/ 121771 h 788779"/>
                  <a:gd name="connsiteX2" fmla="*/ 42 w 294038"/>
                  <a:gd name="connsiteY2" fmla="*/ 182790 h 788779"/>
                  <a:gd name="connsiteX3" fmla="*/ 270487 w 294038"/>
                  <a:gd name="connsiteY3" fmla="*/ 300084 h 788779"/>
                  <a:gd name="connsiteX4" fmla="*/ 12700 w 294038"/>
                  <a:gd name="connsiteY4" fmla="*/ 409319 h 788779"/>
                  <a:gd name="connsiteX5" fmla="*/ 273497 w 294038"/>
                  <a:gd name="connsiteY5" fmla="*/ 545977 h 788779"/>
                  <a:gd name="connsiteX6" fmla="*/ 12255 w 294038"/>
                  <a:gd name="connsiteY6" fmla="*/ 671065 h 788779"/>
                  <a:gd name="connsiteX7" fmla="*/ 265884 w 294038"/>
                  <a:gd name="connsiteY7" fmla="*/ 788779 h 788779"/>
                  <a:gd name="connsiteX0" fmla="*/ 24666 w 277391"/>
                  <a:gd name="connsiteY0" fmla="*/ 0 h 788779"/>
                  <a:gd name="connsiteX1" fmla="*/ 277180 w 277391"/>
                  <a:gd name="connsiteY1" fmla="*/ 109306 h 788779"/>
                  <a:gd name="connsiteX2" fmla="*/ 4 w 277391"/>
                  <a:gd name="connsiteY2" fmla="*/ 182790 h 788779"/>
                  <a:gd name="connsiteX3" fmla="*/ 270449 w 277391"/>
                  <a:gd name="connsiteY3" fmla="*/ 300084 h 788779"/>
                  <a:gd name="connsiteX4" fmla="*/ 12662 w 277391"/>
                  <a:gd name="connsiteY4" fmla="*/ 409319 h 788779"/>
                  <a:gd name="connsiteX5" fmla="*/ 273459 w 277391"/>
                  <a:gd name="connsiteY5" fmla="*/ 545977 h 788779"/>
                  <a:gd name="connsiteX6" fmla="*/ 12217 w 277391"/>
                  <a:gd name="connsiteY6" fmla="*/ 671065 h 788779"/>
                  <a:gd name="connsiteX7" fmla="*/ 265846 w 277391"/>
                  <a:gd name="connsiteY7" fmla="*/ 788779 h 788779"/>
                  <a:gd name="connsiteX0" fmla="*/ 24666 w 277463"/>
                  <a:gd name="connsiteY0" fmla="*/ 0 h 788779"/>
                  <a:gd name="connsiteX1" fmla="*/ 277180 w 277463"/>
                  <a:gd name="connsiteY1" fmla="*/ 109306 h 788779"/>
                  <a:gd name="connsiteX2" fmla="*/ 4 w 277463"/>
                  <a:gd name="connsiteY2" fmla="*/ 182790 h 788779"/>
                  <a:gd name="connsiteX3" fmla="*/ 270449 w 277463"/>
                  <a:gd name="connsiteY3" fmla="*/ 300084 h 788779"/>
                  <a:gd name="connsiteX4" fmla="*/ 12662 w 277463"/>
                  <a:gd name="connsiteY4" fmla="*/ 409319 h 788779"/>
                  <a:gd name="connsiteX5" fmla="*/ 273459 w 277463"/>
                  <a:gd name="connsiteY5" fmla="*/ 545977 h 788779"/>
                  <a:gd name="connsiteX6" fmla="*/ 12217 w 277463"/>
                  <a:gd name="connsiteY6" fmla="*/ 671065 h 788779"/>
                  <a:gd name="connsiteX7" fmla="*/ 265846 w 277463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0"/>
                  <a:gd name="connsiteY0" fmla="*/ 0 h 788779"/>
                  <a:gd name="connsiteX1" fmla="*/ 277180 w 277180"/>
                  <a:gd name="connsiteY1" fmla="*/ 109306 h 788779"/>
                  <a:gd name="connsiteX2" fmla="*/ 4 w 277180"/>
                  <a:gd name="connsiteY2" fmla="*/ 182790 h 788779"/>
                  <a:gd name="connsiteX3" fmla="*/ 270449 w 277180"/>
                  <a:gd name="connsiteY3" fmla="*/ 300084 h 788779"/>
                  <a:gd name="connsiteX4" fmla="*/ 12662 w 277180"/>
                  <a:gd name="connsiteY4" fmla="*/ 409319 h 788779"/>
                  <a:gd name="connsiteX5" fmla="*/ 273459 w 277180"/>
                  <a:gd name="connsiteY5" fmla="*/ 545977 h 788779"/>
                  <a:gd name="connsiteX6" fmla="*/ 12217 w 277180"/>
                  <a:gd name="connsiteY6" fmla="*/ 671065 h 788779"/>
                  <a:gd name="connsiteX7" fmla="*/ 265846 w 277180"/>
                  <a:gd name="connsiteY7" fmla="*/ 788779 h 788779"/>
                  <a:gd name="connsiteX0" fmla="*/ 24666 w 277183"/>
                  <a:gd name="connsiteY0" fmla="*/ 0 h 788779"/>
                  <a:gd name="connsiteX1" fmla="*/ 277180 w 277183"/>
                  <a:gd name="connsiteY1" fmla="*/ 109306 h 788779"/>
                  <a:gd name="connsiteX2" fmla="*/ 4 w 277183"/>
                  <a:gd name="connsiteY2" fmla="*/ 182790 h 788779"/>
                  <a:gd name="connsiteX3" fmla="*/ 270449 w 277183"/>
                  <a:gd name="connsiteY3" fmla="*/ 300084 h 788779"/>
                  <a:gd name="connsiteX4" fmla="*/ 12662 w 277183"/>
                  <a:gd name="connsiteY4" fmla="*/ 409319 h 788779"/>
                  <a:gd name="connsiteX5" fmla="*/ 273459 w 277183"/>
                  <a:gd name="connsiteY5" fmla="*/ 545977 h 788779"/>
                  <a:gd name="connsiteX6" fmla="*/ 12217 w 277183"/>
                  <a:gd name="connsiteY6" fmla="*/ 671065 h 788779"/>
                  <a:gd name="connsiteX7" fmla="*/ 265846 w 277183"/>
                  <a:gd name="connsiteY7" fmla="*/ 788779 h 788779"/>
                  <a:gd name="connsiteX0" fmla="*/ 24666 w 277464"/>
                  <a:gd name="connsiteY0" fmla="*/ 0 h 788779"/>
                  <a:gd name="connsiteX1" fmla="*/ 277180 w 277464"/>
                  <a:gd name="connsiteY1" fmla="*/ 109306 h 788779"/>
                  <a:gd name="connsiteX2" fmla="*/ 4 w 277464"/>
                  <a:gd name="connsiteY2" fmla="*/ 182790 h 788779"/>
                  <a:gd name="connsiteX3" fmla="*/ 270449 w 277464"/>
                  <a:gd name="connsiteY3" fmla="*/ 300084 h 788779"/>
                  <a:gd name="connsiteX4" fmla="*/ 12662 w 277464"/>
                  <a:gd name="connsiteY4" fmla="*/ 409319 h 788779"/>
                  <a:gd name="connsiteX5" fmla="*/ 273459 w 277464"/>
                  <a:gd name="connsiteY5" fmla="*/ 545977 h 788779"/>
                  <a:gd name="connsiteX6" fmla="*/ 12217 w 277464"/>
                  <a:gd name="connsiteY6" fmla="*/ 671065 h 788779"/>
                  <a:gd name="connsiteX7" fmla="*/ 265846 w 277464"/>
                  <a:gd name="connsiteY7" fmla="*/ 788779 h 788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64" h="788779">
                    <a:moveTo>
                      <a:pt x="24666" y="0"/>
                    </a:moveTo>
                    <a:cubicBezTo>
                      <a:pt x="173286" y="49979"/>
                      <a:pt x="283825" y="61986"/>
                      <a:pt x="277180" y="109306"/>
                    </a:cubicBezTo>
                    <a:cubicBezTo>
                      <a:pt x="278384" y="153854"/>
                      <a:pt x="1126" y="150994"/>
                      <a:pt x="4" y="182790"/>
                    </a:cubicBezTo>
                    <a:cubicBezTo>
                      <a:pt x="-1118" y="214586"/>
                      <a:pt x="268339" y="262329"/>
                      <a:pt x="270449" y="300084"/>
                    </a:cubicBezTo>
                    <a:cubicBezTo>
                      <a:pt x="272559" y="337839"/>
                      <a:pt x="12160" y="368337"/>
                      <a:pt x="12662" y="409319"/>
                    </a:cubicBezTo>
                    <a:cubicBezTo>
                      <a:pt x="13164" y="450301"/>
                      <a:pt x="273533" y="502353"/>
                      <a:pt x="273459" y="545977"/>
                    </a:cubicBezTo>
                    <a:cubicBezTo>
                      <a:pt x="273385" y="589601"/>
                      <a:pt x="13486" y="630598"/>
                      <a:pt x="12217" y="671065"/>
                    </a:cubicBezTo>
                    <a:cubicBezTo>
                      <a:pt x="10948" y="711532"/>
                      <a:pt x="157596" y="691524"/>
                      <a:pt x="265846" y="78877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952C42-4051-4489-89FE-32C24352994D}"/>
                  </a:ext>
                </a:extLst>
              </p:cNvPr>
              <p:cNvSpPr txBox="1"/>
              <p:nvPr/>
            </p:nvSpPr>
            <p:spPr>
              <a:xfrm>
                <a:off x="5742143" y="619329"/>
                <a:ext cx="5020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/>
                  <a:t>(b)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AD8F22-FE66-42FB-AE57-2B4F2CA5FECD}"/>
                </a:ext>
              </a:extLst>
            </p:cNvPr>
            <p:cNvSpPr txBox="1"/>
            <p:nvPr/>
          </p:nvSpPr>
          <p:spPr>
            <a:xfrm>
              <a:off x="3601694" y="4826202"/>
              <a:ext cx="12777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Main Positive Peak (p1)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D48FD68-2523-4045-B8AB-1FC92D2F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838" y="5003706"/>
              <a:ext cx="325811" cy="32724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A56672A-77AF-4F5C-B25A-2CC8C90E9704}"/>
                </a:ext>
              </a:extLst>
            </p:cNvPr>
            <p:cNvSpPr txBox="1"/>
            <p:nvPr/>
          </p:nvSpPr>
          <p:spPr>
            <a:xfrm>
              <a:off x="1997431" y="4482354"/>
              <a:ext cx="1481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Second Order Peak (p2)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B96BB9C-53AE-4C83-A022-FFCF43552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193" y="4565774"/>
              <a:ext cx="427517" cy="34031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504EA6-DE75-4FDC-9952-2D054975A2DC}"/>
                </a:ext>
              </a:extLst>
            </p:cNvPr>
            <p:cNvSpPr txBox="1"/>
            <p:nvPr/>
          </p:nvSpPr>
          <p:spPr>
            <a:xfrm>
              <a:off x="162030" y="4848283"/>
              <a:ext cx="143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Main Negative Peak (n1)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B90F567-1AAE-42CA-8B10-B06A8E6EF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0" y="4974396"/>
              <a:ext cx="257847" cy="8273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ED0681D-8D17-4AD6-BAAA-7E6B1860F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066" y="4906089"/>
              <a:ext cx="395748" cy="38950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667BA36-9204-4FAE-87D0-3FBE29E24244}"/>
                </a:ext>
              </a:extLst>
            </p:cNvPr>
            <p:cNvSpPr txBox="1"/>
            <p:nvPr/>
          </p:nvSpPr>
          <p:spPr>
            <a:xfrm>
              <a:off x="1715219" y="5147668"/>
              <a:ext cx="1545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Second Order Peak (n2)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8992D2A-D62C-4CF6-A9B2-0749B3F302ED}"/>
                </a:ext>
              </a:extLst>
            </p:cNvPr>
            <p:cNvSpPr txBox="1"/>
            <p:nvPr/>
          </p:nvSpPr>
          <p:spPr>
            <a:xfrm>
              <a:off x="633097" y="2968933"/>
              <a:ext cx="412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cs typeface="Times New Roman" panose="02020603050405020304" pitchFamily="18" charset="0"/>
                </a:rPr>
                <a:t>Δ</a:t>
              </a:r>
              <a:r>
                <a:rPr lang="en-SG" b="1" baseline="-25000" dirty="0">
                  <a:cs typeface="Times New Roman" panose="02020603050405020304" pitchFamily="18" charset="0"/>
                </a:rPr>
                <a:t>1</a:t>
              </a:r>
              <a:r>
                <a:rPr lang="en-SG" b="1" dirty="0">
                  <a:cs typeface="Times New Roman" panose="02020603050405020304" pitchFamily="18" charset="0"/>
                </a:rPr>
                <a:t>/2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SG" b="1" dirty="0">
                  <a:cs typeface="Times New Roman" panose="02020603050405020304" pitchFamily="18" charset="0"/>
                </a:rPr>
                <a:t> = -1.5 MHz, </a:t>
              </a:r>
              <a:r>
                <a:rPr lang="en-SG" b="1" dirty="0"/>
                <a:t>Intensity = 0.66 W/cm</a:t>
              </a:r>
              <a:r>
                <a:rPr lang="en-SG" b="1" baseline="30000" dirty="0"/>
                <a:t>2</a:t>
              </a:r>
              <a:endParaRPr lang="en-SG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160DE8D-A0C2-4806-B18B-107738190536}"/>
                </a:ext>
              </a:extLst>
            </p:cNvPr>
            <p:cNvSpPr txBox="1"/>
            <p:nvPr/>
          </p:nvSpPr>
          <p:spPr>
            <a:xfrm>
              <a:off x="-1384314" y="3030597"/>
              <a:ext cx="473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200" dirty="0"/>
                <a:t>(c)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54A03B4-B0EE-486F-82AE-2A7CB7C00335}"/>
                </a:ext>
              </a:extLst>
            </p:cNvPr>
            <p:cNvSpPr txBox="1"/>
            <p:nvPr/>
          </p:nvSpPr>
          <p:spPr>
            <a:xfrm>
              <a:off x="-1471402" y="6439395"/>
              <a:ext cx="5020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200" dirty="0"/>
                <a:t>(d)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1BC726-6382-4819-A7D0-FD88FBC2ECCC}"/>
                </a:ext>
              </a:extLst>
            </p:cNvPr>
            <p:cNvSpPr txBox="1"/>
            <p:nvPr/>
          </p:nvSpPr>
          <p:spPr>
            <a:xfrm>
              <a:off x="661379" y="6289483"/>
              <a:ext cx="415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cs typeface="Times New Roman" panose="02020603050405020304" pitchFamily="18" charset="0"/>
                </a:rPr>
                <a:t>Δ</a:t>
              </a:r>
              <a:r>
                <a:rPr lang="en-SG" b="1" baseline="-25000" dirty="0">
                  <a:cs typeface="Times New Roman" panose="02020603050405020304" pitchFamily="18" charset="0"/>
                </a:rPr>
                <a:t>1</a:t>
              </a:r>
              <a:r>
                <a:rPr lang="en-SG" b="1" dirty="0">
                  <a:cs typeface="Times New Roman" panose="02020603050405020304" pitchFamily="18" charset="0"/>
                </a:rPr>
                <a:t>/2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SG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b="1" dirty="0">
                  <a:cs typeface="Times New Roman" panose="02020603050405020304" pitchFamily="18" charset="0"/>
                </a:rPr>
                <a:t>= -1.5 MHz, </a:t>
              </a:r>
              <a:r>
                <a:rPr lang="en-SG" b="1" dirty="0"/>
                <a:t>Intensity = 0.17 W/cm</a:t>
              </a:r>
              <a:r>
                <a:rPr lang="en-SG" b="1" baseline="30000" dirty="0"/>
                <a:t>2</a:t>
              </a:r>
              <a:endParaRPr lang="en-SG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9" name="Chart 118">
                  <a:extLst>
                    <a:ext uri="{FF2B5EF4-FFF2-40B4-BE49-F238E27FC236}">
                      <a16:creationId xmlns:a16="http://schemas.microsoft.com/office/drawing/2014/main" id="{6D7E8594-1322-4831-9993-3F9D7C1EBBF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51215310"/>
                    </p:ext>
                  </p:extLst>
                </p:nvPr>
              </p:nvGraphicFramePr>
              <p:xfrm>
                <a:off x="5825449" y="6550101"/>
                <a:ext cx="7202273" cy="345293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2"/>
                </a:graphicData>
              </a:graphic>
            </p:graphicFrame>
          </mc:Choice>
          <mc:Fallback xmlns="">
            <p:graphicFrame>
              <p:nvGraphicFramePr>
                <p:cNvPr id="119" name="Chart 118">
                  <a:extLst>
                    <a:ext uri="{FF2B5EF4-FFF2-40B4-BE49-F238E27FC236}">
                      <a16:creationId xmlns:a16="http://schemas.microsoft.com/office/drawing/2014/main" id="{6D7E8594-1322-4831-9993-3F9D7C1EBBF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0922929"/>
                    </p:ext>
                  </p:extLst>
                </p:nvPr>
              </p:nvGraphicFramePr>
              <p:xfrm>
                <a:off x="5825449" y="6550101"/>
                <a:ext cx="7202273" cy="345293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3"/>
                </a:graphicData>
              </a:graphic>
            </p:graphicFrame>
          </mc:Fallback>
        </mc:AlternateContent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76C9A65-2178-4B3F-94A8-4806EB913E86}"/>
                </a:ext>
              </a:extLst>
            </p:cNvPr>
            <p:cNvSpPr txBox="1"/>
            <p:nvPr/>
          </p:nvSpPr>
          <p:spPr>
            <a:xfrm>
              <a:off x="7941773" y="6314817"/>
              <a:ext cx="393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cs typeface="Times New Roman" panose="02020603050405020304" pitchFamily="18" charset="0"/>
                </a:rPr>
                <a:t>Δ</a:t>
              </a:r>
              <a:r>
                <a:rPr lang="en-SG" b="1" baseline="-25000" dirty="0">
                  <a:cs typeface="Times New Roman" panose="02020603050405020304" pitchFamily="18" charset="0"/>
                </a:rPr>
                <a:t>1</a:t>
              </a:r>
              <a:r>
                <a:rPr lang="en-SG" b="1" dirty="0">
                  <a:cs typeface="Times New Roman" panose="02020603050405020304" pitchFamily="18" charset="0"/>
                </a:rPr>
                <a:t>/2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SG" b="1" dirty="0">
                  <a:cs typeface="Times New Roman" panose="02020603050405020304" pitchFamily="18" charset="0"/>
                </a:rPr>
                <a:t>= -3 MHz, </a:t>
              </a:r>
              <a:r>
                <a:rPr lang="en-SG" b="1" dirty="0"/>
                <a:t>Intensity = 0.18 W/cm</a:t>
              </a:r>
              <a:r>
                <a:rPr lang="en-SG" b="1" baseline="30000" dirty="0"/>
                <a:t>2</a:t>
              </a:r>
              <a:endParaRPr lang="en-SG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BF992D5-4A7D-4920-A837-330638E8F364}"/>
                </a:ext>
              </a:extLst>
            </p:cNvPr>
            <p:cNvSpPr txBox="1"/>
            <p:nvPr/>
          </p:nvSpPr>
          <p:spPr>
            <a:xfrm>
              <a:off x="7859628" y="3049387"/>
              <a:ext cx="39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cs typeface="Times New Roman" panose="02020603050405020304" pitchFamily="18" charset="0"/>
                </a:rPr>
                <a:t>Δ</a:t>
              </a:r>
              <a:r>
                <a:rPr lang="en-SG" b="1" baseline="-25000" dirty="0">
                  <a:cs typeface="Times New Roman" panose="02020603050405020304" pitchFamily="18" charset="0"/>
                </a:rPr>
                <a:t>1</a:t>
              </a:r>
              <a:r>
                <a:rPr lang="en-SG" b="1" dirty="0">
                  <a:cs typeface="Times New Roman" panose="02020603050405020304" pitchFamily="18" charset="0"/>
                </a:rPr>
                <a:t>/2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SG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b="1" dirty="0">
                  <a:cs typeface="Times New Roman" panose="02020603050405020304" pitchFamily="18" charset="0"/>
                </a:rPr>
                <a:t>= -3 MHz, </a:t>
              </a:r>
              <a:r>
                <a:rPr lang="en-SG" b="1" dirty="0"/>
                <a:t>Intensity = 0.66 W/cm</a:t>
              </a:r>
              <a:r>
                <a:rPr lang="en-SG" b="1" baseline="30000" dirty="0"/>
                <a:t>2</a:t>
              </a:r>
              <a:endParaRPr lang="en-SG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07ECF30-9956-43A0-9F91-753924828C1C}"/>
                </a:ext>
              </a:extLst>
            </p:cNvPr>
            <p:cNvSpPr txBox="1"/>
            <p:nvPr/>
          </p:nvSpPr>
          <p:spPr>
            <a:xfrm>
              <a:off x="5883437" y="6336458"/>
              <a:ext cx="4452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200" dirty="0"/>
                <a:t>(f)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EAE172E-6BE8-4FB1-9ECD-095ECA60763A}"/>
                </a:ext>
              </a:extLst>
            </p:cNvPr>
            <p:cNvSpPr txBox="1"/>
            <p:nvPr/>
          </p:nvSpPr>
          <p:spPr>
            <a:xfrm>
              <a:off x="5877178" y="3001591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200" dirty="0"/>
                <a:t>(e)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9" name="Chart 148">
                  <a:extLst>
                    <a:ext uri="{FF2B5EF4-FFF2-40B4-BE49-F238E27FC236}">
                      <a16:creationId xmlns:a16="http://schemas.microsoft.com/office/drawing/2014/main" id="{FC624CFA-9E94-4292-96BB-B6808DC0584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62504801"/>
                    </p:ext>
                  </p:extLst>
                </p:nvPr>
              </p:nvGraphicFramePr>
              <p:xfrm>
                <a:off x="-1189478" y="6518488"/>
                <a:ext cx="7196776" cy="34756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4"/>
                </a:graphicData>
              </a:graphic>
            </p:graphicFrame>
          </mc:Choice>
          <mc:Fallback xmlns="">
            <p:graphicFrame>
              <p:nvGraphicFramePr>
                <p:cNvPr id="149" name="Chart 148">
                  <a:extLst>
                    <a:ext uri="{FF2B5EF4-FFF2-40B4-BE49-F238E27FC236}">
                      <a16:creationId xmlns:a16="http://schemas.microsoft.com/office/drawing/2014/main" id="{FC624CFA-9E94-4292-96BB-B6808DC0584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62504801"/>
                    </p:ext>
                  </p:extLst>
                </p:nvPr>
              </p:nvGraphicFramePr>
              <p:xfrm>
                <a:off x="-1189478" y="6518488"/>
                <a:ext cx="7196776" cy="34756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5"/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4622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E5F8C-E79F-4632-8654-AF44E2A33DF9}"/>
              </a:ext>
            </a:extLst>
          </p:cNvPr>
          <p:cNvSpPr txBox="1"/>
          <p:nvPr/>
        </p:nvSpPr>
        <p:spPr>
          <a:xfrm>
            <a:off x="513921" y="133350"/>
            <a:ext cx="358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2: Experiment (Axis Adjusted)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DDC3A0-D9A1-427A-8D96-BB5D32BC2A64}"/>
              </a:ext>
            </a:extLst>
          </p:cNvPr>
          <p:cNvGrpSpPr/>
          <p:nvPr/>
        </p:nvGrpSpPr>
        <p:grpSpPr>
          <a:xfrm>
            <a:off x="168202" y="398981"/>
            <a:ext cx="13840419" cy="6493760"/>
            <a:chOff x="168202" y="398981"/>
            <a:chExt cx="13840419" cy="64937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2D0DC4-8FD9-4A0A-B153-2615D8106165}"/>
                </a:ext>
              </a:extLst>
            </p:cNvPr>
            <p:cNvGrpSpPr/>
            <p:nvPr/>
          </p:nvGrpSpPr>
          <p:grpSpPr>
            <a:xfrm>
              <a:off x="168202" y="412741"/>
              <a:ext cx="7202884" cy="6480000"/>
              <a:chOff x="168202" y="412741"/>
              <a:chExt cx="7202884" cy="6480000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19329AD8-4A10-4013-BE3E-7E77E66502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7370930"/>
                  </p:ext>
                </p:extLst>
              </p:nvPr>
            </p:nvGraphicFramePr>
            <p:xfrm>
              <a:off x="171086" y="412741"/>
              <a:ext cx="7200000" cy="648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34DBB98-7C6C-43BB-AC13-98A06F0BB78D}"/>
                  </a:ext>
                </a:extLst>
              </p:cNvPr>
              <p:cNvGrpSpPr/>
              <p:nvPr/>
            </p:nvGrpSpPr>
            <p:grpSpPr>
              <a:xfrm>
                <a:off x="168202" y="720658"/>
                <a:ext cx="7200000" cy="523220"/>
                <a:chOff x="-146123" y="749030"/>
                <a:chExt cx="7200000" cy="523220"/>
              </a:xfrm>
              <a:solidFill>
                <a:schemeClr val="bg1"/>
              </a:solidFill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6386C5E-E24A-4346-B0C6-83DD1ECBB06A}"/>
                    </a:ext>
                  </a:extLst>
                </p:cNvPr>
                <p:cNvSpPr txBox="1"/>
                <p:nvPr/>
              </p:nvSpPr>
              <p:spPr>
                <a:xfrm>
                  <a:off x="-146123" y="749030"/>
                  <a:ext cx="574196" cy="52322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800" dirty="0"/>
                    <a:t>(a)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BD2000C-68E0-41F6-B545-0F9EA2B55542}"/>
                    </a:ext>
                  </a:extLst>
                </p:cNvPr>
                <p:cNvSpPr txBox="1"/>
                <p:nvPr/>
              </p:nvSpPr>
              <p:spPr>
                <a:xfrm>
                  <a:off x="6462048" y="749030"/>
                  <a:ext cx="591829" cy="52322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800" dirty="0"/>
                    <a:t>(b)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D2367-F372-4CDC-B067-131353E4037A}"/>
                  </a:ext>
                </a:extLst>
              </p:cNvPr>
              <p:cNvSpPr txBox="1"/>
              <p:nvPr/>
            </p:nvSpPr>
            <p:spPr>
              <a:xfrm>
                <a:off x="4746294" y="3395132"/>
                <a:ext cx="129798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Model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FFA47C-7A72-4BB6-8844-30F01A2D86AF}"/>
                  </a:ext>
                </a:extLst>
              </p:cNvPr>
              <p:cNvSpPr txBox="1"/>
              <p:nvPr/>
            </p:nvSpPr>
            <p:spPr>
              <a:xfrm>
                <a:off x="4732197" y="3727147"/>
                <a:ext cx="138454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2000" dirty="0"/>
                  <a:t>Experiment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90496F-6DC2-41AC-AF4B-A739465306FB}"/>
                  </a:ext>
                </a:extLst>
              </p:cNvPr>
              <p:cNvSpPr txBox="1"/>
              <p:nvPr/>
            </p:nvSpPr>
            <p:spPr>
              <a:xfrm>
                <a:off x="4820448" y="4068889"/>
                <a:ext cx="17994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Linear Fit</a:t>
                </a:r>
              </a:p>
            </p:txBody>
          </p:sp>
        </p:grp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A3332B4C-75BB-407A-8ED7-ABC99F7976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7686193"/>
                </p:ext>
              </p:extLst>
            </p:nvPr>
          </p:nvGraphicFramePr>
          <p:xfrm>
            <a:off x="6808621" y="398981"/>
            <a:ext cx="7200000" cy="64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238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F0B4F-E75E-45A3-95CE-7EF5F3CFFEC3}"/>
              </a:ext>
            </a:extLst>
          </p:cNvPr>
          <p:cNvSpPr txBox="1"/>
          <p:nvPr/>
        </p:nvSpPr>
        <p:spPr>
          <a:xfrm>
            <a:off x="2496000" y="-146042"/>
            <a:ext cx="42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3: </a:t>
            </a:r>
            <a:r>
              <a:rPr lang="en-SG" dirty="0" err="1"/>
              <a:t>Floquet</a:t>
            </a:r>
            <a:r>
              <a:rPr lang="en-SG" dirty="0"/>
              <a:t> Prediction (Axis Adjusted)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401936-6758-428C-B02F-E3BF78522454}"/>
              </a:ext>
            </a:extLst>
          </p:cNvPr>
          <p:cNvGrpSpPr/>
          <p:nvPr/>
        </p:nvGrpSpPr>
        <p:grpSpPr>
          <a:xfrm>
            <a:off x="1581593" y="369210"/>
            <a:ext cx="7200000" cy="6411420"/>
            <a:chOff x="1581593" y="369210"/>
            <a:chExt cx="7200000" cy="641142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9113C937-B164-49E5-8F16-C90BFEC395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0702120"/>
                </p:ext>
              </p:extLst>
            </p:nvPr>
          </p:nvGraphicFramePr>
          <p:xfrm>
            <a:off x="1581593" y="369210"/>
            <a:ext cx="7200000" cy="64114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067E41-5C8A-437C-A66B-DCC0846618D5}"/>
                </a:ext>
              </a:extLst>
            </p:cNvPr>
            <p:cNvGrpSpPr/>
            <p:nvPr/>
          </p:nvGrpSpPr>
          <p:grpSpPr>
            <a:xfrm>
              <a:off x="5950080" y="3133941"/>
              <a:ext cx="2168314" cy="1155255"/>
              <a:chOff x="6096000" y="3124515"/>
              <a:chExt cx="2168314" cy="116477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9D3770F-56C2-49BF-B7E5-1EEB9CB3C78E}"/>
                  </a:ext>
                </a:extLst>
              </p:cNvPr>
              <p:cNvGrpSpPr/>
              <p:nvPr/>
            </p:nvGrpSpPr>
            <p:grpSpPr>
              <a:xfrm>
                <a:off x="6465651" y="3134244"/>
                <a:ext cx="1798663" cy="1155042"/>
                <a:chOff x="6465651" y="3134244"/>
                <a:chExt cx="1798663" cy="115504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10BDF3A-DC85-4AA5-AFAD-D417EC0072F4}"/>
                    </a:ext>
                  </a:extLst>
                </p:cNvPr>
                <p:cNvSpPr txBox="1"/>
                <p:nvPr/>
              </p:nvSpPr>
              <p:spPr>
                <a:xfrm>
                  <a:off x="6465651" y="3134244"/>
                  <a:ext cx="1297984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Model</a:t>
                  </a:r>
                </a:p>
                <a:p>
                  <a:endParaRPr lang="en-SG" sz="20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153B6ED-4B41-4E2C-A325-35D2CA2ED835}"/>
                    </a:ext>
                  </a:extLst>
                </p:cNvPr>
                <p:cNvSpPr txBox="1"/>
                <p:nvPr/>
              </p:nvSpPr>
              <p:spPr>
                <a:xfrm>
                  <a:off x="6497548" y="3581400"/>
                  <a:ext cx="1766766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000" dirty="0" err="1"/>
                    <a:t>Floquet</a:t>
                  </a:r>
                  <a:r>
                    <a:rPr lang="en-SG" sz="2000" dirty="0"/>
                    <a:t> Theory</a:t>
                  </a:r>
                </a:p>
                <a:p>
                  <a:endParaRPr lang="en-SG" sz="2000" dirty="0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F4041A-6ACC-4F8A-939C-5CBE174C6757}"/>
                  </a:ext>
                </a:extLst>
              </p:cNvPr>
              <p:cNvSpPr/>
              <p:nvPr/>
            </p:nvSpPr>
            <p:spPr>
              <a:xfrm>
                <a:off x="6096000" y="3124515"/>
                <a:ext cx="2168313" cy="88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3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F0B4F-E75E-45A3-95CE-7EF5F3CFFEC3}"/>
              </a:ext>
            </a:extLst>
          </p:cNvPr>
          <p:cNvSpPr txBox="1"/>
          <p:nvPr/>
        </p:nvSpPr>
        <p:spPr>
          <a:xfrm>
            <a:off x="3142821" y="161925"/>
            <a:ext cx="520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3: </a:t>
            </a:r>
            <a:r>
              <a:rPr lang="en-SG" dirty="0" err="1"/>
              <a:t>Floquet</a:t>
            </a:r>
            <a:r>
              <a:rPr lang="en-SG" dirty="0"/>
              <a:t> (2 Pole – 44MHz extra level, best fit)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3D1721-D1B7-4472-9BDE-186CDD1E6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702878"/>
              </p:ext>
            </p:extLst>
          </p:nvPr>
        </p:nvGraphicFramePr>
        <p:xfrm>
          <a:off x="1610783" y="670823"/>
          <a:ext cx="7200000" cy="471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1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F0B4F-E75E-45A3-95CE-7EF5F3CFFEC3}"/>
              </a:ext>
            </a:extLst>
          </p:cNvPr>
          <p:cNvSpPr txBox="1"/>
          <p:nvPr/>
        </p:nvSpPr>
        <p:spPr>
          <a:xfrm>
            <a:off x="3142821" y="161925"/>
            <a:ext cx="446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4: Linewidth (High/Low </a:t>
            </a:r>
            <a:r>
              <a:rPr lang="en-SG" dirty="0" err="1"/>
              <a:t>Int</a:t>
            </a:r>
            <a:r>
              <a:rPr lang="en-SG" dirty="0"/>
              <a:t> – Shape Fit)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E03DB-E792-4DC6-8408-37ED01D8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829558"/>
            <a:ext cx="7033181" cy="60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12C7F-439A-46D4-9A94-9553553DBD03}"/>
              </a:ext>
            </a:extLst>
          </p:cNvPr>
          <p:cNvSpPr txBox="1"/>
          <p:nvPr/>
        </p:nvSpPr>
        <p:spPr>
          <a:xfrm>
            <a:off x="50978" y="40753"/>
            <a:ext cx="378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5: Multiphoton Understanding?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E88C5B-40F5-478E-BEA7-631E1EBA602C}"/>
              </a:ext>
            </a:extLst>
          </p:cNvPr>
          <p:cNvGrpSpPr/>
          <p:nvPr/>
        </p:nvGrpSpPr>
        <p:grpSpPr>
          <a:xfrm>
            <a:off x="1034038" y="659978"/>
            <a:ext cx="8910616" cy="8634902"/>
            <a:chOff x="1034038" y="659978"/>
            <a:chExt cx="8910616" cy="86349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EBDE7A-CBEC-4BF2-8642-F87E00BBC043}"/>
                </a:ext>
              </a:extLst>
            </p:cNvPr>
            <p:cNvGrpSpPr/>
            <p:nvPr/>
          </p:nvGrpSpPr>
          <p:grpSpPr>
            <a:xfrm>
              <a:off x="5710978" y="5143569"/>
              <a:ext cx="4194937" cy="4006411"/>
              <a:chOff x="6845382" y="1893907"/>
              <a:chExt cx="4194937" cy="400641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DA21679-157D-4595-A269-0BD777350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861" y="4237431"/>
                <a:ext cx="992004" cy="630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A08710-FF8A-44F3-81F9-374D5E7A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214" y="2097968"/>
                <a:ext cx="9456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F105B6-EB12-44FA-92AE-BF38115D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793" y="4818686"/>
                <a:ext cx="9227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47">
                    <a:extLst>
                      <a:ext uri="{FF2B5EF4-FFF2-40B4-BE49-F238E27FC236}">
                        <a16:creationId xmlns:a16="http://schemas.microsoft.com/office/drawing/2014/main" id="{C9E097A8-5819-4633-AC8C-B5D72CF517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5314" y="4035399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2" name="TextBox 47">
                    <a:extLst>
                      <a:ext uri="{FF2B5EF4-FFF2-40B4-BE49-F238E27FC236}">
                        <a16:creationId xmlns:a16="http://schemas.microsoft.com/office/drawing/2014/main" id="{C9E097A8-5819-4633-AC8C-B5D72CF51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5314" y="4035399"/>
                    <a:ext cx="48500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48">
                    <a:extLst>
                      <a:ext uri="{FF2B5EF4-FFF2-40B4-BE49-F238E27FC236}">
                        <a16:creationId xmlns:a16="http://schemas.microsoft.com/office/drawing/2014/main" id="{E8E032CD-15CE-40FC-8083-99DA7C915A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357" y="1893907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3" name="TextBox 48">
                    <a:extLst>
                      <a:ext uri="{FF2B5EF4-FFF2-40B4-BE49-F238E27FC236}">
                        <a16:creationId xmlns:a16="http://schemas.microsoft.com/office/drawing/2014/main" id="{E8E032CD-15CE-40FC-8083-99DA7C915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8357" y="1893907"/>
                    <a:ext cx="48500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49">
                    <a:extLst>
                      <a:ext uri="{FF2B5EF4-FFF2-40B4-BE49-F238E27FC236}">
                        <a16:creationId xmlns:a16="http://schemas.microsoft.com/office/drawing/2014/main" id="{FD8C7AE5-EF91-4047-A3E4-FBA8722C3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382" y="4626921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4" name="TextBox 49">
                    <a:extLst>
                      <a:ext uri="{FF2B5EF4-FFF2-40B4-BE49-F238E27FC236}">
                        <a16:creationId xmlns:a16="http://schemas.microsoft.com/office/drawing/2014/main" id="{FD8C7AE5-EF91-4047-A3E4-FBA8722C3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382" y="4626921"/>
                    <a:ext cx="48500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25FD34A-6290-4E4B-A6C9-EBBBB0AF7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933" y="2685030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6633AC1-50F2-4978-9C54-76AB7D8CB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1633" y="2678725"/>
                <a:ext cx="0" cy="155870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52">
                    <a:extLst>
                      <a:ext uri="{FF2B5EF4-FFF2-40B4-BE49-F238E27FC236}">
                        <a16:creationId xmlns:a16="http://schemas.microsoft.com/office/drawing/2014/main" id="{CA1BE744-9991-4C42-8F15-DD453FD99B4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0822" y="3354235"/>
                    <a:ext cx="68756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7" name="TextBox 52">
                    <a:extLst>
                      <a:ext uri="{FF2B5EF4-FFF2-40B4-BE49-F238E27FC236}">
                        <a16:creationId xmlns:a16="http://schemas.microsoft.com/office/drawing/2014/main" id="{CA1BE744-9991-4C42-8F15-DD453FD99B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822" y="3354235"/>
                    <a:ext cx="687561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53">
                    <a:extLst>
                      <a:ext uri="{FF2B5EF4-FFF2-40B4-BE49-F238E27FC236}">
                        <a16:creationId xmlns:a16="http://schemas.microsoft.com/office/drawing/2014/main" id="{624875B6-DE97-4C9B-92DA-A926C7B68E3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037" y="3449341"/>
                    <a:ext cx="64787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8" name="TextBox 53">
                    <a:extLst>
                      <a:ext uri="{FF2B5EF4-FFF2-40B4-BE49-F238E27FC236}">
                        <a16:creationId xmlns:a16="http://schemas.microsoft.com/office/drawing/2014/main" id="{624875B6-DE97-4C9B-92DA-A926C7B68E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037" y="3449341"/>
                    <a:ext cx="647870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A0FEB96-098F-4CAC-926B-F7C37C3BB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9367" y="2691336"/>
                <a:ext cx="0" cy="18281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55">
                    <a:extLst>
                      <a:ext uri="{FF2B5EF4-FFF2-40B4-BE49-F238E27FC236}">
                        <a16:creationId xmlns:a16="http://schemas.microsoft.com/office/drawing/2014/main" id="{B7A116ED-C506-477D-9331-EC4006C525F5}"/>
                      </a:ext>
                    </a:extLst>
                  </p:cNvPr>
                  <p:cNvSpPr txBox="1"/>
                  <p:nvPr/>
                </p:nvSpPr>
                <p:spPr>
                  <a:xfrm>
                    <a:off x="7810949" y="5007766"/>
                    <a:ext cx="2857977" cy="892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SG" sz="2600" dirty="0"/>
                      <a:t>Second Order Peak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40" name="TextBox 55">
                    <a:extLst>
                      <a:ext uri="{FF2B5EF4-FFF2-40B4-BE49-F238E27FC236}">
                        <a16:creationId xmlns:a16="http://schemas.microsoft.com/office/drawing/2014/main" id="{B7A116ED-C506-477D-9331-EC4006C52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949" y="5007766"/>
                    <a:ext cx="2857977" cy="8925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6" t="-6164" r="-149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94DB35-EE72-4C9C-A391-97033ADD2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99" y="4528387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7922F50-D354-4432-91E0-E7A4CE51D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3455" y="2977972"/>
                <a:ext cx="0" cy="155870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60">
                    <a:extLst>
                      <a:ext uri="{FF2B5EF4-FFF2-40B4-BE49-F238E27FC236}">
                        <a16:creationId xmlns:a16="http://schemas.microsoft.com/office/drawing/2014/main" id="{7FFE32E4-6409-4A5F-AC95-634D714D7EC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246" y="3600457"/>
                    <a:ext cx="68756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43" name="TextBox 60">
                    <a:extLst>
                      <a:ext uri="{FF2B5EF4-FFF2-40B4-BE49-F238E27FC236}">
                        <a16:creationId xmlns:a16="http://schemas.microsoft.com/office/drawing/2014/main" id="{7FFE32E4-6409-4A5F-AC95-634D714D7E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8246" y="3600457"/>
                    <a:ext cx="68756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61">
                    <a:extLst>
                      <a:ext uri="{FF2B5EF4-FFF2-40B4-BE49-F238E27FC236}">
                        <a16:creationId xmlns:a16="http://schemas.microsoft.com/office/drawing/2014/main" id="{87E20CD9-EEF3-4171-872E-8D305A28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7126492" y="3661929"/>
                    <a:ext cx="64787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44" name="TextBox 61">
                    <a:extLst>
                      <a:ext uri="{FF2B5EF4-FFF2-40B4-BE49-F238E27FC236}">
                        <a16:creationId xmlns:a16="http://schemas.microsoft.com/office/drawing/2014/main" id="{87E20CD9-EEF3-4171-872E-8D305A28EC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492" y="3661929"/>
                    <a:ext cx="647870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53C47DB-73B9-43F8-9E2F-A6CA30807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627" y="2990584"/>
                <a:ext cx="0" cy="18281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9AC3B8-9148-4A6B-81D0-CB2F7E9DB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1142" y="2977972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3754ED-8E6A-44EB-A7EE-FD27986286B8}"/>
                </a:ext>
              </a:extLst>
            </p:cNvPr>
            <p:cNvGrpSpPr/>
            <p:nvPr/>
          </p:nvGrpSpPr>
          <p:grpSpPr>
            <a:xfrm>
              <a:off x="1881997" y="5143569"/>
              <a:ext cx="2883450" cy="4151311"/>
              <a:chOff x="5140472" y="769363"/>
              <a:chExt cx="2883450" cy="415131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BA6A3F-BA6C-4D03-BC88-5B3A2E477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1426" y="3108881"/>
                <a:ext cx="992004" cy="630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D3B72FC-BA4F-40D8-8DDF-28CF62C11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448" y="969418"/>
                <a:ext cx="9456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5507CC6-4F64-4FB5-B564-8076A4333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448" y="3698426"/>
                <a:ext cx="9227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5">
                    <a:extLst>
                      <a:ext uri="{FF2B5EF4-FFF2-40B4-BE49-F238E27FC236}">
                        <a16:creationId xmlns:a16="http://schemas.microsoft.com/office/drawing/2014/main" id="{DE81CC9F-FC64-429B-82DC-766DB9D697FD}"/>
                      </a:ext>
                    </a:extLst>
                  </p:cNvPr>
                  <p:cNvSpPr txBox="1"/>
                  <p:nvPr/>
                </p:nvSpPr>
                <p:spPr>
                  <a:xfrm>
                    <a:off x="7538917" y="2908826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20" name="TextBox 35">
                    <a:extLst>
                      <a:ext uri="{FF2B5EF4-FFF2-40B4-BE49-F238E27FC236}">
                        <a16:creationId xmlns:a16="http://schemas.microsoft.com/office/drawing/2014/main" id="{DE81CC9F-FC64-429B-82DC-766DB9D69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917" y="2908826"/>
                    <a:ext cx="48500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36">
                    <a:extLst>
                      <a:ext uri="{FF2B5EF4-FFF2-40B4-BE49-F238E27FC236}">
                        <a16:creationId xmlns:a16="http://schemas.microsoft.com/office/drawing/2014/main" id="{BDE17DAA-0ED4-476A-8DB5-9859C54C344E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472" y="769363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21" name="TextBox 36">
                    <a:extLst>
                      <a:ext uri="{FF2B5EF4-FFF2-40B4-BE49-F238E27FC236}">
                        <a16:creationId xmlns:a16="http://schemas.microsoft.com/office/drawing/2014/main" id="{BDE17DAA-0ED4-476A-8DB5-9859C54C3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0472" y="769363"/>
                    <a:ext cx="48500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37">
                    <a:extLst>
                      <a:ext uri="{FF2B5EF4-FFF2-40B4-BE49-F238E27FC236}">
                        <a16:creationId xmlns:a16="http://schemas.microsoft.com/office/drawing/2014/main" id="{851ED120-6A42-47E8-AC66-08B86EB796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6416" y="3479106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22" name="TextBox 37">
                    <a:extLst>
                      <a:ext uri="{FF2B5EF4-FFF2-40B4-BE49-F238E27FC236}">
                        <a16:creationId xmlns:a16="http://schemas.microsoft.com/office/drawing/2014/main" id="{851ED120-6A42-47E8-AC66-08B86EB79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416" y="3479106"/>
                    <a:ext cx="48500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38F87A-D6C2-41AA-80C6-61E65A13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448" y="1834937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FD94DA7-D4C7-473F-8415-A7D648CFD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5197" y="1834937"/>
                <a:ext cx="0" cy="127394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40">
                    <a:extLst>
                      <a:ext uri="{FF2B5EF4-FFF2-40B4-BE49-F238E27FC236}">
                        <a16:creationId xmlns:a16="http://schemas.microsoft.com/office/drawing/2014/main" id="{3F6CD369-844D-46ED-B5E4-834333B757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165" y="2225688"/>
                    <a:ext cx="759695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sz="26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40">
                    <a:extLst>
                      <a:ext uri="{FF2B5EF4-FFF2-40B4-BE49-F238E27FC236}">
                        <a16:creationId xmlns:a16="http://schemas.microsoft.com/office/drawing/2014/main" id="{3F6CD369-844D-46ED-B5E4-834333B75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165" y="2225688"/>
                    <a:ext cx="759695" cy="4924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41">
                    <a:extLst>
                      <a:ext uri="{FF2B5EF4-FFF2-40B4-BE49-F238E27FC236}">
                        <a16:creationId xmlns:a16="http://schemas.microsoft.com/office/drawing/2014/main" id="{0E44B3EC-FB01-4232-925F-36DC907D6DC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6579" y="2349469"/>
                    <a:ext cx="735714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sz="26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41">
                    <a:extLst>
                      <a:ext uri="{FF2B5EF4-FFF2-40B4-BE49-F238E27FC236}">
                        <a16:creationId xmlns:a16="http://schemas.microsoft.com/office/drawing/2014/main" id="{0E44B3EC-FB01-4232-925F-36DC907D6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6579" y="2349469"/>
                    <a:ext cx="735714" cy="4924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41E2E4-5892-44F7-A13F-41368BABD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728" y="1834937"/>
                <a:ext cx="0" cy="1863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43">
                    <a:extLst>
                      <a:ext uri="{FF2B5EF4-FFF2-40B4-BE49-F238E27FC236}">
                        <a16:creationId xmlns:a16="http://schemas.microsoft.com/office/drawing/2014/main" id="{A0149FAC-CAB1-41D3-A650-44BCA6E73B6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898" y="4028122"/>
                    <a:ext cx="2158283" cy="892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SG" sz="2600" dirty="0"/>
                      <a:t>Main Peak</a:t>
                    </a:r>
                    <a:endParaRPr lang="en-SG" sz="260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28" name="TextBox 43">
                    <a:extLst>
                      <a:ext uri="{FF2B5EF4-FFF2-40B4-BE49-F238E27FC236}">
                        <a16:creationId xmlns:a16="http://schemas.microsoft.com/office/drawing/2014/main" id="{A0149FAC-CAB1-41D3-A650-44BCA6E73B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2898" y="4028122"/>
                    <a:ext cx="2158283" cy="89255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54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2E00D3-3FDF-4940-A28B-751180255B6B}"/>
                </a:ext>
              </a:extLst>
            </p:cNvPr>
            <p:cNvGrpSpPr/>
            <p:nvPr/>
          </p:nvGrpSpPr>
          <p:grpSpPr>
            <a:xfrm>
              <a:off x="1788806" y="767452"/>
              <a:ext cx="2883450" cy="4112276"/>
              <a:chOff x="1788806" y="767452"/>
              <a:chExt cx="2883450" cy="41122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36">
                    <a:extLst>
                      <a:ext uri="{FF2B5EF4-FFF2-40B4-BE49-F238E27FC236}">
                        <a16:creationId xmlns:a16="http://schemas.microsoft.com/office/drawing/2014/main" id="{372D461F-08C8-4437-A92A-647319399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88806" y="767452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51" name="TextBox 36">
                    <a:extLst>
                      <a:ext uri="{FF2B5EF4-FFF2-40B4-BE49-F238E27FC236}">
                        <a16:creationId xmlns:a16="http://schemas.microsoft.com/office/drawing/2014/main" id="{372D461F-08C8-4437-A92A-6473193992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806" y="767452"/>
                    <a:ext cx="485005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1209B88-B437-4618-8F1E-8451533DDB92}"/>
                  </a:ext>
                </a:extLst>
              </p:cNvPr>
              <p:cNvGrpSpPr/>
              <p:nvPr/>
            </p:nvGrpSpPr>
            <p:grpSpPr>
              <a:xfrm>
                <a:off x="1884750" y="957870"/>
                <a:ext cx="2787506" cy="3921858"/>
                <a:chOff x="1884750" y="957870"/>
                <a:chExt cx="2787506" cy="3921858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F96F655-5A14-4BD5-B6FE-879D35C1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9760" y="3106970"/>
                  <a:ext cx="992004" cy="630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EFE61AE-66CC-4DBB-9ECE-FF4786602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782" y="967507"/>
                  <a:ext cx="9456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0A303C7-004A-4428-8499-362CF51D9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782" y="3696515"/>
                  <a:ext cx="9227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35">
                      <a:extLst>
                        <a:ext uri="{FF2B5EF4-FFF2-40B4-BE49-F238E27FC236}">
                          <a16:creationId xmlns:a16="http://schemas.microsoft.com/office/drawing/2014/main" id="{5F1BD07B-77AF-4167-ABE0-BA659D022E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7251" y="2906915"/>
                      <a:ext cx="48500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sz="2600" dirty="0"/>
                    </a:p>
                  </p:txBody>
                </p:sp>
              </mc:Choice>
              <mc:Fallback xmlns="">
                <p:sp>
                  <p:nvSpPr>
                    <p:cNvPr id="50" name="TextBox 35">
                      <a:extLst>
                        <a:ext uri="{FF2B5EF4-FFF2-40B4-BE49-F238E27FC236}">
                          <a16:creationId xmlns:a16="http://schemas.microsoft.com/office/drawing/2014/main" id="{5F1BD07B-77AF-4167-ABE0-BA659D022E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7251" y="2906915"/>
                      <a:ext cx="485005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37">
                      <a:extLst>
                        <a:ext uri="{FF2B5EF4-FFF2-40B4-BE49-F238E27FC236}">
                          <a16:creationId xmlns:a16="http://schemas.microsoft.com/office/drawing/2014/main" id="{7915E476-BF5A-4D80-BF59-3FE9300ABC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4750" y="3477195"/>
                      <a:ext cx="48500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SG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SG" sz="2600" dirty="0"/>
                    </a:p>
                  </p:txBody>
                </p:sp>
              </mc:Choice>
              <mc:Fallback xmlns="">
                <p:sp>
                  <p:nvSpPr>
                    <p:cNvPr id="52" name="TextBox 37">
                      <a:extLst>
                        <a:ext uri="{FF2B5EF4-FFF2-40B4-BE49-F238E27FC236}">
                          <a16:creationId xmlns:a16="http://schemas.microsoft.com/office/drawing/2014/main" id="{7915E476-BF5A-4D80-BF59-3FE9300ABC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4750" y="3477195"/>
                      <a:ext cx="485005" cy="4001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C828632-EA60-4F9E-80A3-9F987695B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782" y="1531472"/>
                  <a:ext cx="1869582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460FCF3-99E8-479F-9ECC-30385CD58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40430" y="1531472"/>
                  <a:ext cx="0" cy="157550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40">
                      <a:extLst>
                        <a:ext uri="{FF2B5EF4-FFF2-40B4-BE49-F238E27FC236}">
                          <a16:creationId xmlns:a16="http://schemas.microsoft.com/office/drawing/2014/main" id="{ABF380FC-048C-4C8A-B10E-9D9D49CE96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257" y="2072494"/>
                      <a:ext cx="73571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SG" sz="2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40">
                      <a:extLst>
                        <a:ext uri="{FF2B5EF4-FFF2-40B4-BE49-F238E27FC236}">
                          <a16:creationId xmlns:a16="http://schemas.microsoft.com/office/drawing/2014/main" id="{ABF380FC-048C-4C8A-B10E-9D9D49CE96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3257" y="2072494"/>
                      <a:ext cx="735714" cy="49244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41">
                      <a:extLst>
                        <a:ext uri="{FF2B5EF4-FFF2-40B4-BE49-F238E27FC236}">
                          <a16:creationId xmlns:a16="http://schemas.microsoft.com/office/drawing/2014/main" id="{CAB300F1-BFD8-4FE2-9F71-1ABCB0527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8468" y="2301246"/>
                      <a:ext cx="759695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SG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41">
                      <a:extLst>
                        <a:ext uri="{FF2B5EF4-FFF2-40B4-BE49-F238E27FC236}">
                          <a16:creationId xmlns:a16="http://schemas.microsoft.com/office/drawing/2014/main" id="{CAB300F1-BFD8-4FE2-9F71-1ABCB0527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8468" y="2301246"/>
                      <a:ext cx="759695" cy="492443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58DCF74-1534-495E-BDED-C790CFF1E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7844" y="1531472"/>
                  <a:ext cx="0" cy="2165043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43">
                      <a:extLst>
                        <a:ext uri="{FF2B5EF4-FFF2-40B4-BE49-F238E27FC236}">
                          <a16:creationId xmlns:a16="http://schemas.microsoft.com/office/drawing/2014/main" id="{65E63644-AE69-4ED9-8677-01B3BD190A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0510" y="3987176"/>
                      <a:ext cx="2065493" cy="8925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SG" sz="2600" dirty="0"/>
                        <a:t>Familiar Case </a:t>
                      </a:r>
                      <a14:m>
                        <m:oMath xmlns:m="http://schemas.openxmlformats.org/officeDocument/2006/math"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SG" sz="2600" dirty="0"/>
                    </a:p>
                  </p:txBody>
                </p:sp>
              </mc:Choice>
              <mc:Fallback xmlns="">
                <p:sp>
                  <p:nvSpPr>
                    <p:cNvPr id="58" name="TextBox 43">
                      <a:extLst>
                        <a:ext uri="{FF2B5EF4-FFF2-40B4-BE49-F238E27FC236}">
                          <a16:creationId xmlns:a16="http://schemas.microsoft.com/office/drawing/2014/main" id="{65E63644-AE69-4ED9-8677-01B3BD190A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0510" y="3987176"/>
                      <a:ext cx="2065493" cy="89255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655" t="-5479" r="-6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30CFDB8-340C-4ABC-BC5A-BE7BB415C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11900" y="957870"/>
                  <a:ext cx="0" cy="5928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41">
                      <a:extLst>
                        <a:ext uri="{FF2B5EF4-FFF2-40B4-BE49-F238E27FC236}">
                          <a16:creationId xmlns:a16="http://schemas.microsoft.com/office/drawing/2014/main" id="{E88CED62-6EEA-45D0-927E-D98972DE7C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610" y="977806"/>
                      <a:ext cx="60599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sz="2600" dirty="0"/>
                    </a:p>
                  </p:txBody>
                </p:sp>
              </mc:Choice>
              <mc:Fallback xmlns="">
                <p:sp>
                  <p:nvSpPr>
                    <p:cNvPr id="60" name="TextBox 41">
                      <a:extLst>
                        <a:ext uri="{FF2B5EF4-FFF2-40B4-BE49-F238E27FC236}">
                          <a16:creationId xmlns:a16="http://schemas.microsoft.com/office/drawing/2014/main" id="{E88CED62-6EEA-45D0-927E-D98972DE7C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610" y="977806"/>
                      <a:ext cx="605999" cy="49244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D5E9D3A-ED55-470D-9731-973AA82FF0A0}"/>
                </a:ext>
              </a:extLst>
            </p:cNvPr>
            <p:cNvGrpSpPr/>
            <p:nvPr/>
          </p:nvGrpSpPr>
          <p:grpSpPr>
            <a:xfrm>
              <a:off x="5749717" y="825916"/>
              <a:ext cx="4194937" cy="4006411"/>
              <a:chOff x="6845382" y="1893907"/>
              <a:chExt cx="4194937" cy="400641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970DE05-AC80-4712-9DE8-D19C78B49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861" y="4237431"/>
                <a:ext cx="992004" cy="630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B50BDD-6D08-4931-B1E0-09FA48202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214" y="2097968"/>
                <a:ext cx="9456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1212712-4ABD-48E0-BD44-33F1C71F0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793" y="4818686"/>
                <a:ext cx="9227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47">
                    <a:extLst>
                      <a:ext uri="{FF2B5EF4-FFF2-40B4-BE49-F238E27FC236}">
                        <a16:creationId xmlns:a16="http://schemas.microsoft.com/office/drawing/2014/main" id="{BB51C458-A66D-42C5-991A-A0903538FC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5314" y="4035399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2" name="TextBox 47">
                    <a:extLst>
                      <a:ext uri="{FF2B5EF4-FFF2-40B4-BE49-F238E27FC236}">
                        <a16:creationId xmlns:a16="http://schemas.microsoft.com/office/drawing/2014/main" id="{C9E097A8-5819-4633-AC8C-B5D72CF51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5314" y="4035399"/>
                    <a:ext cx="48500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48">
                    <a:extLst>
                      <a:ext uri="{FF2B5EF4-FFF2-40B4-BE49-F238E27FC236}">
                        <a16:creationId xmlns:a16="http://schemas.microsoft.com/office/drawing/2014/main" id="{1A92BD08-D0B5-463A-9DEC-F87EBC0EE719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357" y="1893907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3" name="TextBox 48">
                    <a:extLst>
                      <a:ext uri="{FF2B5EF4-FFF2-40B4-BE49-F238E27FC236}">
                        <a16:creationId xmlns:a16="http://schemas.microsoft.com/office/drawing/2014/main" id="{E8E032CD-15CE-40FC-8083-99DA7C915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8357" y="1893907"/>
                    <a:ext cx="48500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49">
                    <a:extLst>
                      <a:ext uri="{FF2B5EF4-FFF2-40B4-BE49-F238E27FC236}">
                        <a16:creationId xmlns:a16="http://schemas.microsoft.com/office/drawing/2014/main" id="{0E6076D3-DD54-47A3-8348-9351E8B21799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382" y="4626921"/>
                    <a:ext cx="485005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SG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34" name="TextBox 49">
                    <a:extLst>
                      <a:ext uri="{FF2B5EF4-FFF2-40B4-BE49-F238E27FC236}">
                        <a16:creationId xmlns:a16="http://schemas.microsoft.com/office/drawing/2014/main" id="{FD8C7AE5-EF91-4047-A3E4-FBA8722C3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382" y="4626921"/>
                    <a:ext cx="48500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FEEC36B-9542-4DFF-8E2A-8358E5005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933" y="2685030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4414E43-CA34-4EBB-9329-480DA0406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1633" y="2678725"/>
                <a:ext cx="0" cy="15587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52">
                    <a:extLst>
                      <a:ext uri="{FF2B5EF4-FFF2-40B4-BE49-F238E27FC236}">
                        <a16:creationId xmlns:a16="http://schemas.microsoft.com/office/drawing/2014/main" id="{FEE36978-0C54-4108-B327-8281E3657C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0822" y="3354235"/>
                    <a:ext cx="663579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70" name="TextBox 52">
                    <a:extLst>
                      <a:ext uri="{FF2B5EF4-FFF2-40B4-BE49-F238E27FC236}">
                        <a16:creationId xmlns:a16="http://schemas.microsoft.com/office/drawing/2014/main" id="{FEE36978-0C54-4108-B327-8281E3657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822" y="3354235"/>
                    <a:ext cx="663579" cy="492443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53">
                    <a:extLst>
                      <a:ext uri="{FF2B5EF4-FFF2-40B4-BE49-F238E27FC236}">
                        <a16:creationId xmlns:a16="http://schemas.microsoft.com/office/drawing/2014/main" id="{3091EFC7-4B9F-417B-8547-9375EEBF3464}"/>
                      </a:ext>
                    </a:extLst>
                  </p:cNvPr>
                  <p:cNvSpPr txBox="1"/>
                  <p:nvPr/>
                </p:nvSpPr>
                <p:spPr>
                  <a:xfrm>
                    <a:off x="8656609" y="3399462"/>
                    <a:ext cx="64787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71" name="TextBox 53">
                    <a:extLst>
                      <a:ext uri="{FF2B5EF4-FFF2-40B4-BE49-F238E27FC236}">
                        <a16:creationId xmlns:a16="http://schemas.microsoft.com/office/drawing/2014/main" id="{3091EFC7-4B9F-417B-8547-9375EEBF3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6609" y="3399462"/>
                    <a:ext cx="647870" cy="492443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D468ABB-80A0-4F54-811E-2AA970947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792" y="2691336"/>
                <a:ext cx="0" cy="182810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55">
                    <a:extLst>
                      <a:ext uri="{FF2B5EF4-FFF2-40B4-BE49-F238E27FC236}">
                        <a16:creationId xmlns:a16="http://schemas.microsoft.com/office/drawing/2014/main" id="{F85D594F-3669-4744-A3EA-30EA161EBE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0949" y="5007766"/>
                    <a:ext cx="2819238" cy="892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SG" sz="2600" dirty="0"/>
                      <a:t>Second Order Peak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SG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SG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73" name="TextBox 55">
                    <a:extLst>
                      <a:ext uri="{FF2B5EF4-FFF2-40B4-BE49-F238E27FC236}">
                        <a16:creationId xmlns:a16="http://schemas.microsoft.com/office/drawing/2014/main" id="{F85D594F-3669-4744-A3EA-30EA161EB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949" y="5007766"/>
                    <a:ext cx="2819238" cy="8925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381" t="-5442" r="-238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DEFD2F7-9EC9-4180-86CE-524DAAD06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99" y="4528387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6EAB466-EC97-4D7B-92C4-078434634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3455" y="2977972"/>
                <a:ext cx="0" cy="15587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60">
                    <a:extLst>
                      <a:ext uri="{FF2B5EF4-FFF2-40B4-BE49-F238E27FC236}">
                        <a16:creationId xmlns:a16="http://schemas.microsoft.com/office/drawing/2014/main" id="{460B6805-001F-4A85-BDC6-0D6DA8A52C2A}"/>
                      </a:ext>
                    </a:extLst>
                  </p:cNvPr>
                  <p:cNvSpPr txBox="1"/>
                  <p:nvPr/>
                </p:nvSpPr>
                <p:spPr>
                  <a:xfrm>
                    <a:off x="7789586" y="3600457"/>
                    <a:ext cx="663579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76" name="TextBox 60">
                    <a:extLst>
                      <a:ext uri="{FF2B5EF4-FFF2-40B4-BE49-F238E27FC236}">
                        <a16:creationId xmlns:a16="http://schemas.microsoft.com/office/drawing/2014/main" id="{460B6805-001F-4A85-BDC6-0D6DA8A52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9586" y="3600457"/>
                    <a:ext cx="663579" cy="49244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61">
                    <a:extLst>
                      <a:ext uri="{FF2B5EF4-FFF2-40B4-BE49-F238E27FC236}">
                        <a16:creationId xmlns:a16="http://schemas.microsoft.com/office/drawing/2014/main" id="{C3BF1881-6112-42B0-B94E-6FDA8CB6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215" y="3661929"/>
                    <a:ext cx="64787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SG" sz="2600" dirty="0"/>
                  </a:p>
                </p:txBody>
              </p:sp>
            </mc:Choice>
            <mc:Fallback xmlns="">
              <p:sp>
                <p:nvSpPr>
                  <p:cNvPr id="77" name="TextBox 61">
                    <a:extLst>
                      <a:ext uri="{FF2B5EF4-FFF2-40B4-BE49-F238E27FC236}">
                        <a16:creationId xmlns:a16="http://schemas.microsoft.com/office/drawing/2014/main" id="{C3BF1881-6112-42B0-B94E-6FDA8CB6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4215" y="3661929"/>
                    <a:ext cx="647870" cy="49244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AB6C1C0-4049-441C-B523-7D5CBE809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627" y="2990584"/>
                <a:ext cx="0" cy="182810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221AA71-43B3-44A7-B1E1-0BEFE367D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1142" y="2977972"/>
                <a:ext cx="18695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7D884E-4C9C-48BF-89AE-063B21D10A0F}"/>
                </a:ext>
              </a:extLst>
            </p:cNvPr>
            <p:cNvSpPr txBox="1"/>
            <p:nvPr/>
          </p:nvSpPr>
          <p:spPr>
            <a:xfrm>
              <a:off x="1037185" y="659978"/>
              <a:ext cx="7152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600" dirty="0"/>
                <a:t>(a1)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248546-6787-4329-B78D-3B39C479344D}"/>
                </a:ext>
              </a:extLst>
            </p:cNvPr>
            <p:cNvSpPr txBox="1"/>
            <p:nvPr/>
          </p:nvSpPr>
          <p:spPr>
            <a:xfrm>
              <a:off x="5019946" y="675119"/>
              <a:ext cx="7152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600" dirty="0"/>
                <a:t>(a2)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0B34EC-A0DB-4D22-9F7B-20A78A6C2B7A}"/>
                </a:ext>
              </a:extLst>
            </p:cNvPr>
            <p:cNvSpPr txBox="1"/>
            <p:nvPr/>
          </p:nvSpPr>
          <p:spPr>
            <a:xfrm>
              <a:off x="1034038" y="5013235"/>
              <a:ext cx="72968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600" dirty="0"/>
                <a:t>(b1)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6B61B7-AA01-4D5D-8B1D-3DF267F976DF}"/>
                </a:ext>
              </a:extLst>
            </p:cNvPr>
            <p:cNvSpPr txBox="1"/>
            <p:nvPr/>
          </p:nvSpPr>
          <p:spPr>
            <a:xfrm>
              <a:off x="5012732" y="5013235"/>
              <a:ext cx="72968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600" dirty="0"/>
                <a:t>(b2)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12C7F-439A-46D4-9A94-9553553DBD03}"/>
              </a:ext>
            </a:extLst>
          </p:cNvPr>
          <p:cNvSpPr txBox="1"/>
          <p:nvPr/>
        </p:nvSpPr>
        <p:spPr>
          <a:xfrm>
            <a:off x="50978" y="4075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Figure 5: 4-level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544581-9456-4B73-8B04-B1C168C5EBAA}"/>
              </a:ext>
            </a:extLst>
          </p:cNvPr>
          <p:cNvGrpSpPr/>
          <p:nvPr/>
        </p:nvGrpSpPr>
        <p:grpSpPr>
          <a:xfrm>
            <a:off x="4035895" y="1076180"/>
            <a:ext cx="2883450" cy="4094904"/>
            <a:chOff x="4035895" y="1076180"/>
            <a:chExt cx="2883450" cy="4094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36">
                  <a:extLst>
                    <a:ext uri="{FF2B5EF4-FFF2-40B4-BE49-F238E27FC236}">
                      <a16:creationId xmlns:a16="http://schemas.microsoft.com/office/drawing/2014/main" id="{372D461F-08C8-4437-A92A-647319399283}"/>
                    </a:ext>
                  </a:extLst>
                </p:cNvPr>
                <p:cNvSpPr txBox="1"/>
                <p:nvPr/>
              </p:nvSpPr>
              <p:spPr>
                <a:xfrm>
                  <a:off x="4035895" y="2061231"/>
                  <a:ext cx="485005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51" name="TextBox 36">
                  <a:extLst>
                    <a:ext uri="{FF2B5EF4-FFF2-40B4-BE49-F238E27FC236}">
                      <a16:creationId xmlns:a16="http://schemas.microsoft.com/office/drawing/2014/main" id="{372D461F-08C8-4437-A92A-647319399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895" y="2061231"/>
                  <a:ext cx="48500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96F655-5A14-4BD5-B6FE-879D35C10ADF}"/>
                </a:ext>
              </a:extLst>
            </p:cNvPr>
            <p:cNvCxnSpPr>
              <a:cxnSpLocks/>
            </p:cNvCxnSpPr>
            <p:nvPr/>
          </p:nvCxnSpPr>
          <p:spPr>
            <a:xfrm>
              <a:off x="5316849" y="4400749"/>
              <a:ext cx="9920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FE61AE-66CC-4DBB-9ECE-FF4786602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7871" y="2261286"/>
              <a:ext cx="9456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A303C7-004A-4428-8499-362CF51D9C9B}"/>
                </a:ext>
              </a:extLst>
            </p:cNvPr>
            <p:cNvCxnSpPr>
              <a:cxnSpLocks/>
            </p:cNvCxnSpPr>
            <p:nvPr/>
          </p:nvCxnSpPr>
          <p:spPr>
            <a:xfrm>
              <a:off x="4667871" y="4990294"/>
              <a:ext cx="9227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35">
                  <a:extLst>
                    <a:ext uri="{FF2B5EF4-FFF2-40B4-BE49-F238E27FC236}">
                      <a16:creationId xmlns:a16="http://schemas.microsoft.com/office/drawing/2014/main" id="{5F1BD07B-77AF-4167-ABE0-BA659D022E82}"/>
                    </a:ext>
                  </a:extLst>
                </p:cNvPr>
                <p:cNvSpPr txBox="1"/>
                <p:nvPr/>
              </p:nvSpPr>
              <p:spPr>
                <a:xfrm>
                  <a:off x="6434340" y="4200694"/>
                  <a:ext cx="485005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50" name="TextBox 35">
                  <a:extLst>
                    <a:ext uri="{FF2B5EF4-FFF2-40B4-BE49-F238E27FC236}">
                      <a16:creationId xmlns:a16="http://schemas.microsoft.com/office/drawing/2014/main" id="{5F1BD07B-77AF-4167-ABE0-BA659D022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340" y="4200694"/>
                  <a:ext cx="4850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37">
                  <a:extLst>
                    <a:ext uri="{FF2B5EF4-FFF2-40B4-BE49-F238E27FC236}">
                      <a16:creationId xmlns:a16="http://schemas.microsoft.com/office/drawing/2014/main" id="{7915E476-BF5A-4D80-BF59-3FE9300ABCDC}"/>
                    </a:ext>
                  </a:extLst>
                </p:cNvPr>
                <p:cNvSpPr txBox="1"/>
                <p:nvPr/>
              </p:nvSpPr>
              <p:spPr>
                <a:xfrm>
                  <a:off x="4131839" y="4770974"/>
                  <a:ext cx="485005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52" name="TextBox 37">
                  <a:extLst>
                    <a:ext uri="{FF2B5EF4-FFF2-40B4-BE49-F238E27FC236}">
                      <a16:creationId xmlns:a16="http://schemas.microsoft.com/office/drawing/2014/main" id="{7915E476-BF5A-4D80-BF59-3FE9300AB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839" y="4770974"/>
                  <a:ext cx="4850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828632-EA60-4F9E-80A3-9F987695BF56}"/>
                </a:ext>
              </a:extLst>
            </p:cNvPr>
            <p:cNvCxnSpPr>
              <a:cxnSpLocks/>
            </p:cNvCxnSpPr>
            <p:nvPr/>
          </p:nvCxnSpPr>
          <p:spPr>
            <a:xfrm>
              <a:off x="4667871" y="2825251"/>
              <a:ext cx="186958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60FCF3-99E8-479F-9ECC-30385CD5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7519" y="2825251"/>
              <a:ext cx="0" cy="15755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40">
                  <a:extLst>
                    <a:ext uri="{FF2B5EF4-FFF2-40B4-BE49-F238E27FC236}">
                      <a16:creationId xmlns:a16="http://schemas.microsoft.com/office/drawing/2014/main" id="{ABF380FC-048C-4C8A-B10E-9D9D49CE96B1}"/>
                    </a:ext>
                  </a:extLst>
                </p:cNvPr>
                <p:cNvSpPr txBox="1"/>
                <p:nvPr/>
              </p:nvSpPr>
              <p:spPr>
                <a:xfrm>
                  <a:off x="5540346" y="3366273"/>
                  <a:ext cx="735714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SG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SG" sz="2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40">
                  <a:extLst>
                    <a:ext uri="{FF2B5EF4-FFF2-40B4-BE49-F238E27FC236}">
                      <a16:creationId xmlns:a16="http://schemas.microsoft.com/office/drawing/2014/main" id="{ABF380FC-048C-4C8A-B10E-9D9D49CE9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346" y="3366273"/>
                  <a:ext cx="735714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1">
                  <a:extLst>
                    <a:ext uri="{FF2B5EF4-FFF2-40B4-BE49-F238E27FC236}">
                      <a16:creationId xmlns:a16="http://schemas.microsoft.com/office/drawing/2014/main" id="{CAB300F1-BFD8-4FE2-9F71-1ABCB0527F92}"/>
                    </a:ext>
                  </a:extLst>
                </p:cNvPr>
                <p:cNvSpPr txBox="1"/>
                <p:nvPr/>
              </p:nvSpPr>
              <p:spPr>
                <a:xfrm>
                  <a:off x="4326891" y="3595025"/>
                  <a:ext cx="759695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SG" sz="2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41">
                  <a:extLst>
                    <a:ext uri="{FF2B5EF4-FFF2-40B4-BE49-F238E27FC236}">
                      <a16:creationId xmlns:a16="http://schemas.microsoft.com/office/drawing/2014/main" id="{CAB300F1-BFD8-4FE2-9F71-1ABCB0527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891" y="3595025"/>
                  <a:ext cx="75969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8DCF74-1534-495E-BDED-C790CFF1E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4933" y="2825251"/>
              <a:ext cx="0" cy="216504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0CFDB8-340C-4ABC-BC5A-BE7BB415C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8989" y="2251649"/>
              <a:ext cx="0" cy="5928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41">
                  <a:extLst>
                    <a:ext uri="{FF2B5EF4-FFF2-40B4-BE49-F238E27FC236}">
                      <a16:creationId xmlns:a16="http://schemas.microsoft.com/office/drawing/2014/main" id="{E88CED62-6EEA-45D0-927E-D98972DE7C3D}"/>
                    </a:ext>
                  </a:extLst>
                </p:cNvPr>
                <p:cNvSpPr txBox="1"/>
                <p:nvPr/>
              </p:nvSpPr>
              <p:spPr>
                <a:xfrm>
                  <a:off x="4827971" y="2271585"/>
                  <a:ext cx="60599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60" name="TextBox 41">
                  <a:extLst>
                    <a:ext uri="{FF2B5EF4-FFF2-40B4-BE49-F238E27FC236}">
                      <a16:creationId xmlns:a16="http://schemas.microsoft.com/office/drawing/2014/main" id="{E88CED62-6EEA-45D0-927E-D98972DE7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971" y="2271585"/>
                  <a:ext cx="605999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CD624F-5513-4B1D-99DA-77AF6E640DE5}"/>
                </a:ext>
              </a:extLst>
            </p:cNvPr>
            <p:cNvCxnSpPr>
              <a:cxnSpLocks/>
            </p:cNvCxnSpPr>
            <p:nvPr/>
          </p:nvCxnSpPr>
          <p:spPr>
            <a:xfrm>
              <a:off x="4667871" y="1285277"/>
              <a:ext cx="17664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36">
                  <a:extLst>
                    <a:ext uri="{FF2B5EF4-FFF2-40B4-BE49-F238E27FC236}">
                      <a16:creationId xmlns:a16="http://schemas.microsoft.com/office/drawing/2014/main" id="{EC2D2443-BC45-434F-BCCB-9D9A3210432E}"/>
                    </a:ext>
                  </a:extLst>
                </p:cNvPr>
                <p:cNvSpPr txBox="1"/>
                <p:nvPr/>
              </p:nvSpPr>
              <p:spPr>
                <a:xfrm>
                  <a:off x="4042518" y="1076180"/>
                  <a:ext cx="523605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SG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87" name="TextBox 36">
                  <a:extLst>
                    <a:ext uri="{FF2B5EF4-FFF2-40B4-BE49-F238E27FC236}">
                      <a16:creationId xmlns:a16="http://schemas.microsoft.com/office/drawing/2014/main" id="{EC2D2443-BC45-434F-BCCB-9D9A32104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18" y="1076180"/>
                  <a:ext cx="523605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41">
                  <a:extLst>
                    <a:ext uri="{FF2B5EF4-FFF2-40B4-BE49-F238E27FC236}">
                      <a16:creationId xmlns:a16="http://schemas.microsoft.com/office/drawing/2014/main" id="{054B5EE2-6728-49D5-BE1C-47F3E1AA69F3}"/>
                    </a:ext>
                  </a:extLst>
                </p:cNvPr>
                <p:cNvSpPr txBox="1"/>
                <p:nvPr/>
              </p:nvSpPr>
              <p:spPr>
                <a:xfrm>
                  <a:off x="5756727" y="1816013"/>
                  <a:ext cx="63870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SG" sz="2600" dirty="0"/>
                </a:p>
              </p:txBody>
            </p:sp>
          </mc:Choice>
          <mc:Fallback xmlns="">
            <p:sp>
              <p:nvSpPr>
                <p:cNvPr id="88" name="TextBox 41">
                  <a:extLst>
                    <a:ext uri="{FF2B5EF4-FFF2-40B4-BE49-F238E27FC236}">
                      <a16:creationId xmlns:a16="http://schemas.microsoft.com/office/drawing/2014/main" id="{054B5EE2-6728-49D5-BE1C-47F3E1AA6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727" y="1816013"/>
                  <a:ext cx="638701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FA9875-7B48-476C-BEC6-FB79E3051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851" y="1276235"/>
              <a:ext cx="0" cy="15302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3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A8E2-0410-4C44-BD41-CB42AEFBCCDC}"/>
              </a:ext>
            </a:extLst>
          </p:cNvPr>
          <p:cNvSpPr txBox="1"/>
          <p:nvPr/>
        </p:nvSpPr>
        <p:spPr>
          <a:xfrm>
            <a:off x="1950098" y="93306"/>
            <a:ext cx="331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Figure ?: Newest FWHM – x=37.5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D39BC8-E4A4-4F8A-8F57-B3167A9AB584}"/>
              </a:ext>
            </a:extLst>
          </p:cNvPr>
          <p:cNvGrpSpPr/>
          <p:nvPr/>
        </p:nvGrpSpPr>
        <p:grpSpPr>
          <a:xfrm>
            <a:off x="-609073" y="744150"/>
            <a:ext cx="14632726" cy="6498935"/>
            <a:chOff x="-609073" y="744150"/>
            <a:chExt cx="14632726" cy="6498935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DD7CE57-C1F3-445B-A8F0-6BAEE51B894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9206234"/>
                </p:ext>
              </p:extLst>
            </p:nvPr>
          </p:nvGraphicFramePr>
          <p:xfrm>
            <a:off x="6463653" y="744150"/>
            <a:ext cx="7560000" cy="64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776E7C79-5852-4F2F-BC91-2BAAECA67F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9686963"/>
                </p:ext>
              </p:extLst>
            </p:nvPr>
          </p:nvGraphicFramePr>
          <p:xfrm>
            <a:off x="-521470" y="763085"/>
            <a:ext cx="7560000" cy="64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B0609C-EAC5-4576-9977-C83D179AD0B0}"/>
                </a:ext>
              </a:extLst>
            </p:cNvPr>
            <p:cNvGrpSpPr/>
            <p:nvPr/>
          </p:nvGrpSpPr>
          <p:grpSpPr>
            <a:xfrm>
              <a:off x="-609073" y="744150"/>
              <a:ext cx="7952090" cy="523220"/>
              <a:chOff x="-750475" y="16362"/>
              <a:chExt cx="7952090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4AB2C-4123-462A-AC7B-47A810FE7590}"/>
                  </a:ext>
                </a:extLst>
              </p:cNvPr>
              <p:cNvSpPr txBox="1"/>
              <p:nvPr/>
            </p:nvSpPr>
            <p:spPr>
              <a:xfrm>
                <a:off x="-750475" y="16362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(a)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3E719-45EF-47DB-B21F-10787CA78F1B}"/>
                  </a:ext>
                </a:extLst>
              </p:cNvPr>
              <p:cNvSpPr txBox="1"/>
              <p:nvPr/>
            </p:nvSpPr>
            <p:spPr>
              <a:xfrm>
                <a:off x="6287215" y="16362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438</Words>
  <Application>Microsoft Office PowerPoint</Application>
  <PresentationFormat>Widescreen</PresentationFormat>
  <Paragraphs>144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 wenyu</dc:creator>
  <cp:lastModifiedBy>kon wenyu</cp:lastModifiedBy>
  <cp:revision>183</cp:revision>
  <dcterms:created xsi:type="dcterms:W3CDTF">2018-07-06T16:31:17Z</dcterms:created>
  <dcterms:modified xsi:type="dcterms:W3CDTF">2019-03-24T07:09:21Z</dcterms:modified>
</cp:coreProperties>
</file>