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4630400" cy="10058400"/>
  <p:notesSz cx="6858000" cy="9144000"/>
  <p:defaultTextStyle>
    <a:defPPr>
      <a:defRPr lang="en-US"/>
    </a:defPPr>
    <a:lvl1pPr algn="l" defTabSz="1566863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charset="0"/>
        <a:ea typeface="+mn-ea"/>
        <a:cs typeface="+mn-cs"/>
      </a:defRPr>
    </a:lvl1pPr>
    <a:lvl2pPr marL="782955" indent="-508635" algn="l" defTabSz="1566863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charset="0"/>
        <a:ea typeface="+mn-ea"/>
        <a:cs typeface="+mn-cs"/>
      </a:defRPr>
    </a:lvl2pPr>
    <a:lvl3pPr marL="1566863" indent="-1018223" algn="l" defTabSz="1566863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charset="0"/>
        <a:ea typeface="+mn-ea"/>
        <a:cs typeface="+mn-cs"/>
      </a:defRPr>
    </a:lvl3pPr>
    <a:lvl4pPr marL="2350770" indent="-1527810" algn="l" defTabSz="1566863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charset="0"/>
        <a:ea typeface="+mn-ea"/>
        <a:cs typeface="+mn-cs"/>
      </a:defRPr>
    </a:lvl4pPr>
    <a:lvl5pPr marL="3134678" indent="-2037398" algn="l" defTabSz="1566863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charset="0"/>
        <a:ea typeface="+mn-ea"/>
        <a:cs typeface="+mn-cs"/>
      </a:defRPr>
    </a:lvl5pPr>
    <a:lvl6pPr marL="1371600" algn="l" defTabSz="274320" rtl="0" eaLnBrk="1" latinLnBrk="0" hangingPunct="1">
      <a:defRPr sz="3500" kern="1200">
        <a:solidFill>
          <a:schemeClr val="tx1"/>
        </a:solidFill>
        <a:latin typeface="Arial" charset="0"/>
        <a:ea typeface="+mn-ea"/>
        <a:cs typeface="+mn-cs"/>
      </a:defRPr>
    </a:lvl6pPr>
    <a:lvl7pPr marL="1645920" algn="l" defTabSz="274320" rtl="0" eaLnBrk="1" latinLnBrk="0" hangingPunct="1">
      <a:defRPr sz="3500" kern="1200">
        <a:solidFill>
          <a:schemeClr val="tx1"/>
        </a:solidFill>
        <a:latin typeface="Arial" charset="0"/>
        <a:ea typeface="+mn-ea"/>
        <a:cs typeface="+mn-cs"/>
      </a:defRPr>
    </a:lvl7pPr>
    <a:lvl8pPr marL="1920240" algn="l" defTabSz="274320" rtl="0" eaLnBrk="1" latinLnBrk="0" hangingPunct="1">
      <a:defRPr sz="3500" kern="1200">
        <a:solidFill>
          <a:schemeClr val="tx1"/>
        </a:solidFill>
        <a:latin typeface="Arial" charset="0"/>
        <a:ea typeface="+mn-ea"/>
        <a:cs typeface="+mn-cs"/>
      </a:defRPr>
    </a:lvl8pPr>
    <a:lvl9pPr marL="2194560" algn="l" defTabSz="274320" rtl="0" eaLnBrk="1" latinLnBrk="0" hangingPunct="1">
      <a:defRPr sz="3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FBA"/>
    <a:srgbClr val="187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4660"/>
  </p:normalViewPr>
  <p:slideViewPr>
    <p:cSldViewPr>
      <p:cViewPr>
        <p:scale>
          <a:sx n="66" d="100"/>
          <a:sy n="66" d="100"/>
        </p:scale>
        <p:origin x="372" y="252"/>
      </p:cViewPr>
      <p:guideLst>
        <p:guide orient="horz" pos="3168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1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10AC1D-7B7B-0A47-952D-63E679364517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685800"/>
            <a:ext cx="4984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7F5C3F-B611-0F44-92E3-51F2F6D9C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566863" rtl="0" fontAlgn="base">
      <a:spcBef>
        <a:spcPct val="3000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782955" indent="-508635" algn="l" defTabSz="1566863" rtl="0" fontAlgn="base">
      <a:spcBef>
        <a:spcPct val="3000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1566863" indent="-1018223" algn="l" defTabSz="1566863" rtl="0" fontAlgn="base">
      <a:spcBef>
        <a:spcPct val="3000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2350770" indent="-1527810" algn="l" defTabSz="1566863" rtl="0" fontAlgn="base">
      <a:spcBef>
        <a:spcPct val="3000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3134678" indent="-2037398" algn="l" defTabSz="1566863" rtl="0" fontAlgn="base">
      <a:spcBef>
        <a:spcPct val="3000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1371600" algn="l" defTabSz="27432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27432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27432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27432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85800"/>
            <a:ext cx="498475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124625"/>
            <a:ext cx="124358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699760"/>
            <a:ext cx="102412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CB41-6E7A-B140-81C0-26B7759FDA45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684FF-30BA-0A46-BAA3-954556356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18D50-1C04-3140-8EF8-DBCB054268AB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A4E37-2208-5342-800A-D4242B3630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402803"/>
            <a:ext cx="329184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02803"/>
            <a:ext cx="963168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261325-7E9D-244B-95F1-48908FC26A0C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CB548-8105-A142-AD9C-567ED6F28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124333"/>
            <a:ext cx="12435840" cy="21566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700052"/>
            <a:ext cx="10241280" cy="25698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547" y="6464035"/>
            <a:ext cx="12435840" cy="1996546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547" y="4263760"/>
            <a:ext cx="12435840" cy="2200275"/>
          </a:xfrm>
        </p:spPr>
        <p:txBody>
          <a:bodyPr anchor="b"/>
          <a:lstStyle>
            <a:lvl1pPr marL="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47252"/>
            <a:ext cx="6502400" cy="6637205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6480" y="2347252"/>
            <a:ext cx="6502400" cy="6637205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51208"/>
            <a:ext cx="6465147" cy="93860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189817"/>
            <a:ext cx="6465147" cy="579464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2251208"/>
            <a:ext cx="6466839" cy="93860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189817"/>
            <a:ext cx="6466839" cy="579464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400183"/>
            <a:ext cx="4814147" cy="1704049"/>
          </a:xfrm>
        </p:spPr>
        <p:txBody>
          <a:bodyPr anchor="b"/>
          <a:lstStyle>
            <a:lvl1pPr algn="l">
              <a:defRPr sz="21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400183"/>
            <a:ext cx="8178800" cy="8584274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104231"/>
            <a:ext cx="4814147" cy="6880225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353B84-FE34-E94A-AE2D-114CD3DE0A18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F337F-795C-5A41-A22A-5977019B2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507" y="7040298"/>
            <a:ext cx="8778240" cy="832379"/>
          </a:xfrm>
        </p:spPr>
        <p:txBody>
          <a:bodyPr anchor="b"/>
          <a:lstStyle>
            <a:lvl1pPr algn="l">
              <a:defRPr sz="21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8507" y="899319"/>
            <a:ext cx="8778240" cy="6034749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507" y="7872678"/>
            <a:ext cx="8778240" cy="1180174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3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36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403094"/>
            <a:ext cx="3291840" cy="858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03094"/>
            <a:ext cx="9712960" cy="858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6463454"/>
            <a:ext cx="12435840" cy="1997710"/>
          </a:xfrm>
        </p:spPr>
        <p:txBody>
          <a:bodyPr anchor="t"/>
          <a:lstStyle>
            <a:lvl1pPr algn="l">
              <a:defRPr sz="736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263182"/>
            <a:ext cx="12435840" cy="2200274"/>
          </a:xfrm>
        </p:spPr>
        <p:txBody>
          <a:bodyPr anchor="b"/>
          <a:lstStyle>
            <a:lvl1pPr marL="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83597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2pPr>
            <a:lvl3pPr marL="1671948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50792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3343895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4179868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501584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85181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668779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BF670-A6AD-E545-B718-2ADBA667E122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C2093-2BC5-934B-8653-301662D6D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46962"/>
            <a:ext cx="6461760" cy="6638079"/>
          </a:xfrm>
        </p:spPr>
        <p:txBody>
          <a:bodyPr/>
          <a:lstStyle>
            <a:lvl1pPr>
              <a:defRPr sz="5120"/>
            </a:lvl1pPr>
            <a:lvl2pPr>
              <a:defRPr sz="4373"/>
            </a:lvl2pPr>
            <a:lvl3pPr>
              <a:defRPr sz="3733"/>
            </a:lvl3pPr>
            <a:lvl4pPr>
              <a:defRPr sz="3413"/>
            </a:lvl4pPr>
            <a:lvl5pPr>
              <a:defRPr sz="3413"/>
            </a:lvl5pPr>
            <a:lvl6pPr>
              <a:defRPr sz="3413"/>
            </a:lvl6pPr>
            <a:lvl7pPr>
              <a:defRPr sz="3413"/>
            </a:lvl7pPr>
            <a:lvl8pPr>
              <a:defRPr sz="3413"/>
            </a:lvl8pPr>
            <a:lvl9pPr>
              <a:defRPr sz="34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46962"/>
            <a:ext cx="6461760" cy="6638079"/>
          </a:xfrm>
        </p:spPr>
        <p:txBody>
          <a:bodyPr/>
          <a:lstStyle>
            <a:lvl1pPr>
              <a:defRPr sz="5120"/>
            </a:lvl1pPr>
            <a:lvl2pPr>
              <a:defRPr sz="4373"/>
            </a:lvl2pPr>
            <a:lvl3pPr>
              <a:defRPr sz="3733"/>
            </a:lvl3pPr>
            <a:lvl4pPr>
              <a:defRPr sz="3413"/>
            </a:lvl4pPr>
            <a:lvl5pPr>
              <a:defRPr sz="3413"/>
            </a:lvl5pPr>
            <a:lvl6pPr>
              <a:defRPr sz="3413"/>
            </a:lvl6pPr>
            <a:lvl7pPr>
              <a:defRPr sz="3413"/>
            </a:lvl7pPr>
            <a:lvl8pPr>
              <a:defRPr sz="3413"/>
            </a:lvl8pPr>
            <a:lvl9pPr>
              <a:defRPr sz="34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19A74A-B6F3-E34E-A84E-BC28675E0161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8B09-A72A-414A-9647-92F324B66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51499"/>
            <a:ext cx="6464301" cy="938317"/>
          </a:xfrm>
        </p:spPr>
        <p:txBody>
          <a:bodyPr anchor="b"/>
          <a:lstStyle>
            <a:lvl1pPr marL="0" indent="0">
              <a:buNone/>
              <a:defRPr sz="4373" b="1"/>
            </a:lvl1pPr>
            <a:lvl2pPr marL="835974" indent="0">
              <a:buNone/>
              <a:defRPr sz="3733" b="1"/>
            </a:lvl2pPr>
            <a:lvl3pPr marL="1671948" indent="0">
              <a:buNone/>
              <a:defRPr sz="3413" b="1"/>
            </a:lvl3pPr>
            <a:lvl4pPr marL="2507922" indent="0">
              <a:buNone/>
              <a:defRPr sz="2880" b="1"/>
            </a:lvl4pPr>
            <a:lvl5pPr marL="3343895" indent="0">
              <a:buNone/>
              <a:defRPr sz="2880" b="1"/>
            </a:lvl5pPr>
            <a:lvl6pPr marL="4179868" indent="0">
              <a:buNone/>
              <a:defRPr sz="2880" b="1"/>
            </a:lvl6pPr>
            <a:lvl7pPr marL="5015842" indent="0">
              <a:buNone/>
              <a:defRPr sz="2880" b="1"/>
            </a:lvl7pPr>
            <a:lvl8pPr marL="5851817" indent="0">
              <a:buNone/>
              <a:defRPr sz="2880" b="1"/>
            </a:lvl8pPr>
            <a:lvl9pPr marL="668779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189817"/>
            <a:ext cx="6464301" cy="5795223"/>
          </a:xfrm>
        </p:spPr>
        <p:txBody>
          <a:bodyPr/>
          <a:lstStyle>
            <a:lvl1pPr>
              <a:defRPr sz="4373"/>
            </a:lvl1pPr>
            <a:lvl2pPr>
              <a:defRPr sz="3733"/>
            </a:lvl2pPr>
            <a:lvl3pPr>
              <a:defRPr sz="3413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2251499"/>
            <a:ext cx="6466841" cy="938317"/>
          </a:xfrm>
        </p:spPr>
        <p:txBody>
          <a:bodyPr anchor="b"/>
          <a:lstStyle>
            <a:lvl1pPr marL="0" indent="0">
              <a:buNone/>
              <a:defRPr sz="4373" b="1"/>
            </a:lvl1pPr>
            <a:lvl2pPr marL="835974" indent="0">
              <a:buNone/>
              <a:defRPr sz="3733" b="1"/>
            </a:lvl2pPr>
            <a:lvl3pPr marL="1671948" indent="0">
              <a:buNone/>
              <a:defRPr sz="3413" b="1"/>
            </a:lvl3pPr>
            <a:lvl4pPr marL="2507922" indent="0">
              <a:buNone/>
              <a:defRPr sz="2880" b="1"/>
            </a:lvl4pPr>
            <a:lvl5pPr marL="3343895" indent="0">
              <a:buNone/>
              <a:defRPr sz="2880" b="1"/>
            </a:lvl5pPr>
            <a:lvl6pPr marL="4179868" indent="0">
              <a:buNone/>
              <a:defRPr sz="2880" b="1"/>
            </a:lvl6pPr>
            <a:lvl7pPr marL="5015842" indent="0">
              <a:buNone/>
              <a:defRPr sz="2880" b="1"/>
            </a:lvl7pPr>
            <a:lvl8pPr marL="5851817" indent="0">
              <a:buNone/>
              <a:defRPr sz="2880" b="1"/>
            </a:lvl8pPr>
            <a:lvl9pPr marL="668779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189817"/>
            <a:ext cx="6466841" cy="5795223"/>
          </a:xfrm>
        </p:spPr>
        <p:txBody>
          <a:bodyPr/>
          <a:lstStyle>
            <a:lvl1pPr>
              <a:defRPr sz="4373"/>
            </a:lvl1pPr>
            <a:lvl2pPr>
              <a:defRPr sz="3733"/>
            </a:lvl2pPr>
            <a:lvl3pPr>
              <a:defRPr sz="3413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1252AC-7477-B245-A0F6-399C10E5F4AF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5790-F4BB-E24B-AA4C-45B4836B5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A2B8C-FAB7-5D45-BE62-53F66AC9C1EF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CADBC-A057-1742-81A0-EC81A05B1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83849-12C2-F74C-8FE4-62C0EE4FB4AD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61A68-A296-4C45-B4B1-C877579C8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400474"/>
            <a:ext cx="4813301" cy="1704340"/>
          </a:xfrm>
        </p:spPr>
        <p:txBody>
          <a:bodyPr anchor="b"/>
          <a:lstStyle>
            <a:lvl1pPr algn="l">
              <a:defRPr sz="3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3" y="400474"/>
            <a:ext cx="8178800" cy="8584567"/>
          </a:xfrm>
        </p:spPr>
        <p:txBody>
          <a:bodyPr/>
          <a:lstStyle>
            <a:lvl1pPr>
              <a:defRPr sz="5974"/>
            </a:lvl1pPr>
            <a:lvl2pPr>
              <a:defRPr sz="5120"/>
            </a:lvl2pPr>
            <a:lvl3pPr>
              <a:defRPr sz="4373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104814"/>
            <a:ext cx="4813301" cy="6880227"/>
          </a:xfrm>
        </p:spPr>
        <p:txBody>
          <a:bodyPr/>
          <a:lstStyle>
            <a:lvl1pPr marL="0" indent="0">
              <a:buNone/>
              <a:defRPr sz="2560"/>
            </a:lvl1pPr>
            <a:lvl2pPr marL="835974" indent="0">
              <a:buNone/>
              <a:defRPr sz="2240"/>
            </a:lvl2pPr>
            <a:lvl3pPr marL="1671948" indent="0">
              <a:buNone/>
              <a:defRPr sz="1813"/>
            </a:lvl3pPr>
            <a:lvl4pPr marL="2507922" indent="0">
              <a:buNone/>
              <a:defRPr sz="1600"/>
            </a:lvl4pPr>
            <a:lvl5pPr marL="3343895" indent="0">
              <a:buNone/>
              <a:defRPr sz="1600"/>
            </a:lvl5pPr>
            <a:lvl6pPr marL="4179868" indent="0">
              <a:buNone/>
              <a:defRPr sz="1600"/>
            </a:lvl6pPr>
            <a:lvl7pPr marL="5015842" indent="0">
              <a:buNone/>
              <a:defRPr sz="1600"/>
            </a:lvl7pPr>
            <a:lvl8pPr marL="5851817" indent="0">
              <a:buNone/>
              <a:defRPr sz="1600"/>
            </a:lvl8pPr>
            <a:lvl9pPr marL="668779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DE1B7-D580-7840-BB31-C9D3EC95CF5E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07C0C-F470-0747-B567-D9547400B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7040880"/>
            <a:ext cx="8778240" cy="831217"/>
          </a:xfrm>
        </p:spPr>
        <p:txBody>
          <a:bodyPr anchor="b"/>
          <a:lstStyle>
            <a:lvl1pPr algn="l">
              <a:defRPr sz="3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98736"/>
            <a:ext cx="8778240" cy="6035040"/>
          </a:xfrm>
        </p:spPr>
        <p:txBody>
          <a:bodyPr rtlCol="0">
            <a:normAutofit/>
          </a:bodyPr>
          <a:lstStyle>
            <a:lvl1pPr marL="0" indent="0">
              <a:buNone/>
              <a:defRPr sz="5974"/>
            </a:lvl1pPr>
            <a:lvl2pPr marL="835974" indent="0">
              <a:buNone/>
              <a:defRPr sz="5120"/>
            </a:lvl2pPr>
            <a:lvl3pPr marL="1671948" indent="0">
              <a:buNone/>
              <a:defRPr sz="4373"/>
            </a:lvl3pPr>
            <a:lvl4pPr marL="2507922" indent="0">
              <a:buNone/>
              <a:defRPr sz="3733"/>
            </a:lvl4pPr>
            <a:lvl5pPr marL="3343895" indent="0">
              <a:buNone/>
              <a:defRPr sz="3733"/>
            </a:lvl5pPr>
            <a:lvl6pPr marL="4179868" indent="0">
              <a:buNone/>
              <a:defRPr sz="3733"/>
            </a:lvl6pPr>
            <a:lvl7pPr marL="5015842" indent="0">
              <a:buNone/>
              <a:defRPr sz="3733"/>
            </a:lvl7pPr>
            <a:lvl8pPr marL="5851817" indent="0">
              <a:buNone/>
              <a:defRPr sz="3733"/>
            </a:lvl8pPr>
            <a:lvl9pPr marL="6687790" indent="0">
              <a:buNone/>
              <a:defRPr sz="3733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872096"/>
            <a:ext cx="8778240" cy="1180464"/>
          </a:xfrm>
        </p:spPr>
        <p:txBody>
          <a:bodyPr/>
          <a:lstStyle>
            <a:lvl1pPr marL="0" indent="0">
              <a:buNone/>
              <a:defRPr sz="2560"/>
            </a:lvl1pPr>
            <a:lvl2pPr marL="835974" indent="0">
              <a:buNone/>
              <a:defRPr sz="2240"/>
            </a:lvl2pPr>
            <a:lvl3pPr marL="1671948" indent="0">
              <a:buNone/>
              <a:defRPr sz="1813"/>
            </a:lvl3pPr>
            <a:lvl4pPr marL="2507922" indent="0">
              <a:buNone/>
              <a:defRPr sz="1600"/>
            </a:lvl4pPr>
            <a:lvl5pPr marL="3343895" indent="0">
              <a:buNone/>
              <a:defRPr sz="1600"/>
            </a:lvl5pPr>
            <a:lvl6pPr marL="4179868" indent="0">
              <a:buNone/>
              <a:defRPr sz="1600"/>
            </a:lvl6pPr>
            <a:lvl7pPr marL="5015842" indent="0">
              <a:buNone/>
              <a:defRPr sz="1600"/>
            </a:lvl7pPr>
            <a:lvl8pPr marL="5851817" indent="0">
              <a:buNone/>
              <a:defRPr sz="1600"/>
            </a:lvl8pPr>
            <a:lvl9pPr marL="668779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847F8-44BA-804C-8138-B4F1C012D1F4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3CECA-A202-CC48-B1A9-AC4311767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403035"/>
            <a:ext cx="131673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6740" tIns="78370" rIns="156740" bIns="783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2346960"/>
            <a:ext cx="13167360" cy="66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6740" tIns="78370" rIns="156740" bIns="783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9322880"/>
            <a:ext cx="3413760" cy="535051"/>
          </a:xfrm>
          <a:prstGeom prst="rect">
            <a:avLst/>
          </a:prstGeom>
        </p:spPr>
        <p:txBody>
          <a:bodyPr vert="horz" wrap="square" lIns="156740" tIns="78370" rIns="156740" bIns="78370" numCol="1" anchor="ctr" anchorCtr="0" compatLnSpc="1">
            <a:prstTxWarp prst="textNoShape">
              <a:avLst/>
            </a:prstTxWarp>
          </a:bodyPr>
          <a:lstStyle>
            <a:lvl1pPr>
              <a:defRPr sz="224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372E68-1532-8049-99C7-97873B1F5FCB}" type="datetimeFigureOut">
              <a:rPr lang="en-US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9322880"/>
            <a:ext cx="4632960" cy="535051"/>
          </a:xfrm>
          <a:prstGeom prst="rect">
            <a:avLst/>
          </a:prstGeom>
        </p:spPr>
        <p:txBody>
          <a:bodyPr vert="horz" wrap="square" lIns="156740" tIns="78370" rIns="156740" bIns="78370" numCol="1" anchor="ctr" anchorCtr="0" compatLnSpc="1">
            <a:prstTxWarp prst="textNoShape">
              <a:avLst/>
            </a:prstTxWarp>
          </a:bodyPr>
          <a:lstStyle>
            <a:lvl1pPr algn="ctr">
              <a:defRPr sz="224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9322880"/>
            <a:ext cx="3413760" cy="535051"/>
          </a:xfrm>
          <a:prstGeom prst="rect">
            <a:avLst/>
          </a:prstGeom>
        </p:spPr>
        <p:txBody>
          <a:bodyPr vert="horz" wrap="square" lIns="156740" tIns="78370" rIns="156740" bIns="78370" numCol="1" anchor="ctr" anchorCtr="0" compatLnSpc="1">
            <a:prstTxWarp prst="textNoShape">
              <a:avLst/>
            </a:prstTxWarp>
          </a:bodyPr>
          <a:lstStyle>
            <a:lvl1pPr algn="r">
              <a:defRPr sz="224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5C2EDE5-FC8D-F54D-803B-50BA8A6EB5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1373" rtl="0" fontAlgn="base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2pPr>
      <a:lvl3pPr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3pPr>
      <a:lvl4pPr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4pPr>
      <a:lvl5pPr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5pPr>
      <a:lvl6pPr marL="292617"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6pPr>
      <a:lvl7pPr marL="585234"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7pPr>
      <a:lvl8pPr marL="877851"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8pPr>
      <a:lvl9pPr marL="1170469" algn="ctr" defTabSz="1671373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alibri" pitchFamily="34" charset="0"/>
        </a:defRPr>
      </a:lvl9pPr>
    </p:titleStyle>
    <p:bodyStyle>
      <a:lvl1pPr marL="626892" indent="-626892" algn="l" defTabSz="1671373" rtl="0" fontAlgn="base">
        <a:spcBef>
          <a:spcPct val="20000"/>
        </a:spcBef>
        <a:spcAft>
          <a:spcPct val="0"/>
        </a:spcAft>
        <a:buFont typeface="Arial" charset="0"/>
        <a:buChar char="•"/>
        <a:defRPr sz="5974" kern="1200">
          <a:solidFill>
            <a:schemeClr val="tx1"/>
          </a:solidFill>
          <a:latin typeface="+mn-lt"/>
          <a:ea typeface="+mn-ea"/>
          <a:cs typeface="+mn-cs"/>
        </a:defRPr>
      </a:lvl1pPr>
      <a:lvl2pPr marL="1358435" indent="-522240" algn="l" defTabSz="1671373" rtl="0" fontAlgn="base">
        <a:spcBef>
          <a:spcPct val="20000"/>
        </a:spcBef>
        <a:spcAft>
          <a:spcPct val="0"/>
        </a:spcAft>
        <a:buFont typeface="Arial" charset="0"/>
        <a:buChar char="–"/>
        <a:defRPr sz="512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2088961" indent="-417590" algn="l" defTabSz="1671373" rtl="0" fontAlgn="base">
        <a:spcBef>
          <a:spcPct val="20000"/>
        </a:spcBef>
        <a:spcAft>
          <a:spcPct val="0"/>
        </a:spcAft>
        <a:buFont typeface="Arial" charset="0"/>
        <a:buChar char="•"/>
        <a:defRPr sz="4373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925156" indent="-417590" algn="l" defTabSz="1671373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3761350" indent="-417590" algn="l" defTabSz="1671373" rtl="0" fontAlgn="base">
        <a:spcBef>
          <a:spcPct val="20000"/>
        </a:spcBef>
        <a:spcAft>
          <a:spcPct val="0"/>
        </a:spcAft>
        <a:buFont typeface="Arial" charset="0"/>
        <a:buChar char="»"/>
        <a:defRPr sz="3733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4597855" indent="-417986" algn="l" defTabSz="1671948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5433830" indent="-417986" algn="l" defTabSz="1671948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6269803" indent="-417986" algn="l" defTabSz="1671948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7105776" indent="-417986" algn="l" defTabSz="1671948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835974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71948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507922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4pPr>
      <a:lvl5pPr marL="3343895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5pPr>
      <a:lvl6pPr marL="4179868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6pPr>
      <a:lvl7pPr marL="5015842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7pPr>
      <a:lvl8pPr marL="5851817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8pPr>
      <a:lvl9pPr marL="6687790" algn="l" defTabSz="1671948" rtl="0" eaLnBrk="1" latinLnBrk="0" hangingPunct="1">
        <a:defRPr sz="3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403093"/>
            <a:ext cx="131673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347252"/>
            <a:ext cx="13167360" cy="6637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9322064"/>
            <a:ext cx="3413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9A19-59CE-47A0-BE55-CA353CE2551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9322064"/>
            <a:ext cx="46329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9322064"/>
            <a:ext cx="3413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61F5-D903-4337-9EBA-01A812F4D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75390" rtl="0" eaLnBrk="1" latinLnBrk="0" hangingPunct="1"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71" indent="-365771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792505" indent="-304810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87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 bwMode="auto">
          <a:xfrm>
            <a:off x="2999074" y="2600578"/>
            <a:ext cx="1219200" cy="762000"/>
          </a:xfrm>
          <a:prstGeom prst="straightConnector1">
            <a:avLst/>
          </a:prstGeom>
          <a:ln w="1047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 noChangeShapeType="1"/>
          </p:cNvCxnSpPr>
          <p:nvPr/>
        </p:nvCxnSpPr>
        <p:spPr bwMode="auto">
          <a:xfrm>
            <a:off x="8028274" y="6639178"/>
            <a:ext cx="2057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8028274" y="5953378"/>
            <a:ext cx="2057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2999074" y="8983916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83" name="TextBox 147"/>
          <p:cNvSpPr txBox="1">
            <a:spLocks noChangeArrowheads="1"/>
          </p:cNvSpPr>
          <p:nvPr/>
        </p:nvSpPr>
        <p:spPr bwMode="auto">
          <a:xfrm>
            <a:off x="4312216" y="6122142"/>
            <a:ext cx="2667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Latin Modern Math" panose="02000503000000000000" pitchFamily="50" charset="0"/>
                <a:ea typeface="Latin Modern Math" panose="02000503000000000000" pitchFamily="50" charset="0"/>
                <a:cs typeface="Times New Roman"/>
              </a:rPr>
              <a:t>689 nm</a:t>
            </a:r>
            <a:endParaRPr lang="en-US" sz="5400" baseline="-25000" dirty="0">
              <a:latin typeface="Latin Modern Math" panose="02000503000000000000" pitchFamily="50" charset="0"/>
              <a:ea typeface="Latin Modern Math" panose="02000503000000000000" pitchFamily="50" charset="0"/>
              <a:cs typeface="Times New Roman"/>
            </a:endParaRPr>
          </a:p>
        </p:txBody>
      </p:sp>
      <p:sp>
        <p:nvSpPr>
          <p:cNvPr id="84" name="TextBox 148"/>
          <p:cNvSpPr txBox="1">
            <a:spLocks noChangeArrowheads="1"/>
          </p:cNvSpPr>
          <p:nvPr/>
        </p:nvSpPr>
        <p:spPr bwMode="auto">
          <a:xfrm>
            <a:off x="2541874" y="8985503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Times New Roman"/>
                <a:cs typeface="Times New Roman"/>
              </a:rPr>
              <a:t>(5s</a:t>
            </a:r>
            <a:r>
              <a:rPr lang="en-US" sz="6000" baseline="30000" dirty="0">
                <a:latin typeface="Times New Roman"/>
                <a:cs typeface="Times New Roman"/>
              </a:rPr>
              <a:t>2</a:t>
            </a:r>
            <a:r>
              <a:rPr lang="en-US" sz="6000" dirty="0">
                <a:latin typeface="Times New Roman"/>
                <a:cs typeface="Times New Roman"/>
              </a:rPr>
              <a:t>) </a:t>
            </a:r>
            <a:r>
              <a:rPr lang="en-US" sz="6000" baseline="30000" dirty="0">
                <a:latin typeface="Times New Roman"/>
                <a:cs typeface="Times New Roman"/>
              </a:rPr>
              <a:t>1</a:t>
            </a:r>
            <a:r>
              <a:rPr lang="en-US" sz="6000" dirty="0">
                <a:latin typeface="Times New Roman"/>
                <a:cs typeface="Times New Roman"/>
              </a:rPr>
              <a:t>S</a:t>
            </a:r>
            <a:r>
              <a:rPr lang="en-US" sz="6000" baseline="-25000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85" name="Straight Connector 84"/>
          <p:cNvCxnSpPr>
            <a:cxnSpLocks noChangeShapeType="1"/>
          </p:cNvCxnSpPr>
          <p:nvPr/>
        </p:nvCxnSpPr>
        <p:spPr bwMode="auto">
          <a:xfrm>
            <a:off x="8827068" y="1151191"/>
            <a:ext cx="2057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86" name="TextBox 155"/>
          <p:cNvSpPr txBox="1">
            <a:spLocks noChangeArrowheads="1"/>
          </p:cNvSpPr>
          <p:nvPr/>
        </p:nvSpPr>
        <p:spPr bwMode="auto">
          <a:xfrm>
            <a:off x="8180674" y="5785103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baseline="-25000" dirty="0" err="1">
                <a:latin typeface="Times New Roman"/>
                <a:cs typeface="Times New Roman"/>
              </a:rPr>
              <a:t>j</a:t>
            </a:r>
            <a:r>
              <a:rPr lang="en-US" sz="6000" baseline="-25000" dirty="0">
                <a:latin typeface="Times New Roman"/>
                <a:cs typeface="Times New Roman"/>
              </a:rPr>
              <a:t>=1</a:t>
            </a:r>
          </a:p>
        </p:txBody>
      </p: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8028274" y="7326566"/>
            <a:ext cx="2057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88" name="TextBox 148"/>
          <p:cNvSpPr txBox="1">
            <a:spLocks noChangeArrowheads="1"/>
          </p:cNvSpPr>
          <p:nvPr/>
        </p:nvSpPr>
        <p:spPr bwMode="auto">
          <a:xfrm>
            <a:off x="8350818" y="66422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Times New Roman"/>
                <a:cs typeface="Times New Roman"/>
              </a:rPr>
              <a:t>(</a:t>
            </a:r>
            <a:r>
              <a:rPr lang="en-US" sz="6000" dirty="0" smtClean="0">
                <a:latin typeface="Times New Roman"/>
                <a:cs typeface="Times New Roman"/>
              </a:rPr>
              <a:t>5p</a:t>
            </a:r>
            <a:r>
              <a:rPr lang="en-US" sz="6000" baseline="30000" dirty="0" smtClean="0">
                <a:latin typeface="Times New Roman"/>
                <a:cs typeface="Times New Roman"/>
              </a:rPr>
              <a:t>2</a:t>
            </a:r>
            <a:r>
              <a:rPr lang="en-US" sz="6000" dirty="0" smtClean="0">
                <a:latin typeface="Times New Roman"/>
                <a:cs typeface="Times New Roman"/>
              </a:rPr>
              <a:t>) </a:t>
            </a:r>
            <a:r>
              <a:rPr lang="en-US" sz="6000" baseline="30000" dirty="0" smtClean="0">
                <a:latin typeface="Times New Roman"/>
                <a:cs typeface="Times New Roman"/>
              </a:rPr>
              <a:t>3</a:t>
            </a:r>
            <a:r>
              <a:rPr lang="en-US" sz="6000" dirty="0" smtClean="0">
                <a:latin typeface="Times New Roman"/>
                <a:cs typeface="Times New Roman"/>
              </a:rPr>
              <a:t>P</a:t>
            </a:r>
            <a:r>
              <a:rPr lang="en-US" sz="6000" baseline="-25000" dirty="0" smtClean="0">
                <a:latin typeface="Times New Roman"/>
                <a:cs typeface="Times New Roman"/>
              </a:rPr>
              <a:t>2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89" name="TextBox 148"/>
          <p:cNvSpPr txBox="1">
            <a:spLocks noChangeArrowheads="1"/>
          </p:cNvSpPr>
          <p:nvPr/>
        </p:nvSpPr>
        <p:spPr bwMode="auto">
          <a:xfrm>
            <a:off x="10542874" y="5953378"/>
            <a:ext cx="33909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Times New Roman"/>
                <a:cs typeface="Times New Roman"/>
              </a:rPr>
              <a:t>(</a:t>
            </a:r>
            <a:r>
              <a:rPr lang="en-US" sz="6000" dirty="0" smtClean="0">
                <a:latin typeface="Times New Roman"/>
                <a:cs typeface="Times New Roman"/>
              </a:rPr>
              <a:t>5s5p) </a:t>
            </a:r>
            <a:r>
              <a:rPr lang="en-US" sz="6000" baseline="30000" dirty="0" smtClean="0">
                <a:latin typeface="Times New Roman"/>
                <a:cs typeface="Times New Roman"/>
              </a:rPr>
              <a:t>3</a:t>
            </a:r>
            <a:r>
              <a:rPr lang="en-US" sz="6000" dirty="0" smtClean="0">
                <a:latin typeface="Times New Roman"/>
                <a:cs typeface="Times New Roman"/>
              </a:rPr>
              <a:t>P</a:t>
            </a:r>
            <a:r>
              <a:rPr lang="en-US" sz="6000" baseline="-25000" dirty="0" smtClean="0">
                <a:latin typeface="Times New Roman"/>
                <a:cs typeface="Times New Roman"/>
              </a:rPr>
              <a:t>j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90" name="TextBox 155"/>
          <p:cNvSpPr txBox="1">
            <a:spLocks noChangeArrowheads="1"/>
          </p:cNvSpPr>
          <p:nvPr/>
        </p:nvSpPr>
        <p:spPr bwMode="auto">
          <a:xfrm>
            <a:off x="8180674" y="6470903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baseline="-25000" dirty="0" err="1">
                <a:latin typeface="Times New Roman"/>
                <a:cs typeface="Times New Roman"/>
              </a:rPr>
              <a:t>j</a:t>
            </a:r>
            <a:r>
              <a:rPr lang="en-US" sz="6000" baseline="-25000" dirty="0">
                <a:latin typeface="Times New Roman"/>
                <a:cs typeface="Times New Roman"/>
              </a:rPr>
              <a:t>=0</a:t>
            </a:r>
          </a:p>
        </p:txBody>
      </p:sp>
      <p:sp>
        <p:nvSpPr>
          <p:cNvPr id="91" name="TextBox 155"/>
          <p:cNvSpPr txBox="1">
            <a:spLocks noChangeArrowheads="1"/>
          </p:cNvSpPr>
          <p:nvPr/>
        </p:nvSpPr>
        <p:spPr bwMode="auto">
          <a:xfrm>
            <a:off x="8180674" y="5099303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baseline="-25000" dirty="0" err="1">
                <a:latin typeface="Times New Roman"/>
                <a:cs typeface="Times New Roman"/>
              </a:rPr>
              <a:t>j</a:t>
            </a:r>
            <a:r>
              <a:rPr lang="en-US" sz="6000" baseline="-250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92" name="TextBox 147"/>
          <p:cNvSpPr txBox="1">
            <a:spLocks noChangeArrowheads="1"/>
          </p:cNvSpPr>
          <p:nvPr/>
        </p:nvSpPr>
        <p:spPr bwMode="auto">
          <a:xfrm>
            <a:off x="10041773" y="1499150"/>
            <a:ext cx="2892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Times New Roman"/>
              </a:rPr>
              <a:t> 481 nm</a:t>
            </a:r>
            <a:endParaRPr lang="en-US" sz="5400" dirty="0">
              <a:latin typeface="Latin Modern Math" panose="02000503000000000000" pitchFamily="50" charset="0"/>
              <a:ea typeface="Latin Modern Math" panose="02000503000000000000" pitchFamily="50" charset="0"/>
              <a:cs typeface="Times New Roman"/>
            </a:endParaRPr>
          </a:p>
        </p:txBody>
      </p:sp>
      <p:cxnSp>
        <p:nvCxnSpPr>
          <p:cNvPr id="93" name="Straight Arrow Connector 92"/>
          <p:cNvCxnSpPr>
            <a:cxnSpLocks noChangeShapeType="1"/>
          </p:cNvCxnSpPr>
          <p:nvPr/>
        </p:nvCxnSpPr>
        <p:spPr bwMode="auto">
          <a:xfrm flipV="1">
            <a:off x="4827874" y="6791578"/>
            <a:ext cx="3048000" cy="2057400"/>
          </a:xfrm>
          <a:prstGeom prst="straightConnector1">
            <a:avLst/>
          </a:prstGeom>
          <a:noFill/>
          <a:ln w="104775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9933274" y="1285622"/>
            <a:ext cx="0" cy="4667756"/>
          </a:xfrm>
          <a:prstGeom prst="straightConnector1">
            <a:avLst/>
          </a:prstGeom>
          <a:ln w="104775" cap="sq">
            <a:solidFill>
              <a:srgbClr val="187BB8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4370674" y="3513391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513674" y="3591178"/>
            <a:ext cx="2438400" cy="2209800"/>
          </a:xfrm>
          <a:prstGeom prst="straightConnector1">
            <a:avLst/>
          </a:prstGeom>
          <a:ln w="1047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 bwMode="auto">
          <a:xfrm rot="16200000" flipH="1">
            <a:off x="5056474" y="3667378"/>
            <a:ext cx="2895600" cy="2743200"/>
          </a:xfrm>
          <a:prstGeom prst="straightConnector1">
            <a:avLst/>
          </a:prstGeom>
          <a:ln w="1047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 noChangeShapeType="1"/>
          </p:cNvCxnSpPr>
          <p:nvPr/>
        </p:nvCxnSpPr>
        <p:spPr bwMode="auto">
          <a:xfrm>
            <a:off x="1170274" y="2522791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99" name="Straight Arrow Connector 98"/>
          <p:cNvCxnSpPr>
            <a:cxnSpLocks noChangeAspect="1"/>
          </p:cNvCxnSpPr>
          <p:nvPr/>
        </p:nvCxnSpPr>
        <p:spPr bwMode="auto">
          <a:xfrm rot="16200000" flipV="1">
            <a:off x="-123000" y="4910798"/>
            <a:ext cx="6041895" cy="1726255"/>
          </a:xfrm>
          <a:prstGeom prst="straightConnector1">
            <a:avLst/>
          </a:prstGeom>
          <a:ln w="104775" cap="sq">
            <a:solidFill>
              <a:srgbClr val="060FBA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48"/>
          <p:cNvSpPr txBox="1">
            <a:spLocks noChangeArrowheads="1"/>
          </p:cNvSpPr>
          <p:nvPr/>
        </p:nvSpPr>
        <p:spPr bwMode="auto">
          <a:xfrm>
            <a:off x="332074" y="1457578"/>
            <a:ext cx="3657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Times New Roman"/>
                <a:cs typeface="Times New Roman"/>
              </a:rPr>
              <a:t>(5s5p) </a:t>
            </a:r>
            <a:r>
              <a:rPr lang="en-US" sz="6000" baseline="30000" dirty="0">
                <a:latin typeface="Times New Roman"/>
                <a:cs typeface="Times New Roman"/>
              </a:rPr>
              <a:t>1</a:t>
            </a:r>
            <a:r>
              <a:rPr lang="en-US" sz="6000" dirty="0">
                <a:latin typeface="Times New Roman"/>
                <a:cs typeface="Times New Roman"/>
              </a:rPr>
              <a:t>P</a:t>
            </a:r>
            <a:r>
              <a:rPr lang="en-US" sz="60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1" name="TextBox 148"/>
          <p:cNvSpPr txBox="1">
            <a:spLocks noChangeArrowheads="1"/>
          </p:cNvSpPr>
          <p:nvPr/>
        </p:nvSpPr>
        <p:spPr bwMode="auto">
          <a:xfrm>
            <a:off x="4142074" y="2448178"/>
            <a:ext cx="350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Times New Roman"/>
                <a:cs typeface="Times New Roman"/>
              </a:rPr>
              <a:t>(</a:t>
            </a:r>
            <a:r>
              <a:rPr lang="en-US" sz="6000" dirty="0" smtClean="0">
                <a:latin typeface="Times New Roman"/>
                <a:cs typeface="Times New Roman"/>
              </a:rPr>
              <a:t>5s4d) </a:t>
            </a:r>
            <a:r>
              <a:rPr lang="en-US" sz="6000" baseline="30000" dirty="0" smtClean="0">
                <a:latin typeface="Times New Roman"/>
                <a:cs typeface="Times New Roman"/>
              </a:rPr>
              <a:t>1</a:t>
            </a:r>
            <a:r>
              <a:rPr lang="en-US" sz="6000" dirty="0" smtClean="0">
                <a:latin typeface="Times New Roman"/>
                <a:cs typeface="Times New Roman"/>
              </a:rPr>
              <a:t>D</a:t>
            </a:r>
            <a:r>
              <a:rPr lang="en-US" sz="6000" baseline="-25000" dirty="0" smtClean="0">
                <a:latin typeface="Times New Roman"/>
                <a:cs typeface="Times New Roman"/>
              </a:rPr>
              <a:t>2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02" name="TextBox 147"/>
          <p:cNvSpPr txBox="1">
            <a:spLocks noChangeArrowheads="1"/>
          </p:cNvSpPr>
          <p:nvPr/>
        </p:nvSpPr>
        <p:spPr bwMode="auto">
          <a:xfrm>
            <a:off x="273618" y="5339313"/>
            <a:ext cx="2667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Latin Modern Math" panose="02000503000000000000" pitchFamily="50" charset="0"/>
                <a:ea typeface="Latin Modern Math" panose="02000503000000000000" pitchFamily="50" charset="0"/>
                <a:cs typeface="Times New Roman"/>
              </a:rPr>
              <a:t>461 nm</a:t>
            </a:r>
          </a:p>
        </p:txBody>
      </p:sp>
      <p:sp>
        <p:nvSpPr>
          <p:cNvPr id="103" name="TextBox 178"/>
          <p:cNvSpPr txBox="1">
            <a:spLocks noChangeArrowheads="1"/>
          </p:cNvSpPr>
          <p:nvPr/>
        </p:nvSpPr>
        <p:spPr bwMode="auto">
          <a:xfrm>
            <a:off x="9933274" y="5243765"/>
            <a:ext cx="1066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123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400" dirty="0">
                <a:solidFill>
                  <a:schemeClr val="tx1">
                    <a:alpha val="80000"/>
                  </a:schemeClr>
                </a:solidFill>
                <a:latin typeface="+mn-lt"/>
              </a:rPr>
              <a:t>}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9519089" y="1285622"/>
            <a:ext cx="0" cy="5269419"/>
          </a:xfrm>
          <a:prstGeom prst="straightConnector1">
            <a:avLst/>
          </a:prstGeom>
          <a:ln w="104775">
            <a:solidFill>
              <a:schemeClr val="bg1">
                <a:lumMod val="50000"/>
              </a:schemeClr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228600" y="6045950"/>
                <a:ext cx="2757037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=30.5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45950"/>
                <a:ext cx="2757037" cy="775790"/>
              </a:xfrm>
              <a:prstGeom prst="rect">
                <a:avLst/>
              </a:prstGeom>
              <a:blipFill rotWithShape="0">
                <a:blip r:embed="rId3"/>
                <a:stretch>
                  <a:fillRect l="-221" r="-8850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4442726" y="6789036"/>
                <a:ext cx="2405980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7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5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</a:t>
                </a:r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26" y="6789036"/>
                <a:ext cx="2405980" cy="775790"/>
              </a:xfrm>
              <a:prstGeom prst="rect">
                <a:avLst/>
              </a:prstGeom>
              <a:blipFill rotWithShape="0">
                <a:blip r:embed="rId4"/>
                <a:stretch>
                  <a:fillRect l="-254" r="-10406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3968069" y="1325818"/>
                <a:ext cx="2292166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610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069" y="1325818"/>
                <a:ext cx="2292166" cy="775790"/>
              </a:xfrm>
              <a:prstGeom prst="rect">
                <a:avLst/>
              </a:prstGeom>
              <a:blipFill rotWithShape="0">
                <a:blip r:embed="rId5"/>
                <a:stretch>
                  <a:fillRect l="-266" r="-10638" b="-35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764808" y="3612092"/>
                <a:ext cx="2292166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110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08" y="3612092"/>
                <a:ext cx="2292166" cy="775790"/>
              </a:xfrm>
              <a:prstGeom prst="rect">
                <a:avLst/>
              </a:prstGeom>
              <a:blipFill rotWithShape="0">
                <a:blip r:embed="rId6"/>
                <a:stretch>
                  <a:fillRect l="-266" r="-10638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300792" y="3898873"/>
                <a:ext cx="2292166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210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92" y="3898873"/>
                <a:ext cx="2292166" cy="775790"/>
              </a:xfrm>
              <a:prstGeom prst="rect">
                <a:avLst/>
              </a:prstGeom>
              <a:blipFill rotWithShape="0">
                <a:blip r:embed="rId7"/>
                <a:stretch>
                  <a:fillRect r="-10904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0325336" y="2175525"/>
                <a:ext cx="2455672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14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</a:t>
                </a:r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36" y="2175525"/>
                <a:ext cx="2455672" cy="775790"/>
              </a:xfrm>
              <a:prstGeom prst="rect">
                <a:avLst/>
              </a:prstGeom>
              <a:blipFill rotWithShape="0">
                <a:blip r:embed="rId8"/>
                <a:stretch>
                  <a:fillRect l="-248" r="-9926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6732874" y="1329488"/>
                <a:ext cx="2547044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5.7</m:t>
                    </m:r>
                  </m:oMath>
                </a14:m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</a:t>
                </a:r>
                <a:r>
                  <a:rPr lang="en-US" dirty="0" smtClean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Hz</a:t>
                </a:r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74" y="1329488"/>
                <a:ext cx="2547044" cy="775790"/>
              </a:xfrm>
              <a:prstGeom prst="rect">
                <a:avLst/>
              </a:prstGeom>
              <a:blipFill rotWithShape="0">
                <a:blip r:embed="rId9"/>
                <a:stretch>
                  <a:fillRect r="-9809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Elbow Connector 111"/>
          <p:cNvCxnSpPr/>
          <p:nvPr/>
        </p:nvCxnSpPr>
        <p:spPr>
          <a:xfrm>
            <a:off x="7430844" y="2020892"/>
            <a:ext cx="1935055" cy="198686"/>
          </a:xfrm>
          <a:prstGeom prst="bentConnector3">
            <a:avLst>
              <a:gd name="adj1" fmla="val 495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10041774" y="2839544"/>
            <a:ext cx="958301" cy="325805"/>
          </a:xfrm>
          <a:prstGeom prst="bentConnector3">
            <a:avLst>
              <a:gd name="adj1" fmla="val -127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>
            <a:off x="6988647" y="4337937"/>
            <a:ext cx="571456" cy="38736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>
            <a:off x="4021605" y="4497254"/>
            <a:ext cx="2033468" cy="352782"/>
          </a:xfrm>
          <a:prstGeom prst="bentConnector3">
            <a:avLst>
              <a:gd name="adj1" fmla="val -919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5400000">
            <a:off x="3765435" y="1963872"/>
            <a:ext cx="907814" cy="901695"/>
          </a:xfrm>
          <a:prstGeom prst="bentConnector3">
            <a:avLst>
              <a:gd name="adj1" fmla="val 41112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661963" y="8458200"/>
            <a:ext cx="7771335" cy="1426072"/>
            <a:chOff x="6819652" y="8614843"/>
            <a:chExt cx="7771335" cy="1426072"/>
          </a:xfrm>
        </p:grpSpPr>
        <p:cxnSp>
          <p:nvCxnSpPr>
            <p:cNvPr id="117" name="Straight Arrow Connector 116"/>
            <p:cNvCxnSpPr/>
            <p:nvPr/>
          </p:nvCxnSpPr>
          <p:spPr bwMode="auto">
            <a:xfrm>
              <a:off x="6819652" y="9021975"/>
              <a:ext cx="2286000" cy="0"/>
            </a:xfrm>
            <a:prstGeom prst="straightConnector1">
              <a:avLst/>
            </a:prstGeom>
            <a:ln w="104775" cap="sq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279918" y="8614843"/>
              <a:ext cx="53067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Transition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79918" y="9271474"/>
              <a:ext cx="531106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Spontaneous Emission</a:t>
              </a:r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 bwMode="auto">
            <a:xfrm>
              <a:off x="6819652" y="9656194"/>
              <a:ext cx="2103120" cy="0"/>
            </a:xfrm>
            <a:prstGeom prst="straightConnector1">
              <a:avLst/>
            </a:prstGeom>
            <a:ln w="104775" cap="sq">
              <a:solidFill>
                <a:schemeClr val="tx1"/>
              </a:solidFill>
              <a:prstDash val="sys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506445" y="8305800"/>
            <a:ext cx="8082370" cy="167640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52"/>
          <p:cNvCxnSpPr/>
          <p:nvPr/>
        </p:nvCxnSpPr>
        <p:spPr>
          <a:xfrm>
            <a:off x="5132674" y="7464864"/>
            <a:ext cx="922399" cy="370638"/>
          </a:xfrm>
          <a:prstGeom prst="bentConnector3">
            <a:avLst>
              <a:gd name="adj1" fmla="val -353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>
            <a:off x="952356" y="6674834"/>
            <a:ext cx="2096610" cy="389056"/>
          </a:xfrm>
          <a:prstGeom prst="bentConnector3">
            <a:avLst>
              <a:gd name="adj1" fmla="val 156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35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Latin Modern Math</vt:lpstr>
      <vt:lpstr>Times New Roman</vt:lpstr>
      <vt:lpstr>Office Theme</vt:lpstr>
      <vt:lpstr>Custom Design</vt:lpstr>
      <vt:lpstr>PowerPoint Presentation</vt:lpstr>
    </vt:vector>
  </TitlesOfParts>
  <Company>AJ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</dc:creator>
  <cp:lastModifiedBy>Jim Aman</cp:lastModifiedBy>
  <cp:revision>37</cp:revision>
  <dcterms:created xsi:type="dcterms:W3CDTF">2010-05-20T18:18:44Z</dcterms:created>
  <dcterms:modified xsi:type="dcterms:W3CDTF">2016-07-26T00:48:30Z</dcterms:modified>
</cp:coreProperties>
</file>