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ED406-A412-43DB-B4E8-CD43756B4196}" v="3" dt="2023-06-30T20:36:3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1586" autoAdjust="0"/>
  </p:normalViewPr>
  <p:slideViewPr>
    <p:cSldViewPr snapToGrid="0">
      <p:cViewPr varScale="1">
        <p:scale>
          <a:sx n="59" d="100"/>
          <a:sy n="59" d="100"/>
        </p:scale>
        <p:origin x="2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Castillo" userId="7da0ea29-12c4-4255-a705-2657e9b54a69" providerId="ADAL" clId="{B44ED406-A412-43DB-B4E8-CD43756B4196}"/>
    <pc:docChg chg="custSel addSld modSld">
      <pc:chgData name="Santiago Castillo" userId="7da0ea29-12c4-4255-a705-2657e9b54a69" providerId="ADAL" clId="{B44ED406-A412-43DB-B4E8-CD43756B4196}" dt="2023-06-30T20:36:31.708" v="285" actId="1076"/>
      <pc:docMkLst>
        <pc:docMk/>
      </pc:docMkLst>
      <pc:sldChg chg="addSp modSp mod modNotesTx">
        <pc:chgData name="Santiago Castillo" userId="7da0ea29-12c4-4255-a705-2657e9b54a69" providerId="ADAL" clId="{B44ED406-A412-43DB-B4E8-CD43756B4196}" dt="2023-06-30T19:26:05.292" v="238" actId="20577"/>
        <pc:sldMkLst>
          <pc:docMk/>
          <pc:sldMk cId="2237903641" sldId="256"/>
        </pc:sldMkLst>
        <pc:spChg chg="mod">
          <ac:chgData name="Santiago Castillo" userId="7da0ea29-12c4-4255-a705-2657e9b54a69" providerId="ADAL" clId="{B44ED406-A412-43DB-B4E8-CD43756B4196}" dt="2023-06-30T19:17:57.577" v="22" actId="20577"/>
          <ac:spMkLst>
            <pc:docMk/>
            <pc:sldMk cId="2237903641" sldId="256"/>
            <ac:spMk id="10" creationId="{8F3442C6-C9A8-3846-B51D-8D6E522EFEE1}"/>
          </ac:spMkLst>
        </pc:spChg>
        <pc:cxnChg chg="add mod">
          <ac:chgData name="Santiago Castillo" userId="7da0ea29-12c4-4255-a705-2657e9b54a69" providerId="ADAL" clId="{B44ED406-A412-43DB-B4E8-CD43756B4196}" dt="2023-06-30T18:55:03.995" v="1" actId="1582"/>
          <ac:cxnSpMkLst>
            <pc:docMk/>
            <pc:sldMk cId="2237903641" sldId="256"/>
            <ac:cxnSpMk id="1076" creationId="{DA31CDA7-F450-A56C-C1E9-46AA5B1B2273}"/>
          </ac:cxnSpMkLst>
        </pc:cxnChg>
      </pc:sldChg>
      <pc:sldChg chg="addSp delSp modSp new mod">
        <pc:chgData name="Santiago Castillo" userId="7da0ea29-12c4-4255-a705-2657e9b54a69" providerId="ADAL" clId="{B44ED406-A412-43DB-B4E8-CD43756B4196}" dt="2023-06-30T20:36:31.708" v="285" actId="1076"/>
        <pc:sldMkLst>
          <pc:docMk/>
          <pc:sldMk cId="2803680059" sldId="257"/>
        </pc:sldMkLst>
        <pc:spChg chg="del">
          <ac:chgData name="Santiago Castillo" userId="7da0ea29-12c4-4255-a705-2657e9b54a69" providerId="ADAL" clId="{B44ED406-A412-43DB-B4E8-CD43756B4196}" dt="2023-06-30T20:35:28.712" v="240" actId="478"/>
          <ac:spMkLst>
            <pc:docMk/>
            <pc:sldMk cId="2803680059" sldId="257"/>
            <ac:spMk id="2" creationId="{A8D8F140-AC09-13B2-5ACE-617F97D7891F}"/>
          </ac:spMkLst>
        </pc:spChg>
        <pc:spChg chg="del">
          <ac:chgData name="Santiago Castillo" userId="7da0ea29-12c4-4255-a705-2657e9b54a69" providerId="ADAL" clId="{B44ED406-A412-43DB-B4E8-CD43756B4196}" dt="2023-06-30T20:35:31.141" v="241" actId="478"/>
          <ac:spMkLst>
            <pc:docMk/>
            <pc:sldMk cId="2803680059" sldId="257"/>
            <ac:spMk id="3" creationId="{E1AB9B7C-AD73-5C10-2973-68DAA6972BE6}"/>
          </ac:spMkLst>
        </pc:spChg>
        <pc:spChg chg="add mod">
          <ac:chgData name="Santiago Castillo" userId="7da0ea29-12c4-4255-a705-2657e9b54a69" providerId="ADAL" clId="{B44ED406-A412-43DB-B4E8-CD43756B4196}" dt="2023-06-30T20:36:04.424" v="283" actId="20577"/>
          <ac:spMkLst>
            <pc:docMk/>
            <pc:sldMk cId="2803680059" sldId="257"/>
            <ac:spMk id="4" creationId="{27A865F7-7298-9DD7-6A29-638A84057658}"/>
          </ac:spMkLst>
        </pc:spChg>
        <pc:spChg chg="add mod">
          <ac:chgData name="Santiago Castillo" userId="7da0ea29-12c4-4255-a705-2657e9b54a69" providerId="ADAL" clId="{B44ED406-A412-43DB-B4E8-CD43756B4196}" dt="2023-06-30T20:35:37.900" v="242"/>
          <ac:spMkLst>
            <pc:docMk/>
            <pc:sldMk cId="2803680059" sldId="257"/>
            <ac:spMk id="5" creationId="{2D120B9E-E4F5-DF0E-1477-D4A998ABA642}"/>
          </ac:spMkLst>
        </pc:spChg>
        <pc:spChg chg="add mod">
          <ac:chgData name="Santiago Castillo" userId="7da0ea29-12c4-4255-a705-2657e9b54a69" providerId="ADAL" clId="{B44ED406-A412-43DB-B4E8-CD43756B4196}" dt="2023-06-30T20:35:47.575" v="261" actId="6549"/>
          <ac:spMkLst>
            <pc:docMk/>
            <pc:sldMk cId="2803680059" sldId="257"/>
            <ac:spMk id="6" creationId="{D883176A-3C31-D5DE-DB3C-EF40FBD06717}"/>
          </ac:spMkLst>
        </pc:spChg>
        <pc:spChg chg="add mod">
          <ac:chgData name="Santiago Castillo" userId="7da0ea29-12c4-4255-a705-2657e9b54a69" providerId="ADAL" clId="{B44ED406-A412-43DB-B4E8-CD43756B4196}" dt="2023-06-30T20:35:37.900" v="242"/>
          <ac:spMkLst>
            <pc:docMk/>
            <pc:sldMk cId="2803680059" sldId="257"/>
            <ac:spMk id="7" creationId="{5B61B01B-C5C7-9F68-FAE1-A8E140DCC7B4}"/>
          </ac:spMkLst>
        </pc:spChg>
        <pc:picChg chg="add mod">
          <ac:chgData name="Santiago Castillo" userId="7da0ea29-12c4-4255-a705-2657e9b54a69" providerId="ADAL" clId="{B44ED406-A412-43DB-B4E8-CD43756B4196}" dt="2023-06-30T20:36:31.708" v="285" actId="1076"/>
          <ac:picMkLst>
            <pc:docMk/>
            <pc:sldMk cId="2803680059" sldId="257"/>
            <ac:picMk id="8" creationId="{174CA076-5849-3949-6914-D7380AD828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DCE3E-EB12-4E01-B182-31862E1942D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1564-7062-4E06-9AD0-2FFD02EF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 Measurements: Q, h, power</a:t>
            </a:r>
          </a:p>
          <a:p>
            <a:endParaRPr lang="en-US" dirty="0"/>
          </a:p>
          <a:p>
            <a:r>
              <a:rPr lang="en-US" dirty="0"/>
              <a:t>HMI: speed, Q, 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Calculated Inputs:</a:t>
            </a:r>
          </a:p>
          <a:p>
            <a:r>
              <a:rPr lang="en-US" dirty="0"/>
              <a:t>Power</a:t>
            </a:r>
          </a:p>
          <a:p>
            <a:endParaRPr lang="en-US" dirty="0"/>
          </a:p>
          <a:p>
            <a:r>
              <a:rPr lang="en-US" dirty="0"/>
              <a:t>Specific Gravity, water should be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Pump BEP points:</a:t>
            </a:r>
          </a:p>
          <a:p>
            <a:r>
              <a:rPr lang="en-US" dirty="0"/>
              <a:t>Q, h, speed, efficiency, Power, assume same runtime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11564-7062-4E06-9AD0-2FFD02EF8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11564-7062-4E06-9AD0-2FFD02EF8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5DA0-A83F-08D1-6096-3F2BA921D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3000-5850-5BC5-89AC-4C84C074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91647-D1D9-1881-FB7E-5FC708A1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074B-EEDD-7E86-5BAC-455ED27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F5E7-FA11-8DEF-D09B-DFAA2276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9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1274-8996-160E-6757-7EDCD7F3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98B58-6F23-D6A0-DF6E-4CAE1964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D8B3A-1C23-E72B-D991-889A6434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C5AE-A882-D92D-52A4-F41FFBB1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6821-A872-A4F3-753A-2B881654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6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95D4C-965A-C199-A84C-0AD1F1897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EF324-7893-3413-A464-ECF90080A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86F6-BAB0-D61E-FB7F-4883C696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7848-1405-19FA-8225-3B202E1E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59DE-A47E-2854-9FB2-C2D1F2DC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243C-3F38-83C3-2D17-AD5C2D9F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32F8F-0786-2556-7EF9-19AC5A09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2A7-B26C-BA67-B62D-99300A83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7364-8BD4-9468-15F0-44C466B4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DF1E-3539-F7E4-9E18-BE5F1D81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4355-4EE3-3355-96B8-77F004E9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E334A-DD8C-CD96-E617-D4524373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4B5E-5823-3EC9-F2B0-1E58F5DB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1672-6EF9-A0E5-673A-7F09A7F5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7BB9-F169-23C4-D946-05AE2FC9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0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CFE3-94F2-FF8B-5D98-13470C03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42C9-6222-4A7A-F23D-00850FD0F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434B-4CCC-5D71-C1FC-95F85EA12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22DA-0E95-8274-0028-08F83D9D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3F6F7-7F52-15BE-3A3A-AF3E0184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CE272-47D6-D0EC-912F-7F658AF0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74C9-F1B2-7C51-EE00-46245D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B5C00-BDA6-6059-98C7-8FB4D33F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D2F9C-8317-FE36-0D4F-0C726E00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3E758-BBCD-35FA-E8A5-5CC719C77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7F77A-8B3A-F694-22DD-FD9A5A316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B6485-3E15-AD40-88C9-FCD786E0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69B5B-95F7-0E18-CEB1-55B26AF0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84C73-A569-F8D7-A65A-082748C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6006-723B-EED5-3F6C-83EDB07A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8AF59-CCFA-690C-DB76-56FE6F4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8C0F4-05C4-FADA-B4B4-A6B1D716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CE0C4-317E-44B0-95F5-402971A2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07087-4D77-BB73-003B-6F206155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5FC37-61FB-EAD7-BAFF-2BB09A69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E3696-318A-D940-8D40-2C4A0626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3ABA-A8FD-9C77-C713-3518EA8F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C050-6A9A-F20B-76B6-1BC052D50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BAB44-D423-A77A-86D0-00AC2476E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C584E-0585-8BCF-9713-FA5D2087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D3933-836D-E770-C89D-F2472A28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AD5A-1311-46A7-661C-2771AEF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0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775A-19A3-590C-6ADD-AF3C5097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6990A-9144-A3F1-886F-DCF5E63C5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DF8BB-6E10-68C5-CA98-A6D2B9DCC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B287F-BCA7-0916-3DAA-4C0585FE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09B4-4FC4-38A3-6573-60343F73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A29A1-DB13-EACD-1B90-CE4EA619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589E8-E683-9552-4FF4-5A4E2E7A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AC2C-CAB1-994E-6D7C-AFE37399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E41B0-870D-3F0C-F59C-45F455A9A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A391-868D-49E5-9602-8C3365FD534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764B-B6BA-4131-9BBA-3A45ECF1C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639F-A84B-5E59-1663-069C5EE3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2218F-3E2E-49BB-AEA2-019C277A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4" descr="What is a power coefficient and what is it used for - Rodelta">
            <a:extLst>
              <a:ext uri="{FF2B5EF4-FFF2-40B4-BE49-F238E27FC236}">
                <a16:creationId xmlns:a16="http://schemas.microsoft.com/office/drawing/2014/main" id="{B6DA4DCF-5C4F-0DDF-C203-F44E31DE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7754">
            <a:off x="2543258" y="1389052"/>
            <a:ext cx="898850" cy="33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5AC3A9-5243-08AF-0A7D-5C2F70A44416}"/>
              </a:ext>
            </a:extLst>
          </p:cNvPr>
          <p:cNvSpPr/>
          <p:nvPr/>
        </p:nvSpPr>
        <p:spPr>
          <a:xfrm>
            <a:off x="311426" y="4049889"/>
            <a:ext cx="1762539" cy="24688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Manufacturer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Horsepower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46571-08F2-B31F-D9A0-F9C50ED3F0A7}"/>
              </a:ext>
            </a:extLst>
          </p:cNvPr>
          <p:cNvSpPr txBox="1"/>
          <p:nvPr/>
        </p:nvSpPr>
        <p:spPr>
          <a:xfrm>
            <a:off x="424069" y="387627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Pump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03690-30B6-966D-6596-45265894AE87}"/>
              </a:ext>
            </a:extLst>
          </p:cNvPr>
          <p:cNvSpPr/>
          <p:nvPr/>
        </p:nvSpPr>
        <p:spPr>
          <a:xfrm>
            <a:off x="5040748" y="4952999"/>
            <a:ext cx="1577009" cy="6626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BHP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442C6-C9A8-3846-B51D-8D6E522EFEE1}"/>
              </a:ext>
            </a:extLst>
          </p:cNvPr>
          <p:cNvSpPr/>
          <p:nvPr/>
        </p:nvSpPr>
        <p:spPr>
          <a:xfrm>
            <a:off x="311426" y="745437"/>
            <a:ext cx="1762539" cy="2663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hp</a:t>
            </a:r>
          </a:p>
          <a:p>
            <a:r>
              <a:rPr lang="en-US" dirty="0"/>
              <a:t>Energy Cost ($)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14BAE-2D84-FD0D-4B4F-F3EC11BB6E1D}"/>
              </a:ext>
            </a:extLst>
          </p:cNvPr>
          <p:cNvSpPr txBox="1"/>
          <p:nvPr/>
        </p:nvSpPr>
        <p:spPr>
          <a:xfrm>
            <a:off x="424069" y="3680557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Pump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29187-688A-B159-5A61-23C084413879}"/>
              </a:ext>
            </a:extLst>
          </p:cNvPr>
          <p:cNvSpPr/>
          <p:nvPr/>
        </p:nvSpPr>
        <p:spPr>
          <a:xfrm>
            <a:off x="9789951" y="2441197"/>
            <a:ext cx="1977979" cy="17640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Changes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4ADCE-08BD-BD08-B00F-340938CD32E5}"/>
              </a:ext>
            </a:extLst>
          </p:cNvPr>
          <p:cNvSpPr/>
          <p:nvPr/>
        </p:nvSpPr>
        <p:spPr>
          <a:xfrm>
            <a:off x="3430999" y="2177996"/>
            <a:ext cx="1577009" cy="854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Operating Point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D5F5AE-FEBC-0257-76B9-C8D684F693E3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2073965" y="2077280"/>
            <a:ext cx="1357034" cy="528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4C7478-2023-CE78-0883-F458FD7B456D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008008" y="2600587"/>
            <a:ext cx="821245" cy="4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2A876BD-7E1B-24BA-E03C-C2B2EEACCB55}"/>
              </a:ext>
            </a:extLst>
          </p:cNvPr>
          <p:cNvSpPr/>
          <p:nvPr/>
        </p:nvSpPr>
        <p:spPr>
          <a:xfrm>
            <a:off x="2900279" y="4952999"/>
            <a:ext cx="1577009" cy="6626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Pump Efficiency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3ACA8F-41F0-7304-8BA2-5BF52CB89ED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2073965" y="5284301"/>
            <a:ext cx="826314" cy="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8BB489-9230-3AEA-F8C4-CB7A1EC67E8A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4477288" y="5284304"/>
            <a:ext cx="56346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ow are POWER &amp; EFFICIENCY of Pumps calculated?">
            <a:extLst>
              <a:ext uri="{FF2B5EF4-FFF2-40B4-BE49-F238E27FC236}">
                <a16:creationId xmlns:a16="http://schemas.microsoft.com/office/drawing/2014/main" id="{B6E3B183-6A43-E0F5-91D9-DCFC2B7B4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5" r="32125" b="70978"/>
          <a:stretch/>
        </p:blipFill>
        <p:spPr bwMode="auto">
          <a:xfrm>
            <a:off x="5008008" y="4471395"/>
            <a:ext cx="1609749" cy="44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84F900D-2390-F20C-722F-E9AE85C4DC4D}"/>
              </a:ext>
            </a:extLst>
          </p:cNvPr>
          <p:cNvSpPr/>
          <p:nvPr/>
        </p:nvSpPr>
        <p:spPr>
          <a:xfrm>
            <a:off x="3444834" y="366397"/>
            <a:ext cx="1577009" cy="662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Power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FB7996-6513-AC86-F394-FE45A7C7D1DE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 flipV="1">
            <a:off x="2073965" y="697702"/>
            <a:ext cx="1370869" cy="13795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6D2E2EB-78A2-B92B-B64D-7493D2494C9F}"/>
              </a:ext>
            </a:extLst>
          </p:cNvPr>
          <p:cNvSpPr/>
          <p:nvPr/>
        </p:nvSpPr>
        <p:spPr>
          <a:xfrm>
            <a:off x="7181217" y="911755"/>
            <a:ext cx="1577009" cy="983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and transmission efficiency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F2F312-FC1C-4FCB-D9A9-90ABD07A7B55}"/>
              </a:ext>
            </a:extLst>
          </p:cNvPr>
          <p:cNvSpPr/>
          <p:nvPr/>
        </p:nvSpPr>
        <p:spPr>
          <a:xfrm>
            <a:off x="7181217" y="4952997"/>
            <a:ext cx="1577009" cy="6626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Power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DD525-6685-27F4-82DE-243380FE3C24}"/>
              </a:ext>
            </a:extLst>
          </p:cNvPr>
          <p:cNvSpPr/>
          <p:nvPr/>
        </p:nvSpPr>
        <p:spPr>
          <a:xfrm>
            <a:off x="5829253" y="2269282"/>
            <a:ext cx="1577009" cy="662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Pump Efficiency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FA8358-0670-2DF3-90A1-00F81FA093DD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 flipV="1">
            <a:off x="6617757" y="5284302"/>
            <a:ext cx="563460" cy="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F117405-CE53-556A-B001-F62477DF9EB0}"/>
              </a:ext>
            </a:extLst>
          </p:cNvPr>
          <p:cNvCxnSpPr>
            <a:cxnSpLocks/>
            <a:stCxn id="49" idx="3"/>
            <a:endCxn id="15" idx="2"/>
          </p:cNvCxnSpPr>
          <p:nvPr/>
        </p:nvCxnSpPr>
        <p:spPr>
          <a:xfrm flipV="1">
            <a:off x="8758226" y="4205223"/>
            <a:ext cx="2020715" cy="107907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6542199B-71DA-1A61-20B4-CF897CDF9D98}"/>
              </a:ext>
            </a:extLst>
          </p:cNvPr>
          <p:cNvCxnSpPr>
            <a:stCxn id="28" idx="0"/>
          </p:cNvCxnSpPr>
          <p:nvPr/>
        </p:nvCxnSpPr>
        <p:spPr>
          <a:xfrm rot="5400000" flipH="1" flipV="1">
            <a:off x="6263643" y="1426690"/>
            <a:ext cx="951450" cy="610116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4BD1063-D8F8-9A8D-CD75-65C40350E1A1}"/>
              </a:ext>
            </a:extLst>
          </p:cNvPr>
          <p:cNvCxnSpPr>
            <a:stCxn id="23" idx="3"/>
          </p:cNvCxnSpPr>
          <p:nvPr/>
        </p:nvCxnSpPr>
        <p:spPr>
          <a:xfrm flipV="1">
            <a:off x="7406262" y="2600586"/>
            <a:ext cx="238369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F416B708-36D2-9A52-340A-5A0096A70B38}"/>
              </a:ext>
            </a:extLst>
          </p:cNvPr>
          <p:cNvCxnSpPr>
            <a:cxnSpLocks/>
            <a:stCxn id="40" idx="0"/>
            <a:endCxn id="15" idx="0"/>
          </p:cNvCxnSpPr>
          <p:nvPr/>
        </p:nvCxnSpPr>
        <p:spPr>
          <a:xfrm rot="16200000" flipH="1">
            <a:off x="6468740" y="-1869004"/>
            <a:ext cx="2074800" cy="6545602"/>
          </a:xfrm>
          <a:prstGeom prst="bentConnector3">
            <a:avLst>
              <a:gd name="adj1" fmla="val -11018"/>
            </a:avLst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2E23134-01E2-D0DE-B51D-AE1640F7A68C}"/>
              </a:ext>
            </a:extLst>
          </p:cNvPr>
          <p:cNvSpPr txBox="1"/>
          <p:nvPr/>
        </p:nvSpPr>
        <p:spPr>
          <a:xfrm rot="1281400">
            <a:off x="2125488" y="2369527"/>
            <a:ext cx="103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Pump Curves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7857B6CE-DB7E-C1A1-CDC4-688690D7C52A}"/>
              </a:ext>
            </a:extLst>
          </p:cNvPr>
          <p:cNvSpPr txBox="1"/>
          <p:nvPr/>
        </p:nvSpPr>
        <p:spPr>
          <a:xfrm>
            <a:off x="1967897" y="4952997"/>
            <a:ext cx="103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Pump Curves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CA99669-933F-ADAD-7D62-3ACEA780B42A}"/>
              </a:ext>
            </a:extLst>
          </p:cNvPr>
          <p:cNvSpPr txBox="1"/>
          <p:nvPr/>
        </p:nvSpPr>
        <p:spPr>
          <a:xfrm rot="18928901">
            <a:off x="2137105" y="1130113"/>
            <a:ext cx="103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Energy Data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4C107DE-AF85-383D-B507-7914BE5A21DF}"/>
              </a:ext>
            </a:extLst>
          </p:cNvPr>
          <p:cNvSpPr txBox="1"/>
          <p:nvPr/>
        </p:nvSpPr>
        <p:spPr>
          <a:xfrm>
            <a:off x="9336341" y="5338297"/>
            <a:ext cx="2827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Information Needed: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Pump runtimes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Peak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Energy Bill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Some Pump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Properties of fluid going through pump</a:t>
            </a:r>
          </a:p>
          <a:p>
            <a:endParaRPr lang="en-US" sz="1200" dirty="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B750EA2-233F-201A-3E48-C0E8BEEBC697}"/>
              </a:ext>
            </a:extLst>
          </p:cNvPr>
          <p:cNvSpPr txBox="1"/>
          <p:nvPr/>
        </p:nvSpPr>
        <p:spPr>
          <a:xfrm>
            <a:off x="7953156" y="2931891"/>
            <a:ext cx="92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Efficiencies shouldn’t change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047CC364-80E8-5EAF-8CC9-7945953811D5}"/>
              </a:ext>
            </a:extLst>
          </p:cNvPr>
          <p:cNvSpPr/>
          <p:nvPr/>
        </p:nvSpPr>
        <p:spPr>
          <a:xfrm>
            <a:off x="3437419" y="1268612"/>
            <a:ext cx="1577009" cy="662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WHP</a:t>
            </a:r>
          </a:p>
        </p:txBody>
      </p: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BF4EF18B-5B47-88A4-EA14-A1E2F854C6AA}"/>
              </a:ext>
            </a:extLst>
          </p:cNvPr>
          <p:cNvCxnSpPr>
            <a:stCxn id="10" idx="3"/>
            <a:endCxn id="1061" idx="1"/>
          </p:cNvCxnSpPr>
          <p:nvPr/>
        </p:nvCxnSpPr>
        <p:spPr>
          <a:xfrm flipV="1">
            <a:off x="2073965" y="1599917"/>
            <a:ext cx="1363454" cy="477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86455EAA-E497-C1CF-6308-D6BC9BF2F7E6}"/>
              </a:ext>
            </a:extLst>
          </p:cNvPr>
          <p:cNvCxnSpPr>
            <a:cxnSpLocks/>
            <a:stCxn id="1061" idx="3"/>
            <a:endCxn id="44" idx="1"/>
          </p:cNvCxnSpPr>
          <p:nvPr/>
        </p:nvCxnSpPr>
        <p:spPr>
          <a:xfrm flipV="1">
            <a:off x="5014428" y="1403575"/>
            <a:ext cx="2166789" cy="196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CDA97B4C-8FFE-FC4F-75D5-9C2847A9BD02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5021843" y="697702"/>
            <a:ext cx="2159374" cy="7058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D4ED7DD1-BE96-E6C4-4A78-692C7B30CD55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7969722" y="1895395"/>
            <a:ext cx="0" cy="3057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DA31CDA7-F450-A56C-C1E9-46AA5B1B2273}"/>
              </a:ext>
            </a:extLst>
          </p:cNvPr>
          <p:cNvCxnSpPr>
            <a:stCxn id="23" idx="0"/>
            <a:endCxn id="44" idx="1"/>
          </p:cNvCxnSpPr>
          <p:nvPr/>
        </p:nvCxnSpPr>
        <p:spPr>
          <a:xfrm flipV="1">
            <a:off x="6617758" y="1403575"/>
            <a:ext cx="563459" cy="865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90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A865F7-7298-9DD7-6A29-638A84057658}"/>
              </a:ext>
            </a:extLst>
          </p:cNvPr>
          <p:cNvSpPr/>
          <p:nvPr/>
        </p:nvSpPr>
        <p:spPr>
          <a:xfrm>
            <a:off x="311426" y="4049889"/>
            <a:ext cx="1762539" cy="24688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Manufacturer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20B9E-E4F5-DF0E-1477-D4A998ABA642}"/>
              </a:ext>
            </a:extLst>
          </p:cNvPr>
          <p:cNvSpPr txBox="1"/>
          <p:nvPr/>
        </p:nvSpPr>
        <p:spPr>
          <a:xfrm>
            <a:off x="424069" y="387627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Pump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83176A-3C31-D5DE-DB3C-EF40FBD06717}"/>
              </a:ext>
            </a:extLst>
          </p:cNvPr>
          <p:cNvSpPr/>
          <p:nvPr/>
        </p:nvSpPr>
        <p:spPr>
          <a:xfrm>
            <a:off x="311426" y="745437"/>
            <a:ext cx="1762539" cy="2663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1B01B-C5C7-9F68-FAE1-A8E140DCC7B4}"/>
              </a:ext>
            </a:extLst>
          </p:cNvPr>
          <p:cNvSpPr txBox="1"/>
          <p:nvPr/>
        </p:nvSpPr>
        <p:spPr>
          <a:xfrm>
            <a:off x="424069" y="3680557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Pump</a:t>
            </a:r>
          </a:p>
        </p:txBody>
      </p:sp>
      <p:pic>
        <p:nvPicPr>
          <p:cNvPr id="8" name="Picture 2" descr="How are POWER &amp; EFFICIENCY of Pumps calculated?">
            <a:extLst>
              <a:ext uri="{FF2B5EF4-FFF2-40B4-BE49-F238E27FC236}">
                <a16:creationId xmlns:a16="http://schemas.microsoft.com/office/drawing/2014/main" id="{174CA076-5849-3949-6914-D7380AD82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5" r="32125" b="70978"/>
          <a:stretch/>
        </p:blipFill>
        <p:spPr bwMode="auto">
          <a:xfrm>
            <a:off x="2215822" y="6075704"/>
            <a:ext cx="1609749" cy="44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8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139</Words>
  <Application>Microsoft Office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Castillo</dc:creator>
  <cp:lastModifiedBy>Santiago Castillo</cp:lastModifiedBy>
  <cp:revision>1</cp:revision>
  <dcterms:created xsi:type="dcterms:W3CDTF">2023-06-30T13:51:22Z</dcterms:created>
  <dcterms:modified xsi:type="dcterms:W3CDTF">2023-06-30T20:38:42Z</dcterms:modified>
</cp:coreProperties>
</file>