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302" r:id="rId4"/>
    <p:sldId id="303" r:id="rId5"/>
    <p:sldId id="305" r:id="rId6"/>
    <p:sldId id="306" r:id="rId7"/>
    <p:sldId id="310" r:id="rId8"/>
    <p:sldId id="308" r:id="rId9"/>
    <p:sldId id="311" r:id="rId10"/>
    <p:sldId id="309" r:id="rId11"/>
    <p:sldId id="312" r:id="rId12"/>
    <p:sldId id="314" r:id="rId13"/>
    <p:sldId id="313" r:id="rId14"/>
    <p:sldId id="30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56DEF-C100-427E-8E99-3E0512DF9249}" v="62" dt="2022-11-30T12:47:2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8257" autoAdjust="0"/>
  </p:normalViewPr>
  <p:slideViewPr>
    <p:cSldViewPr snapToGrid="0">
      <p:cViewPr varScale="1">
        <p:scale>
          <a:sx n="97" d="100"/>
          <a:sy n="97" d="100"/>
        </p:scale>
        <p:origin x="1104" y="78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DE656DEF-C100-427E-8E99-3E0512DF9249}"/>
    <pc:docChg chg="undo custSel addSld delSld modSld">
      <pc:chgData name="Stefano Castagnoli" userId="b5b1c50746fa2fa2" providerId="LiveId" clId="{DE656DEF-C100-427E-8E99-3E0512DF9249}" dt="2022-11-30T14:28:35.971" v="6996" actId="20577"/>
      <pc:docMkLst>
        <pc:docMk/>
      </pc:docMkLst>
      <pc:sldChg chg="modSp mod">
        <pc:chgData name="Stefano Castagnoli" userId="b5b1c50746fa2fa2" providerId="LiveId" clId="{DE656DEF-C100-427E-8E99-3E0512DF9249}" dt="2022-11-30T12:53:51.898" v="6987" actId="20577"/>
        <pc:sldMkLst>
          <pc:docMk/>
          <pc:sldMk cId="3120388699" sldId="256"/>
        </pc:sldMkLst>
        <pc:spChg chg="mod">
          <ac:chgData name="Stefano Castagnoli" userId="b5b1c50746fa2fa2" providerId="LiveId" clId="{DE656DEF-C100-427E-8E99-3E0512DF9249}" dt="2022-11-30T12:53:51.898" v="6987" actId="20577"/>
          <ac:spMkLst>
            <pc:docMk/>
            <pc:sldMk cId="3120388699" sldId="256"/>
            <ac:spMk id="2" creationId="{BF15968E-45AE-AB4E-0E75-34A5BDE6E3F5}"/>
          </ac:spMkLst>
        </pc:spChg>
      </pc:sldChg>
      <pc:sldChg chg="modSp mod">
        <pc:chgData name="Stefano Castagnoli" userId="b5b1c50746fa2fa2" providerId="LiveId" clId="{DE656DEF-C100-427E-8E99-3E0512DF9249}" dt="2022-11-30T10:44:38.099" v="2894" actId="20577"/>
        <pc:sldMkLst>
          <pc:docMk/>
          <pc:sldMk cId="27400708" sldId="292"/>
        </pc:sldMkLst>
        <pc:spChg chg="mod">
          <ac:chgData name="Stefano Castagnoli" userId="b5b1c50746fa2fa2" providerId="LiveId" clId="{DE656DEF-C100-427E-8E99-3E0512DF9249}" dt="2022-11-30T10:44:38.099" v="2894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3523758" sldId="29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90545255" sldId="29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5251065" sldId="29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3635071" sldId="29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210294051" sldId="300"/>
        </pc:sldMkLst>
      </pc:sldChg>
      <pc:sldChg chg="addSp delSp modSp mod">
        <pc:chgData name="Stefano Castagnoli" userId="b5b1c50746fa2fa2" providerId="LiveId" clId="{DE656DEF-C100-427E-8E99-3E0512DF9249}" dt="2022-11-30T13:26:33.526" v="6988" actId="207"/>
        <pc:sldMkLst>
          <pc:docMk/>
          <pc:sldMk cId="2908198579" sldId="302"/>
        </pc:sldMkLst>
        <pc:spChg chg="mod">
          <ac:chgData name="Stefano Castagnoli" userId="b5b1c50746fa2fa2" providerId="LiveId" clId="{DE656DEF-C100-427E-8E99-3E0512DF9249}" dt="2022-11-30T10:22:22.215" v="2113" actId="20577"/>
          <ac:spMkLst>
            <pc:docMk/>
            <pc:sldMk cId="2908198579" sldId="302"/>
            <ac:spMk id="2" creationId="{69496913-E27E-0E18-C61E-96660AFB142B}"/>
          </ac:spMkLst>
        </pc:spChg>
        <pc:spChg chg="add del">
          <ac:chgData name="Stefano Castagnoli" userId="b5b1c50746fa2fa2" providerId="LiveId" clId="{DE656DEF-C100-427E-8E99-3E0512DF9249}" dt="2022-11-13T18:53:33.625" v="366"/>
          <ac:spMkLst>
            <pc:docMk/>
            <pc:sldMk cId="2908198579" sldId="302"/>
            <ac:spMk id="3" creationId="{5909EFF3-5112-8E6E-2329-0EBDB314E0B5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3" creationId="{B6355BA1-7062-10A0-F91E-34887410B305}"/>
          </ac:spMkLst>
        </pc:spChg>
        <pc:spChg chg="mod">
          <ac:chgData name="Stefano Castagnoli" userId="b5b1c50746fa2fa2" providerId="LiveId" clId="{DE656DEF-C100-427E-8E99-3E0512DF9249}" dt="2022-11-30T09:58:40.652" v="812" actId="20577"/>
          <ac:spMkLst>
            <pc:docMk/>
            <pc:sldMk cId="2908198579" sldId="302"/>
            <ac:spMk id="4" creationId="{1BCFC0DC-3E1F-31D5-1A60-DBF90D003AA1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5" creationId="{5F82E84F-0F24-3428-BBDC-01BFE5747385}"/>
          </ac:spMkLst>
        </pc:spChg>
        <pc:spChg chg="add mod">
          <ac:chgData name="Stefano Castagnoli" userId="b5b1c50746fa2fa2" providerId="LiveId" clId="{DE656DEF-C100-427E-8E99-3E0512DF9249}" dt="2022-11-30T10:04:31.580" v="1241" actId="1076"/>
          <ac:spMkLst>
            <pc:docMk/>
            <pc:sldMk cId="2908198579" sldId="302"/>
            <ac:spMk id="6" creationId="{583E646F-0CC0-8DB0-C8BB-6FEB325EB21A}"/>
          </ac:spMkLst>
        </pc:spChg>
        <pc:spChg chg="add mod">
          <ac:chgData name="Stefano Castagnoli" userId="b5b1c50746fa2fa2" providerId="LiveId" clId="{DE656DEF-C100-427E-8E99-3E0512DF9249}" dt="2022-11-30T13:26:33.526" v="6988" actId="207"/>
          <ac:spMkLst>
            <pc:docMk/>
            <pc:sldMk cId="2908198579" sldId="302"/>
            <ac:spMk id="7" creationId="{62C108E9-9C02-8541-2010-ECE7BF52C37C}"/>
          </ac:spMkLst>
        </pc:spChg>
        <pc:spChg chg="mod">
          <ac:chgData name="Stefano Castagnoli" userId="b5b1c50746fa2fa2" providerId="LiveId" clId="{DE656DEF-C100-427E-8E99-3E0512DF9249}" dt="2022-11-30T10:01:02.060" v="1148" actId="20577"/>
          <ac:spMkLst>
            <pc:docMk/>
            <pc:sldMk cId="2908198579" sldId="302"/>
            <ac:spMk id="8" creationId="{FBA08ED7-D839-C2FB-7578-72CCAD406CBD}"/>
          </ac:spMkLst>
        </pc:spChg>
        <pc:spChg chg="add mod">
          <ac:chgData name="Stefano Castagnoli" userId="b5b1c50746fa2fa2" providerId="LiveId" clId="{DE656DEF-C100-427E-8E99-3E0512DF9249}" dt="2022-11-30T10:05:00.593" v="1250" actId="1076"/>
          <ac:spMkLst>
            <pc:docMk/>
            <pc:sldMk cId="2908198579" sldId="302"/>
            <ac:spMk id="17" creationId="{9426D2AC-53A1-41EE-9F55-FB8AD2ADABBD}"/>
          </ac:spMkLst>
        </pc:spChg>
        <pc:spChg chg="add mod">
          <ac:chgData name="Stefano Castagnoli" userId="b5b1c50746fa2fa2" providerId="LiveId" clId="{DE656DEF-C100-427E-8E99-3E0512DF9249}" dt="2022-11-30T10:05:09.604" v="1254" actId="1076"/>
          <ac:spMkLst>
            <pc:docMk/>
            <pc:sldMk cId="2908198579" sldId="302"/>
            <ac:spMk id="29" creationId="{4876C38D-935A-B519-852E-0811DC87A46C}"/>
          </ac:spMkLst>
        </pc:sp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0" creationId="{87DFDB9A-C5A8-C65B-A87D-5A8BB21DD9BD}"/>
          </ac:cxnSpMkLst>
        </pc:cxn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1" creationId="{60C71DCE-B475-776D-3170-01F60546031B}"/>
          </ac:cxnSpMkLst>
        </pc:cxnChg>
        <pc:cxnChg chg="add mod">
          <ac:chgData name="Stefano Castagnoli" userId="b5b1c50746fa2fa2" providerId="LiveId" clId="{DE656DEF-C100-427E-8E99-3E0512DF9249}" dt="2022-11-30T10:04:31.580" v="1241" actId="1076"/>
          <ac:cxnSpMkLst>
            <pc:docMk/>
            <pc:sldMk cId="2908198579" sldId="302"/>
            <ac:cxnSpMk id="14" creationId="{FE7C7DF2-1028-41EF-3E93-A069D69C5E16}"/>
          </ac:cxnSpMkLst>
        </pc:cxnChg>
        <pc:cxnChg chg="add mod">
          <ac:chgData name="Stefano Castagnoli" userId="b5b1c50746fa2fa2" providerId="LiveId" clId="{DE656DEF-C100-427E-8E99-3E0512DF9249}" dt="2022-11-30T10:22:33.871" v="2114" actId="14100"/>
          <ac:cxnSpMkLst>
            <pc:docMk/>
            <pc:sldMk cId="2908198579" sldId="302"/>
            <ac:cxnSpMk id="18" creationId="{3ABE48AD-08E4-170E-15B0-315E496CA0ED}"/>
          </ac:cxnSpMkLst>
        </pc:cxnChg>
        <pc:cxnChg chg="add mod">
          <ac:chgData name="Stefano Castagnoli" userId="b5b1c50746fa2fa2" providerId="LiveId" clId="{DE656DEF-C100-427E-8E99-3E0512DF9249}" dt="2022-11-30T10:05:09.604" v="1254" actId="1076"/>
          <ac:cxnSpMkLst>
            <pc:docMk/>
            <pc:sldMk cId="2908198579" sldId="302"/>
            <ac:cxnSpMk id="32" creationId="{A919D8A3-E474-C765-AD35-CD11DA89AFEC}"/>
          </ac:cxnSpMkLst>
        </pc:cxnChg>
      </pc:sldChg>
      <pc:sldChg chg="modSp add mod">
        <pc:chgData name="Stefano Castagnoli" userId="b5b1c50746fa2fa2" providerId="LiveId" clId="{DE656DEF-C100-427E-8E99-3E0512DF9249}" dt="2022-11-30T13:29:47.190" v="6990" actId="20577"/>
        <pc:sldMkLst>
          <pc:docMk/>
          <pc:sldMk cId="795034329" sldId="303"/>
        </pc:sldMkLst>
        <pc:spChg chg="mod">
          <ac:chgData name="Stefano Castagnoli" userId="b5b1c50746fa2fa2" providerId="LiveId" clId="{DE656DEF-C100-427E-8E99-3E0512DF9249}" dt="2022-11-30T10:22:00.681" v="2103" actId="20577"/>
          <ac:spMkLst>
            <pc:docMk/>
            <pc:sldMk cId="795034329" sldId="303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0:20:48.509" v="1948"/>
          <ac:spMkLst>
            <pc:docMk/>
            <pc:sldMk cId="795034329" sldId="303"/>
            <ac:spMk id="4" creationId="{1BCFC0DC-3E1F-31D5-1A60-DBF90D003AA1}"/>
          </ac:spMkLst>
        </pc:spChg>
        <pc:spChg chg="mod">
          <ac:chgData name="Stefano Castagnoli" userId="b5b1c50746fa2fa2" providerId="LiveId" clId="{DE656DEF-C100-427E-8E99-3E0512DF9249}" dt="2022-11-30T13:29:47.190" v="6990" actId="20577"/>
          <ac:spMkLst>
            <pc:docMk/>
            <pc:sldMk cId="795034329" sldId="303"/>
            <ac:spMk id="8" creationId="{FBA08ED7-D839-C2FB-7578-72CCAD406CBD}"/>
          </ac:spMkLst>
        </pc:spChg>
      </pc:sldChg>
      <pc:sldChg chg="modSp add del mod">
        <pc:chgData name="Stefano Castagnoli" userId="b5b1c50746fa2fa2" providerId="LiveId" clId="{DE656DEF-C100-427E-8E99-3E0512DF9249}" dt="2022-11-30T10:33:43.722" v="2232" actId="47"/>
        <pc:sldMkLst>
          <pc:docMk/>
          <pc:sldMk cId="2817412351" sldId="304"/>
        </pc:sldMkLst>
        <pc:spChg chg="mod">
          <ac:chgData name="Stefano Castagnoli" userId="b5b1c50746fa2fa2" providerId="LiveId" clId="{DE656DEF-C100-427E-8E99-3E0512DF9249}" dt="2022-11-20T22:15:36.558" v="734" actId="20577"/>
          <ac:spMkLst>
            <pc:docMk/>
            <pc:sldMk cId="2817412351" sldId="304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DE656DEF-C100-427E-8E99-3E0512DF9249}" dt="2022-11-30T10:50:18.075" v="3330" actId="6549"/>
        <pc:sldMkLst>
          <pc:docMk/>
          <pc:sldMk cId="41582310" sldId="305"/>
        </pc:sldMkLst>
        <pc:spChg chg="mod">
          <ac:chgData name="Stefano Castagnoli" userId="b5b1c50746fa2fa2" providerId="LiveId" clId="{DE656DEF-C100-427E-8E99-3E0512DF9249}" dt="2022-11-30T10:23:28.244" v="2150" actId="20577"/>
          <ac:spMkLst>
            <pc:docMk/>
            <pc:sldMk cId="41582310" sldId="305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0:34:49.631" v="2253" actId="1076"/>
          <ac:spMkLst>
            <pc:docMk/>
            <pc:sldMk cId="41582310" sldId="305"/>
            <ac:spMk id="6" creationId="{2C4F72E8-C4AC-F585-AAF2-ABC35A36B850}"/>
          </ac:spMkLst>
        </pc:spChg>
        <pc:spChg chg="del mod">
          <ac:chgData name="Stefano Castagnoli" userId="b5b1c50746fa2fa2" providerId="LiveId" clId="{DE656DEF-C100-427E-8E99-3E0512DF9249}" dt="2022-11-30T10:34:38.406" v="2251" actId="478"/>
          <ac:spMkLst>
            <pc:docMk/>
            <pc:sldMk cId="41582310" sldId="305"/>
            <ac:spMk id="8" creationId="{FBA08ED7-D839-C2FB-7578-72CCAD406CBD}"/>
          </ac:spMkLst>
        </pc:spChg>
        <pc:spChg chg="add mod">
          <ac:chgData name="Stefano Castagnoli" userId="b5b1c50746fa2fa2" providerId="LiveId" clId="{DE656DEF-C100-427E-8E99-3E0512DF9249}" dt="2022-11-30T10:34:43.877" v="2252" actId="1076"/>
          <ac:spMkLst>
            <pc:docMk/>
            <pc:sldMk cId="41582310" sldId="305"/>
            <ac:spMk id="10" creationId="{A07A0705-83F9-17BE-A064-D2A1C62FEACA}"/>
          </ac:spMkLst>
        </pc:spChg>
        <pc:spChg chg="add mod">
          <ac:chgData name="Stefano Castagnoli" userId="b5b1c50746fa2fa2" providerId="LiveId" clId="{DE656DEF-C100-427E-8E99-3E0512DF9249}" dt="2022-11-30T10:50:18.075" v="3330" actId="6549"/>
          <ac:spMkLst>
            <pc:docMk/>
            <pc:sldMk cId="41582310" sldId="305"/>
            <ac:spMk id="11" creationId="{9EC14F15-55DD-E530-CC30-5A7C856E5DE9}"/>
          </ac:spMkLst>
        </pc:spChg>
        <pc:picChg chg="add mod">
          <ac:chgData name="Stefano Castagnoli" userId="b5b1c50746fa2fa2" providerId="LiveId" clId="{DE656DEF-C100-427E-8E99-3E0512DF9249}" dt="2022-11-30T10:34:49.631" v="2253" actId="1076"/>
          <ac:picMkLst>
            <pc:docMk/>
            <pc:sldMk cId="41582310" sldId="305"/>
            <ac:picMk id="5" creationId="{7E7BB073-C183-4B0D-E041-09BBA53D4163}"/>
          </ac:picMkLst>
        </pc:picChg>
        <pc:picChg chg="add mod">
          <ac:chgData name="Stefano Castagnoli" userId="b5b1c50746fa2fa2" providerId="LiveId" clId="{DE656DEF-C100-427E-8E99-3E0512DF9249}" dt="2022-11-30T10:34:43.877" v="2252" actId="1076"/>
          <ac:picMkLst>
            <pc:docMk/>
            <pc:sldMk cId="41582310" sldId="305"/>
            <ac:picMk id="9" creationId="{B6D33591-C522-C2A3-6235-B51F6694323A}"/>
          </ac:picMkLst>
        </pc:pic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94678585" sldId="305"/>
        </pc:sldMkLst>
      </pc:sldChg>
      <pc:sldChg chg="addSp delSp modSp add mod">
        <pc:chgData name="Stefano Castagnoli" userId="b5b1c50746fa2fa2" providerId="LiveId" clId="{DE656DEF-C100-427E-8E99-3E0512DF9249}" dt="2022-11-30T10:50:32.516" v="3342" actId="20577"/>
        <pc:sldMkLst>
          <pc:docMk/>
          <pc:sldMk cId="240317660" sldId="306"/>
        </pc:sldMkLst>
        <pc:spChg chg="mod">
          <ac:chgData name="Stefano Castagnoli" userId="b5b1c50746fa2fa2" providerId="LiveId" clId="{DE656DEF-C100-427E-8E99-3E0512DF9249}" dt="2022-11-30T10:34:16.551" v="2247" actId="20577"/>
          <ac:spMkLst>
            <pc:docMk/>
            <pc:sldMk cId="240317660" sldId="306"/>
            <ac:spMk id="2" creationId="{69496913-E27E-0E18-C61E-96660AFB142B}"/>
          </ac:spMkLst>
        </pc:spChg>
        <pc:spChg chg="add del">
          <ac:chgData name="Stefano Castagnoli" userId="b5b1c50746fa2fa2" providerId="LiveId" clId="{DE656DEF-C100-427E-8E99-3E0512DF9249}" dt="2022-11-30T10:38:45.318" v="2832" actId="478"/>
          <ac:spMkLst>
            <pc:docMk/>
            <pc:sldMk cId="240317660" sldId="306"/>
            <ac:spMk id="3" creationId="{311E8B63-66A3-EB71-104D-10A3E38FE68E}"/>
          </ac:spMkLst>
        </pc:spChg>
        <pc:spChg chg="del">
          <ac:chgData name="Stefano Castagnoli" userId="b5b1c50746fa2fa2" providerId="LiveId" clId="{DE656DEF-C100-427E-8E99-3E0512DF9249}" dt="2022-11-30T10:35:17.255" v="2296" actId="478"/>
          <ac:spMkLst>
            <pc:docMk/>
            <pc:sldMk cId="240317660" sldId="306"/>
            <ac:spMk id="6" creationId="{2C4F72E8-C4AC-F585-AAF2-ABC35A36B850}"/>
          </ac:spMkLst>
        </pc:spChg>
        <pc:spChg chg="mod">
          <ac:chgData name="Stefano Castagnoli" userId="b5b1c50746fa2fa2" providerId="LiveId" clId="{DE656DEF-C100-427E-8E99-3E0512DF9249}" dt="2022-11-30T10:50:32.516" v="3342" actId="20577"/>
          <ac:spMkLst>
            <pc:docMk/>
            <pc:sldMk cId="240317660" sldId="306"/>
            <ac:spMk id="8" creationId="{FBA08ED7-D839-C2FB-7578-72CCAD406CBD}"/>
          </ac:spMkLst>
        </pc:spChg>
        <pc:spChg chg="del">
          <ac:chgData name="Stefano Castagnoli" userId="b5b1c50746fa2fa2" providerId="LiveId" clId="{DE656DEF-C100-427E-8E99-3E0512DF9249}" dt="2022-11-30T10:35:15.260" v="2294" actId="478"/>
          <ac:spMkLst>
            <pc:docMk/>
            <pc:sldMk cId="240317660" sldId="306"/>
            <ac:spMk id="10" creationId="{A07A0705-83F9-17BE-A064-D2A1C62FEACA}"/>
          </ac:spMkLst>
        </pc:spChg>
        <pc:picChg chg="del">
          <ac:chgData name="Stefano Castagnoli" userId="b5b1c50746fa2fa2" providerId="LiveId" clId="{DE656DEF-C100-427E-8E99-3E0512DF9249}" dt="2022-11-30T10:35:15.877" v="2295" actId="478"/>
          <ac:picMkLst>
            <pc:docMk/>
            <pc:sldMk cId="240317660" sldId="306"/>
            <ac:picMk id="5" creationId="{7E7BB073-C183-4B0D-E041-09BBA53D4163}"/>
          </ac:picMkLst>
        </pc:picChg>
        <pc:picChg chg="del">
          <ac:chgData name="Stefano Castagnoli" userId="b5b1c50746fa2fa2" providerId="LiveId" clId="{DE656DEF-C100-427E-8E99-3E0512DF9249}" dt="2022-11-30T10:35:13.568" v="2293" actId="478"/>
          <ac:picMkLst>
            <pc:docMk/>
            <pc:sldMk cId="240317660" sldId="306"/>
            <ac:picMk id="9" creationId="{B6D33591-C522-C2A3-6235-B51F6694323A}"/>
          </ac:picMkLst>
        </pc:pic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376668540" sldId="30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786942013" sldId="307"/>
        </pc:sldMkLst>
      </pc:sldChg>
      <pc:sldChg chg="modSp add mod">
        <pc:chgData name="Stefano Castagnoli" userId="b5b1c50746fa2fa2" providerId="LiveId" clId="{DE656DEF-C100-427E-8E99-3E0512DF9249}" dt="2022-11-30T12:13:09.956" v="4392" actId="27636"/>
        <pc:sldMkLst>
          <pc:docMk/>
          <pc:sldMk cId="1276301674" sldId="307"/>
        </pc:sldMkLst>
        <pc:spChg chg="mod">
          <ac:chgData name="Stefano Castagnoli" userId="b5b1c50746fa2fa2" providerId="LiveId" clId="{DE656DEF-C100-427E-8E99-3E0512DF9249}" dt="2022-11-30T12:12:59.947" v="4390" actId="20577"/>
          <ac:spMkLst>
            <pc:docMk/>
            <pc:sldMk cId="1276301674" sldId="307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0:44:32.503" v="2893" actId="27636"/>
          <ac:spMkLst>
            <pc:docMk/>
            <pc:sldMk cId="1276301674" sldId="307"/>
            <ac:spMk id="4" creationId="{1BCFC0DC-3E1F-31D5-1A60-DBF90D003AA1}"/>
          </ac:spMkLst>
        </pc:spChg>
        <pc:spChg chg="mod">
          <ac:chgData name="Stefano Castagnoli" userId="b5b1c50746fa2fa2" providerId="LiveId" clId="{DE656DEF-C100-427E-8E99-3E0512DF9249}" dt="2022-11-30T12:13:09.956" v="4392" actId="27636"/>
          <ac:spMkLst>
            <pc:docMk/>
            <pc:sldMk cId="1276301674" sldId="307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27473496" sldId="308"/>
        </pc:sldMkLst>
      </pc:sldChg>
      <pc:sldChg chg="addSp delSp modSp add mod">
        <pc:chgData name="Stefano Castagnoli" userId="b5b1c50746fa2fa2" providerId="LiveId" clId="{DE656DEF-C100-427E-8E99-3E0512DF9249}" dt="2022-11-30T12:29:46.425" v="5488" actId="6549"/>
        <pc:sldMkLst>
          <pc:docMk/>
          <pc:sldMk cId="2933879822" sldId="308"/>
        </pc:sldMkLst>
        <pc:spChg chg="mod">
          <ac:chgData name="Stefano Castagnoli" userId="b5b1c50746fa2fa2" providerId="LiveId" clId="{DE656DEF-C100-427E-8E99-3E0512DF9249}" dt="2022-11-30T12:16:48.113" v="4796" actId="20577"/>
          <ac:spMkLst>
            <pc:docMk/>
            <pc:sldMk cId="2933879822" sldId="308"/>
            <ac:spMk id="2" creationId="{69496913-E27E-0E18-C61E-96660AFB142B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3" creationId="{047302A9-5239-2D68-5519-9E666FBA38B4}"/>
          </ac:spMkLst>
        </pc:spChg>
        <pc:spChg chg="mod">
          <ac:chgData name="Stefano Castagnoli" userId="b5b1c50746fa2fa2" providerId="LiveId" clId="{DE656DEF-C100-427E-8E99-3E0512DF9249}" dt="2022-11-30T10:44:54.045" v="2897" actId="5793"/>
          <ac:spMkLst>
            <pc:docMk/>
            <pc:sldMk cId="2933879822" sldId="308"/>
            <ac:spMk id="4" creationId="{1BCFC0DC-3E1F-31D5-1A60-DBF90D003AA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5" creationId="{3ABCBEBE-C0C4-7484-E23C-D2370D4487E7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6" creationId="{7A0FDDA3-EA8F-5429-749D-3332F22BD1A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7" creationId="{E7C0B94B-6DC0-0E6E-A199-A00544073C80}"/>
          </ac:spMkLst>
        </pc:spChg>
        <pc:spChg chg="del mod">
          <ac:chgData name="Stefano Castagnoli" userId="b5b1c50746fa2fa2" providerId="LiveId" clId="{DE656DEF-C100-427E-8E99-3E0512DF9249}" dt="2022-11-30T12:20:25.419" v="4853" actId="478"/>
          <ac:spMkLst>
            <pc:docMk/>
            <pc:sldMk cId="2933879822" sldId="308"/>
            <ac:spMk id="8" creationId="{FBA08ED7-D839-C2FB-7578-72CCAD406CB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9" creationId="{6418AFEF-8DEC-96AF-C613-E663C7FC8C5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0" creationId="{97ED591E-1013-439F-FB52-44E7285B910A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1" creationId="{A689BC73-4D2A-F879-68DC-F4A7BCDD3860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4" creationId="{49BB75F9-5BD7-D4A8-7760-E52D58FE770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5" creationId="{C609F6DE-6695-C4A4-161F-7362D3F0AFC1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6" creationId="{8498579A-5174-68B1-1215-6B5D3AE38097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19" creationId="{6020D7F5-39F3-5FBE-0149-CFAE1CCAB82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1" creationId="{0977E5BA-F687-CECF-C535-754057E71919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3" creationId="{A427D676-4E85-4560-32E8-DE750E32E76D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5" creationId="{A0C74E0A-2012-4C60-8077-66E21B7F93C8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7" creationId="{9B690BBC-1E58-2393-4B19-C26F029C74D5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29" creationId="{F6BEA0C7-3E96-C8E9-2145-7AD85CF3CB82}"/>
          </ac:spMkLst>
        </pc:spChg>
        <pc:spChg chg="add del mod">
          <ac:chgData name="Stefano Castagnoli" userId="b5b1c50746fa2fa2" providerId="LiveId" clId="{DE656DEF-C100-427E-8E99-3E0512DF9249}" dt="2022-11-30T12:20:20.058" v="4852" actId="478"/>
          <ac:spMkLst>
            <pc:docMk/>
            <pc:sldMk cId="2933879822" sldId="308"/>
            <ac:spMk id="30" creationId="{2890F1B1-2F55-447A-345E-95A68E9C783F}"/>
          </ac:spMkLst>
        </pc:spChg>
        <pc:spChg chg="add del mod">
          <ac:chgData name="Stefano Castagnoli" userId="b5b1c50746fa2fa2" providerId="LiveId" clId="{DE656DEF-C100-427E-8E99-3E0512DF9249}" dt="2022-11-30T12:20:26.866" v="4854" actId="478"/>
          <ac:spMkLst>
            <pc:docMk/>
            <pc:sldMk cId="2933879822" sldId="308"/>
            <ac:spMk id="32" creationId="{68ABFDB7-BC10-5307-1139-AE48CEB16DC3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3" creationId="{206C6AC1-6750-2103-D0A9-1FC3D4779920}"/>
          </ac:spMkLst>
        </pc:spChg>
        <pc:spChg chg="add mod or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4" creationId="{B7592A3F-9E92-2953-EDD6-456C386A1140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5" creationId="{82D1FE22-30EA-F3C3-E17B-62ED73B31F46}"/>
          </ac:spMkLst>
        </pc:spChg>
        <pc:spChg chg="add del mod">
          <ac:chgData name="Stefano Castagnoli" userId="b5b1c50746fa2fa2" providerId="LiveId" clId="{DE656DEF-C100-427E-8E99-3E0512DF9249}" dt="2022-11-30T12:21:22.626" v="4880" actId="478"/>
          <ac:spMkLst>
            <pc:docMk/>
            <pc:sldMk cId="2933879822" sldId="308"/>
            <ac:spMk id="36" creationId="{4B01B522-E097-8F28-72D2-A2ABBBF545FF}"/>
          </ac:spMkLst>
        </pc:spChg>
        <pc:spChg chg="add del mod">
          <ac:chgData name="Stefano Castagnoli" userId="b5b1c50746fa2fa2" providerId="LiveId" clId="{DE656DEF-C100-427E-8E99-3E0512DF9249}" dt="2022-11-30T12:23:05.890" v="4927" actId="478"/>
          <ac:spMkLst>
            <pc:docMk/>
            <pc:sldMk cId="2933879822" sldId="308"/>
            <ac:spMk id="37" creationId="{B49F69C0-7DF7-D3AA-49A2-1D33D699F4D2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8" creationId="{1A60EA8D-EBEC-6A76-0A45-666A480ED562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39" creationId="{2B167513-1125-1081-7E23-808B5D0B9D30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0" creationId="{413388F5-33E1-00C9-4AC6-E43ED22C1234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1" creationId="{BAECB9A4-E587-CD49-9FB0-C43B0F56BFD9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2" creationId="{2A437148-36DD-4B27-383D-010C47F0E527}"/>
          </ac:spMkLst>
        </pc:spChg>
        <pc:spChg chg="add mod">
          <ac:chgData name="Stefano Castagnoli" userId="b5b1c50746fa2fa2" providerId="LiveId" clId="{DE656DEF-C100-427E-8E99-3E0512DF9249}" dt="2022-11-30T12:26:10.529" v="5142" actId="1076"/>
          <ac:spMkLst>
            <pc:docMk/>
            <pc:sldMk cId="2933879822" sldId="308"/>
            <ac:spMk id="43" creationId="{AB890B11-007D-1579-D5FF-F98DAEB3DDD4}"/>
          </ac:spMkLst>
        </pc:spChg>
        <pc:spChg chg="add mod">
          <ac:chgData name="Stefano Castagnoli" userId="b5b1c50746fa2fa2" providerId="LiveId" clId="{DE656DEF-C100-427E-8E99-3E0512DF9249}" dt="2022-11-30T12:27:17.098" v="5312" actId="14100"/>
          <ac:spMkLst>
            <pc:docMk/>
            <pc:sldMk cId="2933879822" sldId="308"/>
            <ac:spMk id="44" creationId="{D723B8EB-A4CC-2ED4-F1F1-7DE0CFF67FDB}"/>
          </ac:spMkLst>
        </pc:spChg>
        <pc:spChg chg="add mod">
          <ac:chgData name="Stefano Castagnoli" userId="b5b1c50746fa2fa2" providerId="LiveId" clId="{DE656DEF-C100-427E-8E99-3E0512DF9249}" dt="2022-11-30T12:27:12.771" v="5311" actId="14100"/>
          <ac:spMkLst>
            <pc:docMk/>
            <pc:sldMk cId="2933879822" sldId="308"/>
            <ac:spMk id="45" creationId="{18B98850-5744-399B-4036-F3F69BDC6028}"/>
          </ac:spMkLst>
        </pc:spChg>
        <pc:spChg chg="add mod">
          <ac:chgData name="Stefano Castagnoli" userId="b5b1c50746fa2fa2" providerId="LiveId" clId="{DE656DEF-C100-427E-8E99-3E0512DF9249}" dt="2022-11-30T12:29:46.425" v="5488" actId="6549"/>
          <ac:spMkLst>
            <pc:docMk/>
            <pc:sldMk cId="2933879822" sldId="308"/>
            <ac:spMk id="46" creationId="{D8C606F4-C0E7-8F25-3AF2-9D7571460CE1}"/>
          </ac:spMkLst>
        </pc:spChg>
        <pc:cxnChg chg="add del">
          <ac:chgData name="Stefano Castagnoli" userId="b5b1c50746fa2fa2" providerId="LiveId" clId="{DE656DEF-C100-427E-8E99-3E0512DF9249}" dt="2022-11-30T10:52:39.147" v="3412" actId="11529"/>
          <ac:cxnSpMkLst>
            <pc:docMk/>
            <pc:sldMk cId="2933879822" sldId="308"/>
            <ac:cxnSpMk id="13" creationId="{0592EE50-55B8-39D3-A2E3-DBC805BFDB93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18" creationId="{5D7D1B6A-1D0B-01AB-7171-CD965C22E543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0" creationId="{9877D343-80E1-976D-FEFB-F586F2DDE562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2" creationId="{27396AB6-7FC3-9A4B-811A-DE3CB8DF1D78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4" creationId="{6724EA9B-76A2-4F97-923A-D77D80285DEA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6" creationId="{9E0F7905-132C-D14F-6F61-D0157BD8CEAB}"/>
          </ac:cxnSpMkLst>
        </pc:cxnChg>
        <pc:cxnChg chg="add del mod">
          <ac:chgData name="Stefano Castagnoli" userId="b5b1c50746fa2fa2" providerId="LiveId" clId="{DE656DEF-C100-427E-8E99-3E0512DF9249}" dt="2022-11-30T12:20:20.058" v="4852" actId="478"/>
          <ac:cxnSpMkLst>
            <pc:docMk/>
            <pc:sldMk cId="2933879822" sldId="308"/>
            <ac:cxnSpMk id="28" creationId="{D7198701-F879-11C0-1117-E243340657B4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31182299" sldId="309"/>
        </pc:sldMkLst>
      </pc:sldChg>
      <pc:sldChg chg="addSp delSp modSp add mod">
        <pc:chgData name="Stefano Castagnoli" userId="b5b1c50746fa2fa2" providerId="LiveId" clId="{DE656DEF-C100-427E-8E99-3E0512DF9249}" dt="2022-11-30T12:33:47.296" v="5669" actId="20577"/>
        <pc:sldMkLst>
          <pc:docMk/>
          <pc:sldMk cId="1696369957" sldId="309"/>
        </pc:sldMkLst>
        <pc:spChg chg="mod">
          <ac:chgData name="Stefano Castagnoli" userId="b5b1c50746fa2fa2" providerId="LiveId" clId="{DE656DEF-C100-427E-8E99-3E0512DF9249}" dt="2022-11-30T10:56:45.386" v="3583" actId="20577"/>
          <ac:spMkLst>
            <pc:docMk/>
            <pc:sldMk cId="1696369957" sldId="309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3" creationId="{047302A9-5239-2D68-5519-9E666FBA38B4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" creationId="{3ABCBEBE-C0C4-7484-E23C-D2370D4487E7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" creationId="{7A0FDDA3-EA8F-5429-749D-3332F22BD1A5}"/>
          </ac:spMkLst>
        </pc:spChg>
        <pc:spChg chg="del">
          <ac:chgData name="Stefano Castagnoli" userId="b5b1c50746fa2fa2" providerId="LiveId" clId="{DE656DEF-C100-427E-8E99-3E0512DF9249}" dt="2022-11-30T10:56:59.010" v="3588" actId="478"/>
          <ac:spMkLst>
            <pc:docMk/>
            <pc:sldMk cId="1696369957" sldId="309"/>
            <ac:spMk id="7" creationId="{E7C0B94B-6DC0-0E6E-A199-A00544073C80}"/>
          </ac:spMkLst>
        </pc:spChg>
        <pc:spChg chg="del mod">
          <ac:chgData name="Stefano Castagnoli" userId="b5b1c50746fa2fa2" providerId="LiveId" clId="{DE656DEF-C100-427E-8E99-3E0512DF9249}" dt="2022-11-30T10:56:52.148" v="3585" actId="478"/>
          <ac:spMkLst>
            <pc:docMk/>
            <pc:sldMk cId="1696369957" sldId="309"/>
            <ac:spMk id="8" creationId="{FBA08ED7-D839-C2FB-7578-72CCAD406CBD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9" creationId="{6418AFEF-8DEC-96AF-C613-E663C7FC8C5D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0" creationId="{97ED591E-1013-439F-FB52-44E7285B910A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1" creationId="{A689BC73-4D2A-F879-68DC-F4A7BCDD3860}"/>
          </ac:spMkLst>
        </pc:spChg>
        <pc:spChg chg="add del mod">
          <ac:chgData name="Stefano Castagnoli" userId="b5b1c50746fa2fa2" providerId="LiveId" clId="{DE656DEF-C100-427E-8E99-3E0512DF9249}" dt="2022-11-30T10:56:54.194" v="3586" actId="478"/>
          <ac:spMkLst>
            <pc:docMk/>
            <pc:sldMk cId="1696369957" sldId="309"/>
            <ac:spMk id="13" creationId="{99E537F2-9326-99AB-0EE9-E1FC7D878091}"/>
          </ac:spMkLst>
        </pc:spChg>
        <pc:spChg chg="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0:57:06.209" v="3589" actId="478"/>
          <ac:spMkLst>
            <pc:docMk/>
            <pc:sldMk cId="1696369957" sldId="309"/>
            <ac:spMk id="15" creationId="{C609F6DE-6695-C4A4-161F-7362D3F0AFC1}"/>
          </ac:spMkLst>
        </pc:spChg>
        <pc:spChg chg="del">
          <ac:chgData name="Stefano Castagnoli" userId="b5b1c50746fa2fa2" providerId="LiveId" clId="{DE656DEF-C100-427E-8E99-3E0512DF9249}" dt="2022-11-30T10:57:06.209" v="3589" actId="478"/>
          <ac:spMkLst>
            <pc:docMk/>
            <pc:sldMk cId="1696369957" sldId="309"/>
            <ac:spMk id="16" creationId="{8498579A-5174-68B1-1215-6B5D3AE38097}"/>
          </ac:spMkLst>
        </pc:spChg>
        <pc:spChg chg="del">
          <ac:chgData name="Stefano Castagnoli" userId="b5b1c50746fa2fa2" providerId="LiveId" clId="{DE656DEF-C100-427E-8E99-3E0512DF9249}" dt="2022-11-30T10:57:38.729" v="3601" actId="478"/>
          <ac:spMkLst>
            <pc:docMk/>
            <pc:sldMk cId="1696369957" sldId="309"/>
            <ac:spMk id="19" creationId="{6020D7F5-39F3-5FBE-0149-CFAE1CCAB825}"/>
          </ac:spMkLst>
        </pc:spChg>
        <pc:spChg chg="del">
          <ac:chgData name="Stefano Castagnoli" userId="b5b1c50746fa2fa2" providerId="LiveId" clId="{DE656DEF-C100-427E-8E99-3E0512DF9249}" dt="2022-11-30T10:57:36.986" v="3600" actId="478"/>
          <ac:spMkLst>
            <pc:docMk/>
            <pc:sldMk cId="1696369957" sldId="309"/>
            <ac:spMk id="21" creationId="{0977E5BA-F687-CECF-C535-754057E71919}"/>
          </ac:spMkLst>
        </pc:spChg>
        <pc:spChg chg="del">
          <ac:chgData name="Stefano Castagnoli" userId="b5b1c50746fa2fa2" providerId="LiveId" clId="{DE656DEF-C100-427E-8E99-3E0512DF9249}" dt="2022-11-30T10:57:35.626" v="3599" actId="478"/>
          <ac:spMkLst>
            <pc:docMk/>
            <pc:sldMk cId="1696369957" sldId="309"/>
            <ac:spMk id="23" creationId="{A427D676-4E85-4560-32E8-DE750E32E76D}"/>
          </ac:spMkLst>
        </pc:spChg>
        <pc:spChg chg="del">
          <ac:chgData name="Stefano Castagnoli" userId="b5b1c50746fa2fa2" providerId="LiveId" clId="{DE656DEF-C100-427E-8E99-3E0512DF9249}" dt="2022-11-30T10:57:45.321" v="3603" actId="478"/>
          <ac:spMkLst>
            <pc:docMk/>
            <pc:sldMk cId="1696369957" sldId="309"/>
            <ac:spMk id="25" creationId="{A0C74E0A-2012-4C60-8077-66E21B7F93C8}"/>
          </ac:spMkLst>
        </pc:spChg>
        <pc:spChg chg="del">
          <ac:chgData name="Stefano Castagnoli" userId="b5b1c50746fa2fa2" providerId="LiveId" clId="{DE656DEF-C100-427E-8E99-3E0512DF9249}" dt="2022-11-30T10:57:43.834" v="3602" actId="478"/>
          <ac:spMkLst>
            <pc:docMk/>
            <pc:sldMk cId="1696369957" sldId="309"/>
            <ac:spMk id="27" creationId="{9B690BBC-1E58-2393-4B19-C26F029C74D5}"/>
          </ac:spMkLst>
        </pc:spChg>
        <pc:spChg chg="del">
          <ac:chgData name="Stefano Castagnoli" userId="b5b1c50746fa2fa2" providerId="LiveId" clId="{DE656DEF-C100-427E-8E99-3E0512DF9249}" dt="2022-11-30T10:57:46.577" v="3604" actId="478"/>
          <ac:spMkLst>
            <pc:docMk/>
            <pc:sldMk cId="1696369957" sldId="309"/>
            <ac:spMk id="29" creationId="{F6BEA0C7-3E96-C8E9-2145-7AD85CF3CB82}"/>
          </ac:spMkLst>
        </pc:spChg>
        <pc:spChg chg="del">
          <ac:chgData name="Stefano Castagnoli" userId="b5b1c50746fa2fa2" providerId="LiveId" clId="{DE656DEF-C100-427E-8E99-3E0512DF9249}" dt="2022-11-30T10:56:57.242" v="3587" actId="478"/>
          <ac:spMkLst>
            <pc:docMk/>
            <pc:sldMk cId="1696369957" sldId="309"/>
            <ac:spMk id="30" creationId="{2890F1B1-2F55-447A-345E-95A68E9C783F}"/>
          </ac:spMkLst>
        </pc:spChg>
        <pc:spChg chg="add mod">
          <ac:chgData name="Stefano Castagnoli" userId="b5b1c50746fa2fa2" providerId="LiveId" clId="{DE656DEF-C100-427E-8E99-3E0512DF9249}" dt="2022-11-30T12:32:43.480" v="5594" actId="20577"/>
          <ac:spMkLst>
            <pc:docMk/>
            <pc:sldMk cId="1696369957" sldId="309"/>
            <ac:spMk id="50" creationId="{EBE9C953-6C56-33DB-24C7-4D921D68DB7D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3" creationId="{6744A4FD-524C-D9D6-1C74-941B2469827B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4" creationId="{8DF79D40-C2E1-879B-8BEA-149E94D39B2E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5" creationId="{620295C1-C77F-27DB-8869-B04799CACA38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6" creationId="{8CE8F0EA-53A1-2418-32BA-BF1D95EF1210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7" creationId="{A5A3CD9D-322C-582E-04A1-794FD14A6568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8" creationId="{F453720E-454E-20F4-7220-31A1B58DE85B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59" creationId="{7B188E7C-EA2A-A4C2-6300-ADEF2619B017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0" creationId="{A7BA6956-8728-C002-12AE-B296D80DA3BE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1" creationId="{61F64526-E245-ACB8-6552-4025763BB72F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2" creationId="{42E5C585-2065-0D35-D7F2-12FE5E285F6E}"/>
          </ac:spMkLst>
        </pc:spChg>
        <pc:spChg chg="add del mod">
          <ac:chgData name="Stefano Castagnoli" userId="b5b1c50746fa2fa2" providerId="LiveId" clId="{DE656DEF-C100-427E-8E99-3E0512DF9249}" dt="2022-11-30T11:04:58.296" v="3697" actId="478"/>
          <ac:spMkLst>
            <pc:docMk/>
            <pc:sldMk cId="1696369957" sldId="309"/>
            <ac:spMk id="63" creationId="{07E79767-643E-E550-9C44-0DB1B8A314BA}"/>
          </ac:spMkLst>
        </pc:spChg>
        <pc:spChg chg="add del mod">
          <ac:chgData name="Stefano Castagnoli" userId="b5b1c50746fa2fa2" providerId="LiveId" clId="{DE656DEF-C100-427E-8E99-3E0512DF9249}" dt="2022-11-30T11:04:58.863" v="3698" actId="478"/>
          <ac:spMkLst>
            <pc:docMk/>
            <pc:sldMk cId="1696369957" sldId="309"/>
            <ac:spMk id="64" creationId="{B077580F-5CE0-AEDA-B349-8F9892E7C072}"/>
          </ac:spMkLst>
        </pc:spChg>
        <pc:spChg chg="add mod">
          <ac:chgData name="Stefano Castagnoli" userId="b5b1c50746fa2fa2" providerId="LiveId" clId="{DE656DEF-C100-427E-8E99-3E0512DF9249}" dt="2022-11-30T12:33:47.296" v="5669" actId="20577"/>
          <ac:spMkLst>
            <pc:docMk/>
            <pc:sldMk cId="1696369957" sldId="309"/>
            <ac:spMk id="65" creationId="{CD773DA3-E699-7818-4564-9328FD0400DD}"/>
          </ac:spMkLst>
        </pc:spChg>
        <pc:spChg chg="add mod">
          <ac:chgData name="Stefano Castagnoli" userId="b5b1c50746fa2fa2" providerId="LiveId" clId="{DE656DEF-C100-427E-8E99-3E0512DF9249}" dt="2022-11-30T11:10:04.910" v="4105" actId="1076"/>
          <ac:spMkLst>
            <pc:docMk/>
            <pc:sldMk cId="1696369957" sldId="309"/>
            <ac:spMk id="66" creationId="{C90EB45D-EE44-28C7-A3DA-E9B8CF9EC7A1}"/>
          </ac:spMkLst>
        </pc:spChg>
        <pc:spChg chg="add mod or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7" creationId="{4F885E16-0430-43FB-E5F8-7747ED88083A}"/>
          </ac:spMkLst>
        </pc:spChg>
        <pc:spChg chg="add mod or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8" creationId="{4D1190E3-176F-DB6B-7F26-83D02A5E2BE9}"/>
          </ac:spMkLst>
        </pc:spChg>
        <pc:spChg chg="add mod">
          <ac:chgData name="Stefano Castagnoli" userId="b5b1c50746fa2fa2" providerId="LiveId" clId="{DE656DEF-C100-427E-8E99-3E0512DF9249}" dt="2022-11-30T12:19:26.263" v="4840" actId="1036"/>
          <ac:spMkLst>
            <pc:docMk/>
            <pc:sldMk cId="1696369957" sldId="309"/>
            <ac:spMk id="69" creationId="{4A6C6EE6-F4CA-CC72-6E94-4793B830F409}"/>
          </ac:spMkLst>
        </pc:spChg>
        <pc:spChg chg="add mod">
          <ac:chgData name="Stefano Castagnoli" userId="b5b1c50746fa2fa2" providerId="LiveId" clId="{DE656DEF-C100-427E-8E99-3E0512DF9249}" dt="2022-11-30T12:19:52.422" v="4851" actId="1036"/>
          <ac:spMkLst>
            <pc:docMk/>
            <pc:sldMk cId="1696369957" sldId="309"/>
            <ac:spMk id="70" creationId="{1052ADAF-632D-3CC4-DBF3-27FD393A973B}"/>
          </ac:spMkLst>
        </pc:spChg>
        <pc:spChg chg="add mod">
          <ac:chgData name="Stefano Castagnoli" userId="b5b1c50746fa2fa2" providerId="LiveId" clId="{DE656DEF-C100-427E-8E99-3E0512DF9249}" dt="2022-11-30T12:33:21.261" v="5664" actId="114"/>
          <ac:spMkLst>
            <pc:docMk/>
            <pc:sldMk cId="1696369957" sldId="309"/>
            <ac:spMk id="77" creationId="{1EF19583-5807-93F4-5CA4-19CC692C6D09}"/>
          </ac:spMkLst>
        </pc:spChg>
        <pc:cxnChg chg="del mod">
          <ac:chgData name="Stefano Castagnoli" userId="b5b1c50746fa2fa2" providerId="LiveId" clId="{DE656DEF-C100-427E-8E99-3E0512DF9249}" dt="2022-11-30T10:57:12.753" v="3591" actId="478"/>
          <ac:cxnSpMkLst>
            <pc:docMk/>
            <pc:sldMk cId="1696369957" sldId="309"/>
            <ac:cxnSpMk id="18" creationId="{5D7D1B6A-1D0B-01AB-7171-CD965C22E543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0" creationId="{9877D343-80E1-976D-FEFB-F586F2DDE562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2" creationId="{27396AB6-7FC3-9A4B-811A-DE3CB8DF1D78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4" creationId="{6724EA9B-76A2-4F97-923A-D77D80285DEA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6" creationId="{9E0F7905-132C-D14F-6F61-D0157BD8CEAB}"/>
          </ac:cxnSpMkLst>
        </pc:cxnChg>
        <pc:cxnChg chg="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28" creationId="{D7198701-F879-11C0-1117-E243340657B4}"/>
          </ac:cxnSpMkLst>
        </pc:cxnChg>
        <pc:cxnChg chg="add mod">
          <ac:chgData name="Stefano Castagnoli" userId="b5b1c50746fa2fa2" providerId="LiveId" clId="{DE656DEF-C100-427E-8E99-3E0512DF9249}" dt="2022-11-30T12:19:26.263" v="4840" actId="1036"/>
          <ac:cxnSpMkLst>
            <pc:docMk/>
            <pc:sldMk cId="1696369957" sldId="309"/>
            <ac:cxnSpMk id="31" creationId="{C1748D97-0790-9356-40D6-AA0CBF134041}"/>
          </ac:cxnSpMkLst>
        </pc:cxnChg>
        <pc:cxnChg chg="add mod">
          <ac:chgData name="Stefano Castagnoli" userId="b5b1c50746fa2fa2" providerId="LiveId" clId="{DE656DEF-C100-427E-8E99-3E0512DF9249}" dt="2022-11-30T12:33:35.305" v="5666" actId="13822"/>
          <ac:cxnSpMkLst>
            <pc:docMk/>
            <pc:sldMk cId="1696369957" sldId="309"/>
            <ac:cxnSpMk id="79" creationId="{50D49FF1-2E67-CFF2-28FE-C0D0C7C923EC}"/>
          </ac:cxnSpMkLst>
        </pc:cxnChg>
      </pc:sldChg>
      <pc:sldChg chg="modSp add mod">
        <pc:chgData name="Stefano Castagnoli" userId="b5b1c50746fa2fa2" providerId="LiveId" clId="{DE656DEF-C100-427E-8E99-3E0512DF9249}" dt="2022-11-30T13:48:08.527" v="6992" actId="20577"/>
        <pc:sldMkLst>
          <pc:docMk/>
          <pc:sldMk cId="1717937755" sldId="310"/>
        </pc:sldMkLst>
        <pc:spChg chg="mod">
          <ac:chgData name="Stefano Castagnoli" userId="b5b1c50746fa2fa2" providerId="LiveId" clId="{DE656DEF-C100-427E-8E99-3E0512DF9249}" dt="2022-11-30T13:48:08.527" v="6992" actId="20577"/>
          <ac:spMkLst>
            <pc:docMk/>
            <pc:sldMk cId="1717937755" sldId="310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87486437" sldId="310"/>
        </pc:sldMkLst>
      </pc:sldChg>
      <pc:sldChg chg="modSp add mod">
        <pc:chgData name="Stefano Castagnoli" userId="b5b1c50746fa2fa2" providerId="LiveId" clId="{DE656DEF-C100-427E-8E99-3E0512DF9249}" dt="2022-11-30T14:01:10.326" v="6994" actId="20577"/>
        <pc:sldMkLst>
          <pc:docMk/>
          <pc:sldMk cId="2686663367" sldId="311"/>
        </pc:sldMkLst>
        <pc:spChg chg="mod">
          <ac:chgData name="Stefano Castagnoli" userId="b5b1c50746fa2fa2" providerId="LiveId" clId="{DE656DEF-C100-427E-8E99-3E0512DF9249}" dt="2022-11-30T14:01:10.326" v="6994" actId="20577"/>
          <ac:spMkLst>
            <pc:docMk/>
            <pc:sldMk cId="2686663367" sldId="311"/>
            <ac:spMk id="16" creationId="{8498579A-5174-68B1-1215-6B5D3AE38097}"/>
          </ac:spMkLst>
        </pc:spChg>
        <pc:spChg chg="mod">
          <ac:chgData name="Stefano Castagnoli" userId="b5b1c50746fa2fa2" providerId="LiveId" clId="{DE656DEF-C100-427E-8E99-3E0512DF9249}" dt="2022-11-30T12:17:11.847" v="4813" actId="122"/>
          <ac:spMkLst>
            <pc:docMk/>
            <pc:sldMk cId="2686663367" sldId="311"/>
            <ac:spMk id="30" creationId="{2890F1B1-2F55-447A-345E-95A68E9C783F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590531208" sldId="311"/>
        </pc:sldMkLst>
      </pc:sldChg>
      <pc:sldChg chg="addSp delSp modSp add mod">
        <pc:chgData name="Stefano Castagnoli" userId="b5b1c50746fa2fa2" providerId="LiveId" clId="{DE656DEF-C100-427E-8E99-3E0512DF9249}" dt="2022-11-30T12:42:01.607" v="5795" actId="1076"/>
        <pc:sldMkLst>
          <pc:docMk/>
          <pc:sldMk cId="938345084" sldId="312"/>
        </pc:sldMkLst>
        <pc:spChg chg="mod">
          <ac:chgData name="Stefano Castagnoli" userId="b5b1c50746fa2fa2" providerId="LiveId" clId="{DE656DEF-C100-427E-8E99-3E0512DF9249}" dt="2022-11-30T12:35:38.039" v="5718" actId="20577"/>
          <ac:spMkLst>
            <pc:docMk/>
            <pc:sldMk cId="938345084" sldId="312"/>
            <ac:spMk id="2" creationId="{69496913-E27E-0E18-C61E-96660AFB142B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3" creationId="{047302A9-5239-2D68-5519-9E666FBA38B4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5" creationId="{3ABCBEBE-C0C4-7484-E23C-D2370D4487E7}"/>
          </ac:spMkLst>
        </pc:spChg>
        <pc:spChg chg="del mod">
          <ac:chgData name="Stefano Castagnoli" userId="b5b1c50746fa2fa2" providerId="LiveId" clId="{DE656DEF-C100-427E-8E99-3E0512DF9249}" dt="2022-11-30T12:36:03.255" v="5725" actId="478"/>
          <ac:spMkLst>
            <pc:docMk/>
            <pc:sldMk cId="938345084" sldId="312"/>
            <ac:spMk id="6" creationId="{7A0FDDA3-EA8F-5429-749D-3332F22BD1A5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9" creationId="{6418AFEF-8DEC-96AF-C613-E663C7FC8C5D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0" creationId="{97ED591E-1013-439F-FB52-44E7285B910A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1" creationId="{A689BC73-4D2A-F879-68DC-F4A7BCDD3860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4" creationId="{49BB75F9-5BD7-D4A8-7760-E52D58FE7701}"/>
          </ac:spMkLst>
        </pc:spChg>
        <pc:spChg chg="add 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5" creationId="{ACE82D7A-0F6D-F680-E528-B82A1E7E99F5}"/>
          </ac:spMkLst>
        </pc:spChg>
        <pc:spChg chg="add 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19" creationId="{010DB971-25A9-185C-32DD-BAF0C866D1AF}"/>
          </ac:spMkLst>
        </pc:spChg>
        <pc:spChg chg="add del">
          <ac:chgData name="Stefano Castagnoli" userId="b5b1c50746fa2fa2" providerId="LiveId" clId="{DE656DEF-C100-427E-8E99-3E0512DF9249}" dt="2022-11-30T12:40:16.246" v="5783" actId="478"/>
          <ac:spMkLst>
            <pc:docMk/>
            <pc:sldMk cId="938345084" sldId="312"/>
            <ac:spMk id="41" creationId="{A6E47BCA-855F-2E7C-4E0F-7F5D7A20BA2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0" creationId="{EBE9C953-6C56-33DB-24C7-4D921D68DB7D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3" creationId="{6744A4FD-524C-D9D6-1C74-941B2469827B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4" creationId="{8DF79D40-C2E1-879B-8BEA-149E94D39B2E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5" creationId="{620295C1-C77F-27DB-8869-B04799CACA38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6" creationId="{8CE8F0EA-53A1-2418-32BA-BF1D95EF1210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7" creationId="{A5A3CD9D-322C-582E-04A1-794FD14A6568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8" creationId="{F453720E-454E-20F4-7220-31A1B58DE85B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59" creationId="{7B188E7C-EA2A-A4C2-6300-ADEF2619B017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0" creationId="{A7BA6956-8728-C002-12AE-B296D80DA3BE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1" creationId="{61F64526-E245-ACB8-6552-4025763BB72F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2" creationId="{42E5C585-2065-0D35-D7F2-12FE5E285F6E}"/>
          </ac:spMkLst>
        </pc:spChg>
        <pc:spChg chg="del mod">
          <ac:chgData name="Stefano Castagnoli" userId="b5b1c50746fa2fa2" providerId="LiveId" clId="{DE656DEF-C100-427E-8E99-3E0512DF9249}" dt="2022-11-30T12:35:44.729" v="5722"/>
          <ac:spMkLst>
            <pc:docMk/>
            <pc:sldMk cId="938345084" sldId="312"/>
            <ac:spMk id="65" creationId="{CD773DA3-E699-7818-4564-9328FD0400DD}"/>
          </ac:spMkLst>
        </pc:spChg>
        <pc:spChg chg="del">
          <ac:chgData name="Stefano Castagnoli" userId="b5b1c50746fa2fa2" providerId="LiveId" clId="{DE656DEF-C100-427E-8E99-3E0512DF9249}" dt="2022-11-30T12:35:44.728" v="5720" actId="478"/>
          <ac:spMkLst>
            <pc:docMk/>
            <pc:sldMk cId="938345084" sldId="312"/>
            <ac:spMk id="66" creationId="{C90EB45D-EE44-28C7-A3DA-E9B8CF9EC7A1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7" creationId="{4F885E16-0430-43FB-E5F8-7747ED88083A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8" creationId="{4D1190E3-176F-DB6B-7F26-83D02A5E2BE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69" creationId="{4A6C6EE6-F4CA-CC72-6E94-4793B830F409}"/>
          </ac:spMkLst>
        </pc:spChg>
        <pc:spChg chg="mod">
          <ac:chgData name="Stefano Castagnoli" userId="b5b1c50746fa2fa2" providerId="LiveId" clId="{DE656DEF-C100-427E-8E99-3E0512DF9249}" dt="2022-11-30T12:42:01.607" v="5795" actId="1076"/>
          <ac:spMkLst>
            <pc:docMk/>
            <pc:sldMk cId="938345084" sldId="312"/>
            <ac:spMk id="70" creationId="{1052ADAF-632D-3CC4-DBF3-27FD393A973B}"/>
          </ac:spMkLst>
        </pc:spChg>
        <pc:spChg chg="del">
          <ac:chgData name="Stefano Castagnoli" userId="b5b1c50746fa2fa2" providerId="LiveId" clId="{DE656DEF-C100-427E-8E99-3E0512DF9249}" dt="2022-11-30T12:35:48.103" v="5723" actId="478"/>
          <ac:spMkLst>
            <pc:docMk/>
            <pc:sldMk cId="938345084" sldId="312"/>
            <ac:spMk id="77" creationId="{1EF19583-5807-93F4-5CA4-19CC692C6D09}"/>
          </ac:spMkLst>
        </pc:sp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8" creationId="{CE407A3A-8F4E-4104-F67B-6ABBE541CDC8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20" creationId="{9877D343-80E1-976D-FEFB-F586F2DDE562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22" creationId="{27396AB6-7FC3-9A4B-811A-DE3CB8DF1D78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23" creationId="{F3D22917-8380-1FFE-8858-28607669A7A7}"/>
          </ac:cxnSpMkLst>
        </pc:cxnChg>
        <pc:cxnChg chg="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36:34.366" v="5729" actId="478"/>
          <ac:cxnSpMkLst>
            <pc:docMk/>
            <pc:sldMk cId="938345084" sldId="312"/>
            <ac:cxnSpMk id="26" creationId="{9E0F7905-132C-D14F-6F61-D0157BD8CEAB}"/>
          </ac:cxnSpMkLst>
        </pc:cxnChg>
        <pc:cxnChg chg="del mod">
          <ac:chgData name="Stefano Castagnoli" userId="b5b1c50746fa2fa2" providerId="LiveId" clId="{DE656DEF-C100-427E-8E99-3E0512DF9249}" dt="2022-11-30T12:36:35.239" v="5730" actId="478"/>
          <ac:cxnSpMkLst>
            <pc:docMk/>
            <pc:sldMk cId="938345084" sldId="312"/>
            <ac:cxnSpMk id="28" creationId="{D7198701-F879-11C0-1117-E243340657B4}"/>
          </ac:cxnSpMkLst>
        </pc:cxnChg>
        <pc:cxnChg chg="add del mod">
          <ac:chgData name="Stefano Castagnoli" userId="b5b1c50746fa2fa2" providerId="LiveId" clId="{DE656DEF-C100-427E-8E99-3E0512DF9249}" dt="2022-11-30T12:38:49.359" v="5767" actId="478"/>
          <ac:cxnSpMkLst>
            <pc:docMk/>
            <pc:sldMk cId="938345084" sldId="312"/>
            <ac:cxnSpMk id="29" creationId="{EAF7ABE0-2D60-9C98-373A-B3C6FA7E7BA7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31" creationId="{C1748D97-0790-9356-40D6-AA0CBF134041}"/>
          </ac:cxnSpMkLst>
        </pc:cxnChg>
        <pc:cxnChg chg="add del mod">
          <ac:chgData name="Stefano Castagnoli" userId="b5b1c50746fa2fa2" providerId="LiveId" clId="{DE656DEF-C100-427E-8E99-3E0512DF9249}" dt="2022-11-30T12:40:02.951" v="5781" actId="478"/>
          <ac:cxnSpMkLst>
            <pc:docMk/>
            <pc:sldMk cId="938345084" sldId="312"/>
            <ac:cxnSpMk id="34" creationId="{159F9EE6-FEFF-9A43-E1C7-2F4327969EC3}"/>
          </ac:cxnSpMkLst>
        </pc:cxnChg>
        <pc:cxnChg chg="add mod">
          <ac:chgData name="Stefano Castagnoli" userId="b5b1c50746fa2fa2" providerId="LiveId" clId="{DE656DEF-C100-427E-8E99-3E0512DF9249}" dt="2022-11-30T12:42:01.607" v="5795" actId="1076"/>
          <ac:cxnSpMkLst>
            <pc:docMk/>
            <pc:sldMk cId="938345084" sldId="312"/>
            <ac:cxnSpMk id="42" creationId="{7E0FDDD3-E3E9-B5A0-2D10-16B5447BD835}"/>
          </ac:cxnSpMkLst>
        </pc:cxnChg>
        <pc:cxnChg chg="del mod">
          <ac:chgData name="Stefano Castagnoli" userId="b5b1c50746fa2fa2" providerId="LiveId" clId="{DE656DEF-C100-427E-8E99-3E0512DF9249}" dt="2022-11-30T12:36:03.255" v="5725" actId="478"/>
          <ac:cxnSpMkLst>
            <pc:docMk/>
            <pc:sldMk cId="938345084" sldId="312"/>
            <ac:cxnSpMk id="79" creationId="{50D49FF1-2E67-CFF2-28FE-C0D0C7C923EC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49771142" sldId="31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619564098" sldId="313"/>
        </pc:sldMkLst>
      </pc:sldChg>
      <pc:sldChg chg="addSp delSp modSp add mod">
        <pc:chgData name="Stefano Castagnoli" userId="b5b1c50746fa2fa2" providerId="LiveId" clId="{DE656DEF-C100-427E-8E99-3E0512DF9249}" dt="2022-11-30T14:28:35.971" v="6996" actId="20577"/>
        <pc:sldMkLst>
          <pc:docMk/>
          <pc:sldMk cId="4233106635" sldId="313"/>
        </pc:sldMkLst>
        <pc:spChg chg="mod">
          <ac:chgData name="Stefano Castagnoli" userId="b5b1c50746fa2fa2" providerId="LiveId" clId="{DE656DEF-C100-427E-8E99-3E0512DF9249}" dt="2022-11-30T12:46:08.085" v="6062" actId="20577"/>
          <ac:spMkLst>
            <pc:docMk/>
            <pc:sldMk cId="4233106635" sldId="313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4:28:35.971" v="6996" actId="20577"/>
          <ac:spMkLst>
            <pc:docMk/>
            <pc:sldMk cId="4233106635" sldId="313"/>
            <ac:spMk id="3" creationId="{A7ACDA5E-2B5F-E696-E16C-9B19F72BEDF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9" creationId="{6418AFEF-8DEC-96AF-C613-E663C7FC8C5D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0" creationId="{97ED591E-1013-439F-FB52-44E7285B910A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1" creationId="{A689BC73-4D2A-F879-68DC-F4A7BCDD3860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5" creationId="{ACE82D7A-0F6D-F680-E528-B82A1E7E99F5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19" creationId="{010DB971-25A9-185C-32DD-BAF0C866D1A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0" creationId="{EBE9C953-6C56-33DB-24C7-4D921D68DB7D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3" creationId="{6744A4FD-524C-D9D6-1C74-941B2469827B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4" creationId="{8DF79D40-C2E1-879B-8BEA-149E94D39B2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5" creationId="{620295C1-C77F-27DB-8869-B04799CACA38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6" creationId="{8CE8F0EA-53A1-2418-32BA-BF1D95EF1210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7" creationId="{A5A3CD9D-322C-582E-04A1-794FD14A6568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8" creationId="{F453720E-454E-20F4-7220-31A1B58DE85B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59" creationId="{7B188E7C-EA2A-A4C2-6300-ADEF2619B017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0" creationId="{A7BA6956-8728-C002-12AE-B296D80DA3B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1" creationId="{61F64526-E245-ACB8-6552-4025763BB72F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2" creationId="{42E5C585-2065-0D35-D7F2-12FE5E285F6E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7" creationId="{4F885E16-0430-43FB-E5F8-7747ED88083A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8" creationId="{4D1190E3-176F-DB6B-7F26-83D02A5E2BE9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69" creationId="{4A6C6EE6-F4CA-CC72-6E94-4793B830F409}"/>
          </ac:spMkLst>
        </pc:spChg>
        <pc:spChg chg="del">
          <ac:chgData name="Stefano Castagnoli" userId="b5b1c50746fa2fa2" providerId="LiveId" clId="{DE656DEF-C100-427E-8E99-3E0512DF9249}" dt="2022-11-30T12:42:24.287" v="5826" actId="478"/>
          <ac:spMkLst>
            <pc:docMk/>
            <pc:sldMk cId="4233106635" sldId="313"/>
            <ac:spMk id="70" creationId="{1052ADAF-632D-3CC4-DBF3-27FD393A973B}"/>
          </ac:spMkLst>
        </pc:sp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8" creationId="{CE407A3A-8F4E-4104-F67B-6ABBE541CDC8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23" creationId="{F3D22917-8380-1FFE-8858-28607669A7A7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42:24.287" v="5826" actId="478"/>
          <ac:cxnSpMkLst>
            <pc:docMk/>
            <pc:sldMk cId="4233106635" sldId="313"/>
            <ac:cxnSpMk id="42" creationId="{7E0FDDD3-E3E9-B5A0-2D10-16B5447BD835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05376675" sldId="314"/>
        </pc:sldMkLst>
      </pc:sldChg>
      <pc:sldChg chg="addSp delSp modSp add mod">
        <pc:chgData name="Stefano Castagnoli" userId="b5b1c50746fa2fa2" providerId="LiveId" clId="{DE656DEF-C100-427E-8E99-3E0512DF9249}" dt="2022-11-30T14:19:17.100" v="6995" actId="6549"/>
        <pc:sldMkLst>
          <pc:docMk/>
          <pc:sldMk cId="2882148466" sldId="314"/>
        </pc:sldMkLst>
        <pc:spChg chg="mod">
          <ac:chgData name="Stefano Castagnoli" userId="b5b1c50746fa2fa2" providerId="LiveId" clId="{DE656DEF-C100-427E-8E99-3E0512DF9249}" dt="2022-11-30T12:47:08.348" v="6106" actId="20577"/>
          <ac:spMkLst>
            <pc:docMk/>
            <pc:sldMk cId="2882148466" sldId="314"/>
            <ac:spMk id="2" creationId="{69496913-E27E-0E18-C61E-96660AFB142B}"/>
          </ac:spMkLst>
        </pc:spChg>
        <pc:spChg chg="add mod">
          <ac:chgData name="Stefano Castagnoli" userId="b5b1c50746fa2fa2" providerId="LiveId" clId="{DE656DEF-C100-427E-8E99-3E0512DF9249}" dt="2022-11-30T14:19:17.100" v="6995" actId="6549"/>
          <ac:spMkLst>
            <pc:docMk/>
            <pc:sldMk cId="2882148466" sldId="314"/>
            <ac:spMk id="3" creationId="{00E14516-3BBF-B052-A1EF-4AC31B0220D8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9" creationId="{6418AFEF-8DEC-96AF-C613-E663C7FC8C5D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0" creationId="{97ED591E-1013-439F-FB52-44E7285B910A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1" creationId="{A689BC73-4D2A-F879-68DC-F4A7BCDD3860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14" creationId="{49BB75F9-5BD7-D4A8-7760-E52D58FE7701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5" creationId="{ACE82D7A-0F6D-F680-E528-B82A1E7E99F5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19" creationId="{010DB971-25A9-185C-32DD-BAF0C866D1AF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0" creationId="{EBE9C953-6C56-33DB-24C7-4D921D68DB7D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53" creationId="{6744A4FD-524C-D9D6-1C74-941B2469827B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54" creationId="{8DF79D40-C2E1-879B-8BEA-149E94D39B2E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5" creationId="{620295C1-C77F-27DB-8869-B04799CACA38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6" creationId="{8CE8F0EA-53A1-2418-32BA-BF1D95EF1210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7" creationId="{A5A3CD9D-322C-582E-04A1-794FD14A6568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8" creationId="{F453720E-454E-20F4-7220-31A1B58DE85B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59" creationId="{7B188E7C-EA2A-A4C2-6300-ADEF2619B017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0" creationId="{A7BA6956-8728-C002-12AE-B296D80DA3BE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1" creationId="{61F64526-E245-ACB8-6552-4025763BB72F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2" creationId="{42E5C585-2065-0D35-D7F2-12FE5E285F6E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67" creationId="{4F885E16-0430-43FB-E5F8-7747ED88083A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68" creationId="{4D1190E3-176F-DB6B-7F26-83D02A5E2BE9}"/>
          </ac:spMkLst>
        </pc:spChg>
        <pc:spChg chg="del">
          <ac:chgData name="Stefano Castagnoli" userId="b5b1c50746fa2fa2" providerId="LiveId" clId="{DE656DEF-C100-427E-8E99-3E0512DF9249}" dt="2022-11-30T12:47:16.009" v="6108" actId="478"/>
          <ac:spMkLst>
            <pc:docMk/>
            <pc:sldMk cId="2882148466" sldId="314"/>
            <ac:spMk id="69" creationId="{4A6C6EE6-F4CA-CC72-6E94-4793B830F409}"/>
          </ac:spMkLst>
        </pc:spChg>
        <pc:spChg chg="del">
          <ac:chgData name="Stefano Castagnoli" userId="b5b1c50746fa2fa2" providerId="LiveId" clId="{DE656DEF-C100-427E-8E99-3E0512DF9249}" dt="2022-11-30T12:47:11.821" v="6107" actId="478"/>
          <ac:spMkLst>
            <pc:docMk/>
            <pc:sldMk cId="2882148466" sldId="314"/>
            <ac:spMk id="70" creationId="{1052ADAF-632D-3CC4-DBF3-27FD393A973B}"/>
          </ac:spMkLst>
        </pc:sp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8" creationId="{CE407A3A-8F4E-4104-F67B-6ABBE541CDC8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16" creationId="{14517AAD-1F43-811D-364F-BCFC1FA6E8D7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23" creationId="{F3D22917-8380-1FFE-8858-28607669A7A7}"/>
          </ac:cxnSpMkLst>
        </pc:cxnChg>
        <pc:cxnChg chg="del mod">
          <ac:chgData name="Stefano Castagnoli" userId="b5b1c50746fa2fa2" providerId="LiveId" clId="{DE656DEF-C100-427E-8E99-3E0512DF9249}" dt="2022-11-30T12:47:16.009" v="6108" actId="478"/>
          <ac:cxnSpMkLst>
            <pc:docMk/>
            <pc:sldMk cId="2882148466" sldId="314"/>
            <ac:cxnSpMk id="24" creationId="{6724EA9B-76A2-4F97-923A-D77D80285DEA}"/>
          </ac:cxnSpMkLst>
        </pc:cxnChg>
        <pc:cxnChg chg="del mod">
          <ac:chgData name="Stefano Castagnoli" userId="b5b1c50746fa2fa2" providerId="LiveId" clId="{DE656DEF-C100-427E-8E99-3E0512DF9249}" dt="2022-11-30T12:47:11.821" v="6107" actId="478"/>
          <ac:cxnSpMkLst>
            <pc:docMk/>
            <pc:sldMk cId="2882148466" sldId="314"/>
            <ac:cxnSpMk id="42" creationId="{7E0FDDD3-E3E9-B5A0-2D10-16B5447BD835}"/>
          </ac:cxnSpMkLst>
        </pc:cxn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7625898" sldId="31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92427341" sldId="31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983213095" sldId="31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852143680" sldId="31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192178516" sldId="319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483481380" sldId="320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691051251" sldId="321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49679050" sldId="32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825990499" sldId="32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094146939" sldId="324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44679671" sldId="32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89253136" sldId="32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408230274" sldId="327"/>
        </pc:sldMkLst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85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39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26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72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8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57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82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1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89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08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EBD9-6E00-460A-92D0-EAB9D55D3FE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66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Apache Kafka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aborazione alternativa 67">
            <a:extLst>
              <a:ext uri="{FF2B5EF4-FFF2-40B4-BE49-F238E27FC236}">
                <a16:creationId xmlns:a16="http://schemas.microsoft.com/office/drawing/2014/main" id="{4D1190E3-176F-DB6B-7F26-83D02A5E2BE9}"/>
              </a:ext>
            </a:extLst>
          </p:cNvPr>
          <p:cNvSpPr/>
          <p:nvPr/>
        </p:nvSpPr>
        <p:spPr>
          <a:xfrm>
            <a:off x="8551607" y="5612450"/>
            <a:ext cx="2979174" cy="103048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Elaborazione alternativa 66">
            <a:extLst>
              <a:ext uri="{FF2B5EF4-FFF2-40B4-BE49-F238E27FC236}">
                <a16:creationId xmlns:a16="http://schemas.microsoft.com/office/drawing/2014/main" id="{4F885E16-0430-43FB-E5F8-7747ED88083A}"/>
              </a:ext>
            </a:extLst>
          </p:cNvPr>
          <p:cNvSpPr/>
          <p:nvPr/>
        </p:nvSpPr>
        <p:spPr>
          <a:xfrm>
            <a:off x="8485239" y="3362631"/>
            <a:ext cx="2979174" cy="21336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di un </a:t>
            </a:r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047302A9-5239-2D68-5519-9E666FBA38B4}"/>
              </a:ext>
            </a:extLst>
          </p:cNvPr>
          <p:cNvSpPr/>
          <p:nvPr/>
        </p:nvSpPr>
        <p:spPr>
          <a:xfrm>
            <a:off x="1140542" y="354944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1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3ABCBEBE-C0C4-7484-E23C-D2370D4487E7}"/>
              </a:ext>
            </a:extLst>
          </p:cNvPr>
          <p:cNvSpPr/>
          <p:nvPr/>
        </p:nvSpPr>
        <p:spPr>
          <a:xfrm>
            <a:off x="1140541" y="461939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2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7A0FDDA3-EA8F-5429-749D-3332F22BD1A5}"/>
              </a:ext>
            </a:extLst>
          </p:cNvPr>
          <p:cNvSpPr/>
          <p:nvPr/>
        </p:nvSpPr>
        <p:spPr>
          <a:xfrm>
            <a:off x="1140541" y="5689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N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8802329" y="354944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8802328" y="461939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8802328" y="5689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M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4943465" y="3549445"/>
            <a:ext cx="2467897" cy="2389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77D343-80E1-976D-FEFB-F586F2DDE56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08437" y="4744064"/>
            <a:ext cx="1335028" cy="28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396AB6-7FC3-9A4B-811A-DE3CB8DF1D7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608438" y="4744064"/>
            <a:ext cx="1335027" cy="134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11362" y="3963417"/>
            <a:ext cx="1390966" cy="78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E0F7905-132C-D14F-6F61-D0157BD8CEA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411362" y="4744064"/>
            <a:ext cx="1390966" cy="2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7198701-F879-11C0-1117-E243340657B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411362" y="4744064"/>
            <a:ext cx="1376517" cy="13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1748D97-0790-9356-40D6-AA0CBF13404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608439" y="3952568"/>
            <a:ext cx="1335026" cy="79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BE9C953-6C56-33DB-24C7-4D921D68DB7D}"/>
              </a:ext>
            </a:extLst>
          </p:cNvPr>
          <p:cNvSpPr txBox="1"/>
          <p:nvPr/>
        </p:nvSpPr>
        <p:spPr>
          <a:xfrm>
            <a:off x="5341522" y="5915368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53" name="Elaborazione alternativa 52">
            <a:extLst>
              <a:ext uri="{FF2B5EF4-FFF2-40B4-BE49-F238E27FC236}">
                <a16:creationId xmlns:a16="http://schemas.microsoft.com/office/drawing/2014/main" id="{6744A4FD-524C-D9D6-1C74-941B2469827B}"/>
              </a:ext>
            </a:extLst>
          </p:cNvPr>
          <p:cNvSpPr/>
          <p:nvPr/>
        </p:nvSpPr>
        <p:spPr>
          <a:xfrm>
            <a:off x="5297425" y="3844419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DF79D40-C2E1-879B-8BEA-149E94D39B2E}"/>
              </a:ext>
            </a:extLst>
          </p:cNvPr>
          <p:cNvSpPr txBox="1"/>
          <p:nvPr/>
        </p:nvSpPr>
        <p:spPr>
          <a:xfrm>
            <a:off x="5297425" y="3801474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20295C1-C77F-27DB-8869-B04799CACA38}"/>
              </a:ext>
            </a:extLst>
          </p:cNvPr>
          <p:cNvSpPr/>
          <p:nvPr/>
        </p:nvSpPr>
        <p:spPr>
          <a:xfrm>
            <a:off x="5413644" y="4207097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CE8F0EA-53A1-2418-32BA-BF1D95EF1210}"/>
              </a:ext>
            </a:extLst>
          </p:cNvPr>
          <p:cNvSpPr/>
          <p:nvPr/>
        </p:nvSpPr>
        <p:spPr>
          <a:xfrm>
            <a:off x="5819522" y="420532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5A3CD9D-322C-582E-04A1-794FD14A6568}"/>
              </a:ext>
            </a:extLst>
          </p:cNvPr>
          <p:cNvSpPr/>
          <p:nvPr/>
        </p:nvSpPr>
        <p:spPr>
          <a:xfrm>
            <a:off x="6210840" y="419358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453720E-454E-20F4-7220-31A1B58DE85B}"/>
              </a:ext>
            </a:extLst>
          </p:cNvPr>
          <p:cNvSpPr/>
          <p:nvPr/>
        </p:nvSpPr>
        <p:spPr>
          <a:xfrm>
            <a:off x="6616718" y="4191813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9" name="Elaborazione alternativa 58">
            <a:extLst>
              <a:ext uri="{FF2B5EF4-FFF2-40B4-BE49-F238E27FC236}">
                <a16:creationId xmlns:a16="http://schemas.microsoft.com/office/drawing/2014/main" id="{7B188E7C-EA2A-A4C2-6300-ADEF2619B017}"/>
              </a:ext>
            </a:extLst>
          </p:cNvPr>
          <p:cNvSpPr/>
          <p:nvPr/>
        </p:nvSpPr>
        <p:spPr>
          <a:xfrm>
            <a:off x="5330852" y="4862010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7BA6956-8728-C002-12AE-B296D80DA3BE}"/>
              </a:ext>
            </a:extLst>
          </p:cNvPr>
          <p:cNvSpPr txBox="1"/>
          <p:nvPr/>
        </p:nvSpPr>
        <p:spPr>
          <a:xfrm>
            <a:off x="5330852" y="4819065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1F64526-E245-ACB8-6552-4025763BB72F}"/>
              </a:ext>
            </a:extLst>
          </p:cNvPr>
          <p:cNvSpPr/>
          <p:nvPr/>
        </p:nvSpPr>
        <p:spPr>
          <a:xfrm>
            <a:off x="5447071" y="5224688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E5C585-2065-0D35-D7F2-12FE5E285F6E}"/>
              </a:ext>
            </a:extLst>
          </p:cNvPr>
          <p:cNvSpPr/>
          <p:nvPr/>
        </p:nvSpPr>
        <p:spPr>
          <a:xfrm>
            <a:off x="5852949" y="5222916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D773DA3-E699-7818-4564-9328FD0400DD}"/>
              </a:ext>
            </a:extLst>
          </p:cNvPr>
          <p:cNvSpPr txBox="1"/>
          <p:nvPr/>
        </p:nvSpPr>
        <p:spPr>
          <a:xfrm>
            <a:off x="995813" y="1112785"/>
            <a:ext cx="10274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Topic</a:t>
            </a:r>
            <a:r>
              <a:rPr lang="it-IT" dirty="0"/>
              <a:t>: contenitore logico di eventi dello stesso tipo</a:t>
            </a:r>
          </a:p>
          <a:p>
            <a:r>
              <a:rPr lang="it-IT" dirty="0" err="1"/>
              <a:t>Partition</a:t>
            </a:r>
            <a:r>
              <a:rPr lang="it-IT" dirty="0"/>
              <a:t>: contenitore fisico (log). A seconda della configurazione viene deciso dal producer o da Kafka</a:t>
            </a:r>
          </a:p>
          <a:p>
            <a:r>
              <a:rPr lang="it-IT" dirty="0"/>
              <a:t>        : evento (Key/Value). Possono essere scritti solo in </a:t>
            </a:r>
            <a:r>
              <a:rPr lang="it-IT" dirty="0" err="1"/>
              <a:t>append</a:t>
            </a:r>
            <a:r>
              <a:rPr lang="it-IT" dirty="0"/>
              <a:t> e letti indicando un offset (come per i file)</a:t>
            </a:r>
          </a:p>
          <a:p>
            <a:endParaRPr lang="it-IT" dirty="0"/>
          </a:p>
          <a:p>
            <a:r>
              <a:rPr lang="it-IT" dirty="0"/>
              <a:t>Consumer group: contenitore logico di consumer (</a:t>
            </a:r>
            <a:r>
              <a:rPr lang="it-IT" b="1" dirty="0">
                <a:solidFill>
                  <a:srgbClr val="FF0000"/>
                </a:solidFill>
              </a:rPr>
              <a:t>all'interno di un consumer group un solo consumer può leggere da una determinata </a:t>
            </a:r>
            <a:r>
              <a:rPr lang="it-IT" b="1" dirty="0" err="1">
                <a:solidFill>
                  <a:srgbClr val="FF0000"/>
                </a:solidFill>
              </a:rPr>
              <a:t>partition</a:t>
            </a:r>
            <a:r>
              <a:rPr lang="it-IT" dirty="0"/>
              <a:t>)</a:t>
            </a:r>
          </a:p>
          <a:p>
            <a:r>
              <a:rPr lang="it-IT" dirty="0"/>
              <a:t>Alcuni approfondimenti: </a:t>
            </a:r>
            <a:r>
              <a:rPr lang="it-IT" i="1" dirty="0"/>
              <a:t>https://www.cloudkarafka.com/blog/part1-kafka-for-beginners-what-is-apache-kafka.html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90EB45D-EE44-28C7-A3DA-E9B8CF9EC7A1}"/>
              </a:ext>
            </a:extLst>
          </p:cNvPr>
          <p:cNvSpPr/>
          <p:nvPr/>
        </p:nvSpPr>
        <p:spPr>
          <a:xfrm>
            <a:off x="1140541" y="1721778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A6C6EE6-F4CA-CC72-6E94-4793B830F409}"/>
              </a:ext>
            </a:extLst>
          </p:cNvPr>
          <p:cNvSpPr txBox="1"/>
          <p:nvPr/>
        </p:nvSpPr>
        <p:spPr>
          <a:xfrm>
            <a:off x="8851488" y="3018850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1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052ADAF-632D-3CC4-DBF3-27FD393A973B}"/>
              </a:ext>
            </a:extLst>
          </p:cNvPr>
          <p:cNvSpPr txBox="1"/>
          <p:nvPr/>
        </p:nvSpPr>
        <p:spPr>
          <a:xfrm>
            <a:off x="8802328" y="6572466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2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EF19583-5807-93F4-5CA4-19CC692C6D09}"/>
              </a:ext>
            </a:extLst>
          </p:cNvPr>
          <p:cNvSpPr txBox="1"/>
          <p:nvPr/>
        </p:nvSpPr>
        <p:spPr>
          <a:xfrm>
            <a:off x="2980161" y="6522631"/>
            <a:ext cx="521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/>
              <a:t>partition</a:t>
            </a:r>
            <a:r>
              <a:rPr lang="it-IT" i="1" dirty="0"/>
              <a:t> = hash(Key)%numero di </a:t>
            </a:r>
            <a:r>
              <a:rPr lang="it-IT" i="1" dirty="0" err="1"/>
              <a:t>partition</a:t>
            </a:r>
            <a:r>
              <a:rPr lang="it-IT" i="1" dirty="0"/>
              <a:t> presenti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50D49FF1-2E67-CFF2-28FE-C0D0C7C923EC}"/>
              </a:ext>
            </a:extLst>
          </p:cNvPr>
          <p:cNvCxnSpPr>
            <a:endCxn id="59" idx="1"/>
          </p:cNvCxnSpPr>
          <p:nvPr/>
        </p:nvCxnSpPr>
        <p:spPr>
          <a:xfrm flipV="1">
            <a:off x="4404852" y="5262675"/>
            <a:ext cx="926000" cy="123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aborazione alternativa 67">
            <a:extLst>
              <a:ext uri="{FF2B5EF4-FFF2-40B4-BE49-F238E27FC236}">
                <a16:creationId xmlns:a16="http://schemas.microsoft.com/office/drawing/2014/main" id="{4D1190E3-176F-DB6B-7F26-83D02A5E2BE9}"/>
              </a:ext>
            </a:extLst>
          </p:cNvPr>
          <p:cNvSpPr/>
          <p:nvPr/>
        </p:nvSpPr>
        <p:spPr>
          <a:xfrm>
            <a:off x="6041103" y="5045907"/>
            <a:ext cx="2979174" cy="103048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Elaborazione alternativa 66">
            <a:extLst>
              <a:ext uri="{FF2B5EF4-FFF2-40B4-BE49-F238E27FC236}">
                <a16:creationId xmlns:a16="http://schemas.microsoft.com/office/drawing/2014/main" id="{4F885E16-0430-43FB-E5F8-7747ED88083A}"/>
              </a:ext>
            </a:extLst>
          </p:cNvPr>
          <p:cNvSpPr/>
          <p:nvPr/>
        </p:nvSpPr>
        <p:spPr>
          <a:xfrm>
            <a:off x="6041103" y="1448740"/>
            <a:ext cx="2979174" cy="34498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Assegnazione delle </a:t>
            </a:r>
            <a:r>
              <a:rPr lang="it-IT" dirty="0" err="1"/>
              <a:t>partition</a:t>
            </a:r>
            <a:r>
              <a:rPr lang="it-IT" dirty="0"/>
              <a:t> ai consumer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6358193" y="1635554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6358192" y="2705499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6291824" y="5122792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N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2499329" y="1635554"/>
            <a:ext cx="2467897" cy="2389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613264" y="2049526"/>
            <a:ext cx="1744928" cy="2816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BE9C953-6C56-33DB-24C7-4D921D68DB7D}"/>
              </a:ext>
            </a:extLst>
          </p:cNvPr>
          <p:cNvSpPr txBox="1"/>
          <p:nvPr/>
        </p:nvSpPr>
        <p:spPr>
          <a:xfrm>
            <a:off x="2897386" y="4001477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53" name="Elaborazione alternativa 52">
            <a:extLst>
              <a:ext uri="{FF2B5EF4-FFF2-40B4-BE49-F238E27FC236}">
                <a16:creationId xmlns:a16="http://schemas.microsoft.com/office/drawing/2014/main" id="{6744A4FD-524C-D9D6-1C74-941B2469827B}"/>
              </a:ext>
            </a:extLst>
          </p:cNvPr>
          <p:cNvSpPr/>
          <p:nvPr/>
        </p:nvSpPr>
        <p:spPr>
          <a:xfrm>
            <a:off x="2853289" y="1930528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DF79D40-C2E1-879B-8BEA-149E94D39B2E}"/>
              </a:ext>
            </a:extLst>
          </p:cNvPr>
          <p:cNvSpPr txBox="1"/>
          <p:nvPr/>
        </p:nvSpPr>
        <p:spPr>
          <a:xfrm>
            <a:off x="2853289" y="1887583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20295C1-C77F-27DB-8869-B04799CACA38}"/>
              </a:ext>
            </a:extLst>
          </p:cNvPr>
          <p:cNvSpPr/>
          <p:nvPr/>
        </p:nvSpPr>
        <p:spPr>
          <a:xfrm>
            <a:off x="2969508" y="2293206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CE8F0EA-53A1-2418-32BA-BF1D95EF1210}"/>
              </a:ext>
            </a:extLst>
          </p:cNvPr>
          <p:cNvSpPr/>
          <p:nvPr/>
        </p:nvSpPr>
        <p:spPr>
          <a:xfrm>
            <a:off x="3375386" y="2291434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5A3CD9D-322C-582E-04A1-794FD14A6568}"/>
              </a:ext>
            </a:extLst>
          </p:cNvPr>
          <p:cNvSpPr/>
          <p:nvPr/>
        </p:nvSpPr>
        <p:spPr>
          <a:xfrm>
            <a:off x="3766704" y="2279694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453720E-454E-20F4-7220-31A1B58DE85B}"/>
              </a:ext>
            </a:extLst>
          </p:cNvPr>
          <p:cNvSpPr/>
          <p:nvPr/>
        </p:nvSpPr>
        <p:spPr>
          <a:xfrm>
            <a:off x="4172582" y="2277922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9" name="Elaborazione alternativa 58">
            <a:extLst>
              <a:ext uri="{FF2B5EF4-FFF2-40B4-BE49-F238E27FC236}">
                <a16:creationId xmlns:a16="http://schemas.microsoft.com/office/drawing/2014/main" id="{7B188E7C-EA2A-A4C2-6300-ADEF2619B017}"/>
              </a:ext>
            </a:extLst>
          </p:cNvPr>
          <p:cNvSpPr/>
          <p:nvPr/>
        </p:nvSpPr>
        <p:spPr>
          <a:xfrm>
            <a:off x="2886716" y="2948119"/>
            <a:ext cx="1759975" cy="80132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7BA6956-8728-C002-12AE-B296D80DA3BE}"/>
              </a:ext>
            </a:extLst>
          </p:cNvPr>
          <p:cNvSpPr txBox="1"/>
          <p:nvPr/>
        </p:nvSpPr>
        <p:spPr>
          <a:xfrm>
            <a:off x="2886716" y="2905174"/>
            <a:ext cx="17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1F64526-E245-ACB8-6552-4025763BB72F}"/>
              </a:ext>
            </a:extLst>
          </p:cNvPr>
          <p:cNvSpPr/>
          <p:nvPr/>
        </p:nvSpPr>
        <p:spPr>
          <a:xfrm>
            <a:off x="3002935" y="3310797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E5C585-2065-0D35-D7F2-12FE5E285F6E}"/>
              </a:ext>
            </a:extLst>
          </p:cNvPr>
          <p:cNvSpPr/>
          <p:nvPr/>
        </p:nvSpPr>
        <p:spPr>
          <a:xfrm>
            <a:off x="3408813" y="3309025"/>
            <a:ext cx="3441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A6C6EE6-F4CA-CC72-6E94-4793B830F409}"/>
              </a:ext>
            </a:extLst>
          </p:cNvPr>
          <p:cNvSpPr txBox="1"/>
          <p:nvPr/>
        </p:nvSpPr>
        <p:spPr>
          <a:xfrm>
            <a:off x="6407352" y="1104959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1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052ADAF-632D-3CC4-DBF3-27FD393A973B}"/>
              </a:ext>
            </a:extLst>
          </p:cNvPr>
          <p:cNvSpPr txBox="1"/>
          <p:nvPr/>
        </p:nvSpPr>
        <p:spPr>
          <a:xfrm>
            <a:off x="6291824" y="6005923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Consumer Group 2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E407A3A-8F4E-4104-F67B-6ABBE541CDC8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646691" y="3136108"/>
            <a:ext cx="1711501" cy="2126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ACE82D7A-0F6D-F680-E528-B82A1E7E99F5}"/>
              </a:ext>
            </a:extLst>
          </p:cNvPr>
          <p:cNvSpPr/>
          <p:nvPr/>
        </p:nvSpPr>
        <p:spPr>
          <a:xfrm>
            <a:off x="6358192" y="377141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3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517AAD-1F43-811D-364F-BCFC1FA6E8D7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>
            <a:off x="4646691" y="3348784"/>
            <a:ext cx="1711501" cy="8257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10DB971-25A9-185C-32DD-BAF0C866D1AF}"/>
              </a:ext>
            </a:extLst>
          </p:cNvPr>
          <p:cNvSpPr txBox="1"/>
          <p:nvPr/>
        </p:nvSpPr>
        <p:spPr>
          <a:xfrm>
            <a:off x="5617348" y="3536573"/>
            <a:ext cx="43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D22917-8380-1FFE-8858-28607669A7A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613264" y="2331193"/>
            <a:ext cx="1663422" cy="32286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E0FDDD3-E3E9-B5A0-2D10-16B5447BD835}"/>
              </a:ext>
            </a:extLst>
          </p:cNvPr>
          <p:cNvCxnSpPr>
            <a:cxnSpLocks/>
            <a:stCxn id="59" idx="3"/>
            <a:endCxn id="11" idx="1"/>
          </p:cNvCxnSpPr>
          <p:nvPr/>
        </p:nvCxnSpPr>
        <p:spPr>
          <a:xfrm>
            <a:off x="4646691" y="3348784"/>
            <a:ext cx="1645133" cy="21771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Politiche di </a:t>
            </a:r>
            <a:r>
              <a:rPr lang="it-IT" dirty="0" err="1"/>
              <a:t>acknowledge</a:t>
            </a:r>
            <a:r>
              <a:rPr lang="it-IT" dirty="0"/>
              <a:t>/</a:t>
            </a:r>
            <a:r>
              <a:rPr lang="it-IT" dirty="0" err="1"/>
              <a:t>retry</a:t>
            </a:r>
            <a:r>
              <a:rPr lang="it-IT" dirty="0"/>
              <a:t> Producer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14516-3BBF-B052-A1EF-4AC31B0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Si basa sul valore di configurazione di Kafka assegnato al parametro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producer invia messaggio al broker e non aspetta segnale di avvenuta corretta ricezione (abbiamo alta banda ma potremmo perdere qualcosa)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producer invia messaggio al broker (per ogni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partition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esiste un "broker leader" che invia un messaggio di conferma al producer) e si aspetta una conferma di corretta ricezione. Abbiamo un meccanismo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retry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. Se anche il broker dovesse terminare prima di aver servito un consumer i dati saranno memorizzati su disco (se non danneggiato)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solo producer aspetta che il broker riceva il messaggio ma vogliamo che anche tutte le repliche del messaggio ne cluster (su ogni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borker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siano sincronizzate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partition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leader</a:t>
            </a:r>
          </a:p>
        </p:txBody>
      </p:sp>
    </p:spTree>
    <p:extLst>
      <p:ext uri="{BB962C8B-B14F-4D97-AF65-F5344CB8AC3E}">
        <p14:creationId xmlns:p14="http://schemas.microsoft.com/office/powerpoint/2010/main" val="288214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Confluent</a:t>
            </a:r>
            <a:r>
              <a:rPr lang="it-IT" dirty="0"/>
              <a:t> Platform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ACDA5E-2B5F-E696-E16C-9B19F72B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Rispetto 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Confluent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Platform, Apache Kafka non ha: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gestione integrata della sicurezza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alcuni connettori verso database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una REST API che permette di accedere ai servizi Kafka</a:t>
            </a:r>
          </a:p>
        </p:txBody>
      </p:sp>
    </p:spTree>
    <p:extLst>
      <p:ext uri="{BB962C8B-B14F-4D97-AF65-F5344CB8AC3E}">
        <p14:creationId xmlns:p14="http://schemas.microsoft.com/office/powerpoint/2010/main" val="423310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Test di un server Kafka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1259128" cy="577645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Scaricare server Kafka da: 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https://kafka.apache.org/downloads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Scompattare il file scaricato in una cartella del proprio profilo (ad esempio Desktop)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Modificare file di configurazione: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zookeeper.proprieties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=c:/…/data-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server.proprieties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=c:/…/logs-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Zookeeper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zookeeper-server-start.bat C:\Users\Utente\Desktop\kafka\config\zookeeper.properties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server Kafka: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kafka-server-start.bat C:\Users\Utente\Desktop\kafka\config\server.properties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Visualizzare l'elenco dei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esistenti sul cluster: 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kafka-topics.bat --list --bootstrap-server localhost:9092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kafka-topics.bat --create --</a:t>
            </a:r>
            <a:r>
              <a:rPr lang="it-IT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nuoviOrdini</a:t>
            </a:r>
            <a:r>
              <a:rPr lang="it-IT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--bootstrap-server localhost:9092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esistenza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consumer: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kafka-console-consumer.bat --bootstrap-server localhost:9092 --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nuoviOrdini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Avviare producer: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kafka-console-producer.bat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nomeTopic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--bootstrap-server localhost:9092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Concetti di base: eventi, </a:t>
            </a:r>
            <a:r>
              <a:rPr lang="it-IT" dirty="0" err="1"/>
              <a:t>microservizi</a:t>
            </a:r>
            <a:r>
              <a:rPr lang="it-IT" dirty="0"/>
              <a:t>, client/server vs producer/consumer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Struttura cluster Kafka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Test di un server Kafka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Chiamo "evento" qualcosa che si è verificato all'interno del nostro sistema  e che deve essere gestito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Programmazione event-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driven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click su un controllo, scrittura di un file, ricezione di un dato dalla rete, 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Programmazione 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6355BA1-7062-10A0-F91E-34887410B305}"/>
              </a:ext>
            </a:extLst>
          </p:cNvPr>
          <p:cNvSpPr/>
          <p:nvPr/>
        </p:nvSpPr>
        <p:spPr>
          <a:xfrm>
            <a:off x="4562268" y="5788024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Ricezione ordine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F82E84F-0F24-3428-BBDC-01BFE5747385}"/>
              </a:ext>
            </a:extLst>
          </p:cNvPr>
          <p:cNvSpPr/>
          <p:nvPr/>
        </p:nvSpPr>
        <p:spPr>
          <a:xfrm>
            <a:off x="6906678" y="5756325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Ricezione recensione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83E646F-0CC0-8DB0-C8BB-6FEB325EB21A}"/>
              </a:ext>
            </a:extLst>
          </p:cNvPr>
          <p:cNvSpPr/>
          <p:nvPr/>
        </p:nvSpPr>
        <p:spPr>
          <a:xfrm>
            <a:off x="9251088" y="5727374"/>
            <a:ext cx="2205135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Notifica consegna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C108E9-9C02-8541-2010-ECE7BF52C37C}"/>
              </a:ext>
            </a:extLst>
          </p:cNvPr>
          <p:cNvSpPr/>
          <p:nvPr/>
        </p:nvSpPr>
        <p:spPr>
          <a:xfrm>
            <a:off x="6906677" y="4539338"/>
            <a:ext cx="2205135" cy="92373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E-commerce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7DFDB9A-C5A8-C65B-A87D-5A8BB21DD9BD}"/>
              </a:ext>
            </a:extLst>
          </p:cNvPr>
          <p:cNvCxnSpPr>
            <a:stCxn id="7" idx="1"/>
            <a:endCxn id="3" idx="0"/>
          </p:cNvCxnSpPr>
          <p:nvPr/>
        </p:nvCxnSpPr>
        <p:spPr>
          <a:xfrm flipH="1">
            <a:off x="5664836" y="5001203"/>
            <a:ext cx="1241841" cy="78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0C71DCE-B475-776D-3170-01F60546031B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8009245" y="5463068"/>
            <a:ext cx="1" cy="29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E7C7DF2-1028-41EF-3E93-A069D69C5E16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111812" y="5001203"/>
            <a:ext cx="1241844" cy="72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sco magnetico 16">
            <a:extLst>
              <a:ext uri="{FF2B5EF4-FFF2-40B4-BE49-F238E27FC236}">
                <a16:creationId xmlns:a16="http://schemas.microsoft.com/office/drawing/2014/main" id="{9426D2AC-53A1-41EE-9F55-FB8AD2ADABBD}"/>
              </a:ext>
            </a:extLst>
          </p:cNvPr>
          <p:cNvSpPr/>
          <p:nvPr/>
        </p:nvSpPr>
        <p:spPr>
          <a:xfrm>
            <a:off x="10173492" y="3545046"/>
            <a:ext cx="961053" cy="11756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ABE48AD-08E4-170E-15B0-315E496CA0E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9111812" y="4132874"/>
            <a:ext cx="1061680" cy="50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aborazione alternativa 28">
            <a:extLst>
              <a:ext uri="{FF2B5EF4-FFF2-40B4-BE49-F238E27FC236}">
                <a16:creationId xmlns:a16="http://schemas.microsoft.com/office/drawing/2014/main" id="{4876C38D-935A-B519-852E-0811DC87A46C}"/>
              </a:ext>
            </a:extLst>
          </p:cNvPr>
          <p:cNvSpPr/>
          <p:nvPr/>
        </p:nvSpPr>
        <p:spPr>
          <a:xfrm>
            <a:off x="7200487" y="3397300"/>
            <a:ext cx="1628110" cy="817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919D8A3-E474-C765-AD35-CD11DA89AFEC}"/>
              </a:ext>
            </a:extLst>
          </p:cNvPr>
          <p:cNvCxnSpPr>
            <a:cxnSpLocks/>
            <a:stCxn id="7" idx="0"/>
            <a:endCxn id="29" idx="2"/>
          </p:cNvCxnSpPr>
          <p:nvPr/>
        </p:nvCxnSpPr>
        <p:spPr>
          <a:xfrm flipV="1">
            <a:off x="8009245" y="4214382"/>
            <a:ext cx="5297" cy="32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Microservizi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Kafka realizza un cluster di broker che permette di gestire eventi per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Chiamo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un componente di una architettura distribuita in cui l'applicazione non è sviluppata in modo "monolitico".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separati fra loro ma possono comunicare utilizzando un meccanismo di comunicazione (ad esempio Kafka)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Mentre nella "tradizionale" modalità di comunicazione fra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(o processi) il modello di programmazione è di tipo client/server, Kafka si basa sulla logica producer/consumer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3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Client/Server vs Producer/Consumer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7BB073-C183-4B0D-E041-09BBA53D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90" y="3627978"/>
            <a:ext cx="5666761" cy="24066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4F72E8-C4AC-F585-AAF2-ABC35A36B850}"/>
              </a:ext>
            </a:extLst>
          </p:cNvPr>
          <p:cNvSpPr txBox="1"/>
          <p:nvPr/>
        </p:nvSpPr>
        <p:spPr>
          <a:xfrm>
            <a:off x="4597160" y="6053459"/>
            <a:ext cx="772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Fonte: https://esp8266-shop.com/blog/configure-mqtt-runing-on-esp8266-for-home-automation/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33591-C522-C2A3-6235-B51F66943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34" y="1764674"/>
            <a:ext cx="3896456" cy="113670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7A0705-83F9-17BE-A064-D2A1C62FEACA}"/>
              </a:ext>
            </a:extLst>
          </p:cNvPr>
          <p:cNvSpPr txBox="1"/>
          <p:nvPr/>
        </p:nvSpPr>
        <p:spPr>
          <a:xfrm>
            <a:off x="1233948" y="2922246"/>
            <a:ext cx="841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Fonte: https://stackoverflow.com/questions/13121531/multi-client-server-common-way-for-2-way-connection-in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C14F15-55DD-E530-CC30-5A7C856E5DE9}"/>
              </a:ext>
            </a:extLst>
          </p:cNvPr>
          <p:cNvSpPr txBox="1"/>
          <p:nvPr/>
        </p:nvSpPr>
        <p:spPr>
          <a:xfrm>
            <a:off x="1233948" y="4180076"/>
            <a:ext cx="393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Publisher viene detto Producer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viene detto Consumer</a:t>
            </a:r>
          </a:p>
        </p:txBody>
      </p:sp>
    </p:spTree>
    <p:extLst>
      <p:ext uri="{BB962C8B-B14F-4D97-AF65-F5344CB8AC3E}">
        <p14:creationId xmlns:p14="http://schemas.microsoft.com/office/powerpoint/2010/main" val="415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Producer/Consumer vs </a:t>
            </a:r>
            <a:r>
              <a:rPr lang="it-IT" dirty="0" err="1"/>
              <a:t>Storing</a:t>
            </a:r>
            <a:r>
              <a:rPr lang="it-IT" dirty="0"/>
              <a:t>/</a:t>
            </a:r>
            <a:r>
              <a:rPr lang="it-IT" dirty="0" err="1"/>
              <a:t>Distributing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Differenza principale: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Kafka si occupa di memorizzare dati e renderli disponibili (saranno i consumer che leggeranno i dati) – MQTT si occupa di inviare dati ai dispositivi connessi (problema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subscriber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lenti e della persistenza/perdita di dati)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Possiamo "collocare" come segue MQTT e Kafka: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MQTT è più utilizzato in ambito IoT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Kafka è adatto a integrazione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microservizi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(dobbiamo sempre tenere traccia degli eventi di ordini/recensioni/eventi del sistema)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Producer/Consumer vs </a:t>
            </a:r>
            <a:r>
              <a:rPr lang="it-IT" dirty="0" err="1"/>
              <a:t>Storing</a:t>
            </a:r>
            <a:r>
              <a:rPr lang="it-IT" dirty="0"/>
              <a:t>/</a:t>
            </a:r>
            <a:r>
              <a:rPr lang="it-IT" dirty="0" err="1"/>
              <a:t>Distributing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Concetti 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Alcune differenze: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scalabilità: Kafka può essere installato facilmente su più nodi invece che su un nodo singolo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architettura poll: i messaggi ricevuti vengono resi persistenti sul cluster Kafka e ad essi possiamo assegnare una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retention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" temporale o spaziale</a:t>
            </a:r>
          </a:p>
        </p:txBody>
      </p:sp>
    </p:spTree>
    <p:extLst>
      <p:ext uri="{BB962C8B-B14F-4D97-AF65-F5344CB8AC3E}">
        <p14:creationId xmlns:p14="http://schemas.microsoft.com/office/powerpoint/2010/main" val="17179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aborazione alternativa 33">
            <a:extLst>
              <a:ext uri="{FF2B5EF4-FFF2-40B4-BE49-F238E27FC236}">
                <a16:creationId xmlns:a16="http://schemas.microsoft.com/office/drawing/2014/main" id="{B7592A3F-9E92-2953-EDD6-456C386A1140}"/>
              </a:ext>
            </a:extLst>
          </p:cNvPr>
          <p:cNvSpPr/>
          <p:nvPr/>
        </p:nvSpPr>
        <p:spPr>
          <a:xfrm>
            <a:off x="1190932" y="1806808"/>
            <a:ext cx="4874341" cy="361089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Cluster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33" name="Elaborazione alternativa 32">
            <a:extLst>
              <a:ext uri="{FF2B5EF4-FFF2-40B4-BE49-F238E27FC236}">
                <a16:creationId xmlns:a16="http://schemas.microsoft.com/office/drawing/2014/main" id="{206C6AC1-6750-2103-D0A9-1FC3D4779920}"/>
              </a:ext>
            </a:extLst>
          </p:cNvPr>
          <p:cNvSpPr/>
          <p:nvPr/>
        </p:nvSpPr>
        <p:spPr>
          <a:xfrm>
            <a:off x="1870588" y="2373907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Broker 0</a:t>
            </a:r>
          </a:p>
        </p:txBody>
      </p:sp>
      <p:sp>
        <p:nvSpPr>
          <p:cNvPr id="35" name="Elaborazione alternativa 34">
            <a:extLst>
              <a:ext uri="{FF2B5EF4-FFF2-40B4-BE49-F238E27FC236}">
                <a16:creationId xmlns:a16="http://schemas.microsoft.com/office/drawing/2014/main" id="{82D1FE22-30EA-F3C3-E17B-62ED73B31F46}"/>
              </a:ext>
            </a:extLst>
          </p:cNvPr>
          <p:cNvSpPr/>
          <p:nvPr/>
        </p:nvSpPr>
        <p:spPr>
          <a:xfrm>
            <a:off x="1870588" y="4237899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Broker N</a:t>
            </a:r>
          </a:p>
        </p:txBody>
      </p:sp>
      <p:sp>
        <p:nvSpPr>
          <p:cNvPr id="38" name="Elaborazione alternativa 37">
            <a:extLst>
              <a:ext uri="{FF2B5EF4-FFF2-40B4-BE49-F238E27FC236}">
                <a16:creationId xmlns:a16="http://schemas.microsoft.com/office/drawing/2014/main" id="{1A60EA8D-EBEC-6A76-0A45-666A480ED562}"/>
              </a:ext>
            </a:extLst>
          </p:cNvPr>
          <p:cNvSpPr/>
          <p:nvPr/>
        </p:nvSpPr>
        <p:spPr>
          <a:xfrm>
            <a:off x="3967930" y="2036555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0</a:t>
            </a:r>
          </a:p>
        </p:txBody>
      </p:sp>
      <p:sp>
        <p:nvSpPr>
          <p:cNvPr id="39" name="Elaborazione alternativa 38">
            <a:extLst>
              <a:ext uri="{FF2B5EF4-FFF2-40B4-BE49-F238E27FC236}">
                <a16:creationId xmlns:a16="http://schemas.microsoft.com/office/drawing/2014/main" id="{2B167513-1125-1081-7E23-808B5D0B9D30}"/>
              </a:ext>
            </a:extLst>
          </p:cNvPr>
          <p:cNvSpPr/>
          <p:nvPr/>
        </p:nvSpPr>
        <p:spPr>
          <a:xfrm>
            <a:off x="3967930" y="2930324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1</a:t>
            </a:r>
          </a:p>
        </p:txBody>
      </p:sp>
      <p:sp>
        <p:nvSpPr>
          <p:cNvPr id="40" name="Elaborazione alternativa 39">
            <a:extLst>
              <a:ext uri="{FF2B5EF4-FFF2-40B4-BE49-F238E27FC236}">
                <a16:creationId xmlns:a16="http://schemas.microsoft.com/office/drawing/2014/main" id="{413388F5-33E1-00C9-4AC6-E43ED22C1234}"/>
              </a:ext>
            </a:extLst>
          </p:cNvPr>
          <p:cNvSpPr/>
          <p:nvPr/>
        </p:nvSpPr>
        <p:spPr>
          <a:xfrm>
            <a:off x="3967930" y="3824093"/>
            <a:ext cx="1600200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Zookeeper</a:t>
            </a:r>
            <a:r>
              <a:rPr lang="it-IT" dirty="0"/>
              <a:t> 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AECB9A4-E587-CD49-9FB0-C43B0F56BFD9}"/>
              </a:ext>
            </a:extLst>
          </p:cNvPr>
          <p:cNvSpPr txBox="1"/>
          <p:nvPr/>
        </p:nvSpPr>
        <p:spPr>
          <a:xfrm>
            <a:off x="4659875" y="4630339"/>
            <a:ext cx="66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437148-36DD-4B27-383D-010C47F0E527}"/>
              </a:ext>
            </a:extLst>
          </p:cNvPr>
          <p:cNvSpPr txBox="1"/>
          <p:nvPr/>
        </p:nvSpPr>
        <p:spPr>
          <a:xfrm>
            <a:off x="2625566" y="3432027"/>
            <a:ext cx="66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B890B11-007D-1579-D5FF-F98DAEB3DDD4}"/>
              </a:ext>
            </a:extLst>
          </p:cNvPr>
          <p:cNvSpPr txBox="1"/>
          <p:nvPr/>
        </p:nvSpPr>
        <p:spPr>
          <a:xfrm>
            <a:off x="2369575" y="1450577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Cluster Kafka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723B8EB-A4CC-2ED4-F1F1-7DE0CFF67FDB}"/>
              </a:ext>
            </a:extLst>
          </p:cNvPr>
          <p:cNvSpPr txBox="1"/>
          <p:nvPr/>
        </p:nvSpPr>
        <p:spPr>
          <a:xfrm>
            <a:off x="6449663" y="1450577"/>
            <a:ext cx="5742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Broker Kafka: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riceve i messaggi dai producer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salva i dati su disco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inviai messaggi ai consumer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8B98850-5744-399B-4036-F3F69BDC6028}"/>
              </a:ext>
            </a:extLst>
          </p:cNvPr>
          <p:cNvSpPr txBox="1"/>
          <p:nvPr/>
        </p:nvSpPr>
        <p:spPr>
          <a:xfrm>
            <a:off x="6449662" y="3428999"/>
            <a:ext cx="564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Zookeeper</a:t>
            </a:r>
            <a:r>
              <a:rPr lang="it-IT" dirty="0"/>
              <a:t> (normalmente presenti in numero dispari): responsabile della sincronizzazione (sarà abbandonato un giorno)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8C606F4-C0E7-8F25-3AF2-9D7571460CE1}"/>
              </a:ext>
            </a:extLst>
          </p:cNvPr>
          <p:cNvSpPr txBox="1"/>
          <p:nvPr/>
        </p:nvSpPr>
        <p:spPr>
          <a:xfrm>
            <a:off x="6498822" y="4584487"/>
            <a:ext cx="5388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avere anche solo un broker e aumentare per diversi motivi: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performance: i messaggi che arriveranno al cluster saranno distribuiti fra vari broker (che potrebbero essere su macchine diverse)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ridondanza: i dati possono essere replicati su broker diversi</a:t>
            </a:r>
          </a:p>
        </p:txBody>
      </p:sp>
    </p:spTree>
    <p:extLst>
      <p:ext uri="{BB962C8B-B14F-4D97-AF65-F5344CB8AC3E}">
        <p14:creationId xmlns:p14="http://schemas.microsoft.com/office/powerpoint/2010/main" val="29338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Struttura Broker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Struttura cluster Kafka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Topic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raccoglitore di eventi logicamente correlati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047302A9-5239-2D68-5519-9E666FBA38B4}"/>
              </a:ext>
            </a:extLst>
          </p:cNvPr>
          <p:cNvSpPr/>
          <p:nvPr/>
        </p:nvSpPr>
        <p:spPr>
          <a:xfrm>
            <a:off x="1140542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1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3ABCBEBE-C0C4-7484-E23C-D2370D4487E7}"/>
              </a:ext>
            </a:extLst>
          </p:cNvPr>
          <p:cNvSpPr/>
          <p:nvPr/>
        </p:nvSpPr>
        <p:spPr>
          <a:xfrm>
            <a:off x="1140541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2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7A0FDDA3-EA8F-5429-749D-3332F22BD1A5}"/>
              </a:ext>
            </a:extLst>
          </p:cNvPr>
          <p:cNvSpPr/>
          <p:nvPr/>
        </p:nvSpPr>
        <p:spPr>
          <a:xfrm>
            <a:off x="1140541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3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E7C0B94B-6DC0-0E6E-A199-A00544073C80}"/>
              </a:ext>
            </a:extLst>
          </p:cNvPr>
          <p:cNvSpPr/>
          <p:nvPr/>
        </p:nvSpPr>
        <p:spPr>
          <a:xfrm>
            <a:off x="4567084" y="2662081"/>
            <a:ext cx="3338051" cy="361089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6418AFEF-8DEC-96AF-C613-E663C7FC8C5D}"/>
              </a:ext>
            </a:extLst>
          </p:cNvPr>
          <p:cNvSpPr/>
          <p:nvPr/>
        </p:nvSpPr>
        <p:spPr>
          <a:xfrm>
            <a:off x="8802329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1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97ED591E-1013-439F-FB52-44E7285B910A}"/>
              </a:ext>
            </a:extLst>
          </p:cNvPr>
          <p:cNvSpPr/>
          <p:nvPr/>
        </p:nvSpPr>
        <p:spPr>
          <a:xfrm>
            <a:off x="8802328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2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A689BC73-4D2A-F879-68DC-F4A7BCDD3860}"/>
              </a:ext>
            </a:extLst>
          </p:cNvPr>
          <p:cNvSpPr/>
          <p:nvPr/>
        </p:nvSpPr>
        <p:spPr>
          <a:xfrm>
            <a:off x="8802328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3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49BB75F9-5BD7-D4A8-7760-E52D58FE7701}"/>
              </a:ext>
            </a:extLst>
          </p:cNvPr>
          <p:cNvSpPr/>
          <p:nvPr/>
        </p:nvSpPr>
        <p:spPr>
          <a:xfrm>
            <a:off x="4984955" y="302833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(nomeTopic1)</a:t>
            </a:r>
          </a:p>
        </p:txBody>
      </p: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C609F6DE-6695-C4A4-161F-7362D3F0AFC1}"/>
              </a:ext>
            </a:extLst>
          </p:cNvPr>
          <p:cNvSpPr/>
          <p:nvPr/>
        </p:nvSpPr>
        <p:spPr>
          <a:xfrm>
            <a:off x="4984954" y="4098280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(nomeTopic2)</a:t>
            </a:r>
          </a:p>
        </p:txBody>
      </p:sp>
      <p:sp>
        <p:nvSpPr>
          <p:cNvPr id="16" name="Elaborazione alternativa 15">
            <a:extLst>
              <a:ext uri="{FF2B5EF4-FFF2-40B4-BE49-F238E27FC236}">
                <a16:creationId xmlns:a16="http://schemas.microsoft.com/office/drawing/2014/main" id="{8498579A-5174-68B1-1215-6B5D3AE38097}"/>
              </a:ext>
            </a:extLst>
          </p:cNvPr>
          <p:cNvSpPr/>
          <p:nvPr/>
        </p:nvSpPr>
        <p:spPr>
          <a:xfrm>
            <a:off x="4984954" y="5168225"/>
            <a:ext cx="2467897" cy="806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nomeTopicM</a:t>
            </a:r>
            <a:r>
              <a:rPr lang="it-IT" dirty="0"/>
              <a:t>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D7D1B6A-1D0B-01AB-7171-CD965C22E543}"/>
              </a:ext>
            </a:extLst>
          </p:cNvPr>
          <p:cNvCxnSpPr>
            <a:endCxn id="14" idx="1"/>
          </p:cNvCxnSpPr>
          <p:nvPr/>
        </p:nvCxnSpPr>
        <p:spPr>
          <a:xfrm>
            <a:off x="3608438" y="3429329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20D7F5-39F3-5FBE-0149-CFAE1CCAB825}"/>
              </a:ext>
            </a:extLst>
          </p:cNvPr>
          <p:cNvSpPr txBox="1"/>
          <p:nvPr/>
        </p:nvSpPr>
        <p:spPr>
          <a:xfrm>
            <a:off x="3689256" y="3028335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77D343-80E1-976D-FEFB-F586F2DDE562}"/>
              </a:ext>
            </a:extLst>
          </p:cNvPr>
          <p:cNvCxnSpPr/>
          <p:nvPr/>
        </p:nvCxnSpPr>
        <p:spPr>
          <a:xfrm>
            <a:off x="3608437" y="4506317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77E5BA-F687-CECF-C535-754057E71919}"/>
              </a:ext>
            </a:extLst>
          </p:cNvPr>
          <p:cNvSpPr txBox="1"/>
          <p:nvPr/>
        </p:nvSpPr>
        <p:spPr>
          <a:xfrm>
            <a:off x="3689255" y="4105323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396AB6-7FC3-9A4B-811A-DE3CB8DF1D78}"/>
              </a:ext>
            </a:extLst>
          </p:cNvPr>
          <p:cNvCxnSpPr/>
          <p:nvPr/>
        </p:nvCxnSpPr>
        <p:spPr>
          <a:xfrm>
            <a:off x="3608437" y="5597368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427D676-4E85-4560-32E8-DE750E32E76D}"/>
              </a:ext>
            </a:extLst>
          </p:cNvPr>
          <p:cNvSpPr txBox="1"/>
          <p:nvPr/>
        </p:nvSpPr>
        <p:spPr>
          <a:xfrm>
            <a:off x="3689255" y="5196374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24EA9B-76A2-4F97-923A-D77D80285DEA}"/>
              </a:ext>
            </a:extLst>
          </p:cNvPr>
          <p:cNvCxnSpPr/>
          <p:nvPr/>
        </p:nvCxnSpPr>
        <p:spPr>
          <a:xfrm>
            <a:off x="7425811" y="3440178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0C74E0A-2012-4C60-8077-66E21B7F93C8}"/>
              </a:ext>
            </a:extLst>
          </p:cNvPr>
          <p:cNvSpPr txBox="1"/>
          <p:nvPr/>
        </p:nvSpPr>
        <p:spPr>
          <a:xfrm>
            <a:off x="7919584" y="3039184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E0F7905-132C-D14F-6F61-D0157BD8CEAB}"/>
              </a:ext>
            </a:extLst>
          </p:cNvPr>
          <p:cNvCxnSpPr/>
          <p:nvPr/>
        </p:nvCxnSpPr>
        <p:spPr>
          <a:xfrm>
            <a:off x="7425811" y="4508446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690BBC-1E58-2393-4B19-C26F029C74D5}"/>
              </a:ext>
            </a:extLst>
          </p:cNvPr>
          <p:cNvSpPr txBox="1"/>
          <p:nvPr/>
        </p:nvSpPr>
        <p:spPr>
          <a:xfrm>
            <a:off x="7919584" y="4107452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7198701-F879-11C0-1117-E243340657B4}"/>
              </a:ext>
            </a:extLst>
          </p:cNvPr>
          <p:cNvCxnSpPr/>
          <p:nvPr/>
        </p:nvCxnSpPr>
        <p:spPr>
          <a:xfrm>
            <a:off x="7411362" y="5587561"/>
            <a:ext cx="1376517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BEA0C7-3E96-C8E9-2145-7AD85CF3CB82}"/>
              </a:ext>
            </a:extLst>
          </p:cNvPr>
          <p:cNvSpPr txBox="1"/>
          <p:nvPr/>
        </p:nvSpPr>
        <p:spPr>
          <a:xfrm>
            <a:off x="7905135" y="5186567"/>
            <a:ext cx="79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evento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90F1B1-2F55-447A-345E-95A68E9C783F}"/>
              </a:ext>
            </a:extLst>
          </p:cNvPr>
          <p:cNvSpPr txBox="1"/>
          <p:nvPr/>
        </p:nvSpPr>
        <p:spPr>
          <a:xfrm>
            <a:off x="5448299" y="2360494"/>
            <a:ext cx="157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Broker_N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6663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Words>1047</Words>
  <Application>Microsoft Office PowerPoint</Application>
  <PresentationFormat>Widescreen</PresentationFormat>
  <Paragraphs>169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(corpo)</vt:lpstr>
      <vt:lpstr>Calibri Light</vt:lpstr>
      <vt:lpstr>Courier New</vt:lpstr>
      <vt:lpstr>Tema di Office</vt:lpstr>
      <vt:lpstr>Apache Kafka</vt:lpstr>
      <vt:lpstr>Agenda</vt:lpstr>
      <vt:lpstr>Eventi</vt:lpstr>
      <vt:lpstr>Microservizi</vt:lpstr>
      <vt:lpstr>Client/Server vs Producer/Consumer</vt:lpstr>
      <vt:lpstr>Producer/Consumer vs Storing/Distributing</vt:lpstr>
      <vt:lpstr>Producer/Consumer vs Storing/Distributing</vt:lpstr>
      <vt:lpstr>Struttura Cluster</vt:lpstr>
      <vt:lpstr>Struttura Broker</vt:lpstr>
      <vt:lpstr>Struttura di un Topic</vt:lpstr>
      <vt:lpstr>Assegnazione delle partition ai consumer</vt:lpstr>
      <vt:lpstr>Politiche di acknowledge/retry Producer</vt:lpstr>
      <vt:lpstr>Confluent Platform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2022-11-30T14:28:44Z</dcterms:modified>
</cp:coreProperties>
</file>